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7" r:id="rId1"/>
    <p:sldMasterId id="2147483751" r:id="rId2"/>
  </p:sldMasterIdLst>
  <p:notesMasterIdLst>
    <p:notesMasterId r:id="rId17"/>
  </p:notesMasterIdLst>
  <p:sldIdLst>
    <p:sldId id="353" r:id="rId3"/>
    <p:sldId id="365" r:id="rId4"/>
    <p:sldId id="366" r:id="rId5"/>
    <p:sldId id="367" r:id="rId6"/>
    <p:sldId id="368" r:id="rId7"/>
    <p:sldId id="369" r:id="rId8"/>
    <p:sldId id="370" r:id="rId9"/>
    <p:sldId id="332" r:id="rId10"/>
    <p:sldId id="348" r:id="rId11"/>
    <p:sldId id="346" r:id="rId12"/>
    <p:sldId id="362" r:id="rId13"/>
    <p:sldId id="375" r:id="rId14"/>
    <p:sldId id="364" r:id="rId15"/>
    <p:sldId id="3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5" orient="horz">
          <p15:clr>
            <a:srgbClr val="A4A3A4"/>
          </p15:clr>
        </p15:guide>
        <p15:guide id="6" pos="2880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0199A1"/>
    <a:srgbClr val="017F85"/>
    <a:srgbClr val="FFFFFF"/>
    <a:srgbClr val="DA975D"/>
    <a:srgbClr val="FFFF66"/>
    <a:srgbClr val="B8B400"/>
    <a:srgbClr val="CCCC00"/>
    <a:srgbClr val="9A0000"/>
    <a:srgbClr val="016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8" autoAdjust="0"/>
    <p:restoredTop sz="85541" autoAdjust="0"/>
  </p:normalViewPr>
  <p:slideViewPr>
    <p:cSldViewPr snapToObjects="1">
      <p:cViewPr>
        <p:scale>
          <a:sx n="87" d="100"/>
          <a:sy n="87" d="100"/>
        </p:scale>
        <p:origin x="-6088" y="-2480"/>
      </p:cViewPr>
      <p:guideLst>
        <p:guide orient="horz"/>
        <p:guide pos="288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2" d="100"/>
          <a:sy n="72" d="100"/>
        </p:scale>
        <p:origin x="147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362D4-7FFB-4DBD-A458-6C353D484CEA}" type="datetimeFigureOut">
              <a:rPr lang="en-US" smtClean="0"/>
              <a:t>6/22/15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2CE03-F15A-4B79-9051-ADD52A702A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9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2CE03-F15A-4B79-9051-ADD52A702A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9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l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5" name="Rectangle 14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itle"/>
          <p:cNvSpPr txBox="1"/>
          <p:nvPr userDrawn="1"/>
        </p:nvSpPr>
        <p:spPr>
          <a:xfrm>
            <a:off x="384061" y="2699003"/>
            <a:ext cx="8378939" cy="8771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pc="-5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Statement</a:t>
            </a:r>
            <a:endParaRPr lang="en-US" spc="-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spc="-50" dirty="0" smtClean="0">
                <a:solidFill>
                  <a:srgbClr val="019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Houston v. Cotter</a:t>
            </a:r>
            <a:endParaRPr lang="en-US" sz="2800" b="1" spc="-50" dirty="0">
              <a:solidFill>
                <a:srgbClr val="0199A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6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l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5" name="Rectangle 14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ge3"/>
          <p:cNvSpPr/>
          <p:nvPr userDrawn="1"/>
        </p:nvSpPr>
        <p:spPr bwMode="auto">
          <a:xfrm rot="21355983" flipH="1">
            <a:off x="508091" y="1187445"/>
            <a:ext cx="3692593" cy="4557752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  <a:shade val="30000"/>
                  <a:satMod val="11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570612" y="1319185"/>
            <a:ext cx="3823679" cy="4853015"/>
            <a:chOff x="570612" y="1356702"/>
            <a:chExt cx="3823679" cy="4853015"/>
          </a:xfrm>
        </p:grpSpPr>
        <p:sp>
          <p:nvSpPr>
            <p:cNvPr id="25" name="Page2"/>
            <p:cNvSpPr/>
            <p:nvPr/>
          </p:nvSpPr>
          <p:spPr bwMode="auto">
            <a:xfrm rot="21441742" flipH="1">
              <a:off x="570612" y="1356702"/>
              <a:ext cx="3692593" cy="4557752"/>
            </a:xfrm>
            <a:prstGeom prst="rect">
              <a:avLst/>
            </a:prstGeom>
            <a:gradFill flip="none" rotWithShape="1">
              <a:gsLst>
                <a:gs pos="88000">
                  <a:schemeClr val="bg1">
                    <a:lumMod val="95000"/>
                    <a:shade val="30000"/>
                    <a:satMod val="11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Page1"/>
            <p:cNvSpPr/>
            <p:nvPr/>
          </p:nvSpPr>
          <p:spPr bwMode="auto">
            <a:xfrm flipH="1">
              <a:off x="591438" y="1515872"/>
              <a:ext cx="3802853" cy="4693845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1251486" y="2648051"/>
            <a:ext cx="7257021" cy="1636540"/>
            <a:chOff x="1251486" y="2852102"/>
            <a:chExt cx="7257021" cy="1636540"/>
          </a:xfrm>
          <a:effectLst>
            <a:outerShdw blurRad="63500" dir="28200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TextBack"/>
            <p:cNvSpPr/>
            <p:nvPr/>
          </p:nvSpPr>
          <p:spPr bwMode="auto">
            <a:xfrm>
              <a:off x="1258033" y="2920486"/>
              <a:ext cx="7244080" cy="1487862"/>
            </a:xfrm>
            <a:prstGeom prst="round2SameRect">
              <a:avLst>
                <a:gd name="adj1" fmla="val 1598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TornEdge1"/>
            <p:cNvSpPr/>
            <p:nvPr/>
          </p:nvSpPr>
          <p:spPr bwMode="auto">
            <a:xfrm rot="10800000">
              <a:off x="1251486" y="4388539"/>
              <a:ext cx="7250474" cy="100103"/>
            </a:xfrm>
            <a:custGeom>
              <a:avLst/>
              <a:gdLst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1007697 w 5309164"/>
                <a:gd name="connsiteY202" fmla="*/ 162318 h 207133"/>
                <a:gd name="connsiteX203" fmla="*/ 580255 w 5309164"/>
                <a:gd name="connsiteY203" fmla="*/ 167729 h 207133"/>
                <a:gd name="connsiteX204" fmla="*/ 488274 w 5309164"/>
                <a:gd name="connsiteY204" fmla="*/ 173140 h 207133"/>
                <a:gd name="connsiteX205" fmla="*/ 380061 w 5309164"/>
                <a:gd name="connsiteY205" fmla="*/ 178550 h 207133"/>
                <a:gd name="connsiteX206" fmla="*/ 342187 w 5309164"/>
                <a:gd name="connsiteY206" fmla="*/ 183961 h 207133"/>
                <a:gd name="connsiteX207" fmla="*/ 293491 w 5309164"/>
                <a:gd name="connsiteY207" fmla="*/ 189372 h 207133"/>
                <a:gd name="connsiteX208" fmla="*/ 228563 w 5309164"/>
                <a:gd name="connsiteY208" fmla="*/ 200193 h 207133"/>
                <a:gd name="connsiteX209" fmla="*/ 93297 w 5309164"/>
                <a:gd name="connsiteY209" fmla="*/ 205604 h 207133"/>
                <a:gd name="connsiteX210" fmla="*/ 1316 w 5309164"/>
                <a:gd name="connsiteY210" fmla="*/ 200193 h 207133"/>
                <a:gd name="connsiteX211" fmla="*/ 17548 w 5309164"/>
                <a:gd name="connsiteY211" fmla="*/ 189372 h 207133"/>
                <a:gd name="connsiteX212" fmla="*/ 22958 w 5309164"/>
                <a:gd name="connsiteY212" fmla="*/ 173140 h 207133"/>
                <a:gd name="connsiteX213" fmla="*/ 12137 w 5309164"/>
                <a:gd name="connsiteY213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580255 w 5309164"/>
                <a:gd name="connsiteY202" fmla="*/ 167729 h 207133"/>
                <a:gd name="connsiteX203" fmla="*/ 488274 w 5309164"/>
                <a:gd name="connsiteY203" fmla="*/ 173140 h 207133"/>
                <a:gd name="connsiteX204" fmla="*/ 380061 w 5309164"/>
                <a:gd name="connsiteY204" fmla="*/ 178550 h 207133"/>
                <a:gd name="connsiteX205" fmla="*/ 342187 w 5309164"/>
                <a:gd name="connsiteY205" fmla="*/ 183961 h 207133"/>
                <a:gd name="connsiteX206" fmla="*/ 293491 w 5309164"/>
                <a:gd name="connsiteY206" fmla="*/ 189372 h 207133"/>
                <a:gd name="connsiteX207" fmla="*/ 228563 w 5309164"/>
                <a:gd name="connsiteY207" fmla="*/ 200193 h 207133"/>
                <a:gd name="connsiteX208" fmla="*/ 93297 w 5309164"/>
                <a:gd name="connsiteY208" fmla="*/ 205604 h 207133"/>
                <a:gd name="connsiteX209" fmla="*/ 1316 w 5309164"/>
                <a:gd name="connsiteY209" fmla="*/ 200193 h 207133"/>
                <a:gd name="connsiteX210" fmla="*/ 17548 w 5309164"/>
                <a:gd name="connsiteY210" fmla="*/ 189372 h 207133"/>
                <a:gd name="connsiteX211" fmla="*/ 22958 w 5309164"/>
                <a:gd name="connsiteY211" fmla="*/ 173140 h 207133"/>
                <a:gd name="connsiteX212" fmla="*/ 12137 w 5309164"/>
                <a:gd name="connsiteY212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580255 w 5309164"/>
                <a:gd name="connsiteY201" fmla="*/ 167729 h 207133"/>
                <a:gd name="connsiteX202" fmla="*/ 488274 w 5309164"/>
                <a:gd name="connsiteY202" fmla="*/ 173140 h 207133"/>
                <a:gd name="connsiteX203" fmla="*/ 380061 w 5309164"/>
                <a:gd name="connsiteY203" fmla="*/ 178550 h 207133"/>
                <a:gd name="connsiteX204" fmla="*/ 342187 w 5309164"/>
                <a:gd name="connsiteY204" fmla="*/ 183961 h 207133"/>
                <a:gd name="connsiteX205" fmla="*/ 293491 w 5309164"/>
                <a:gd name="connsiteY205" fmla="*/ 189372 h 207133"/>
                <a:gd name="connsiteX206" fmla="*/ 228563 w 5309164"/>
                <a:gd name="connsiteY206" fmla="*/ 200193 h 207133"/>
                <a:gd name="connsiteX207" fmla="*/ 93297 w 5309164"/>
                <a:gd name="connsiteY207" fmla="*/ 205604 h 207133"/>
                <a:gd name="connsiteX208" fmla="*/ 1316 w 5309164"/>
                <a:gd name="connsiteY208" fmla="*/ 200193 h 207133"/>
                <a:gd name="connsiteX209" fmla="*/ 17548 w 5309164"/>
                <a:gd name="connsiteY209" fmla="*/ 189372 h 207133"/>
                <a:gd name="connsiteX210" fmla="*/ 22958 w 5309164"/>
                <a:gd name="connsiteY210" fmla="*/ 173140 h 207133"/>
                <a:gd name="connsiteX211" fmla="*/ 12137 w 5309164"/>
                <a:gd name="connsiteY211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488274 w 5309164"/>
                <a:gd name="connsiteY201" fmla="*/ 173140 h 207133"/>
                <a:gd name="connsiteX202" fmla="*/ 380061 w 5309164"/>
                <a:gd name="connsiteY202" fmla="*/ 178550 h 207133"/>
                <a:gd name="connsiteX203" fmla="*/ 342187 w 5309164"/>
                <a:gd name="connsiteY203" fmla="*/ 183961 h 207133"/>
                <a:gd name="connsiteX204" fmla="*/ 293491 w 5309164"/>
                <a:gd name="connsiteY204" fmla="*/ 189372 h 207133"/>
                <a:gd name="connsiteX205" fmla="*/ 228563 w 5309164"/>
                <a:gd name="connsiteY205" fmla="*/ 200193 h 207133"/>
                <a:gd name="connsiteX206" fmla="*/ 93297 w 5309164"/>
                <a:gd name="connsiteY206" fmla="*/ 205604 h 207133"/>
                <a:gd name="connsiteX207" fmla="*/ 1316 w 5309164"/>
                <a:gd name="connsiteY207" fmla="*/ 200193 h 207133"/>
                <a:gd name="connsiteX208" fmla="*/ 17548 w 5309164"/>
                <a:gd name="connsiteY208" fmla="*/ 189372 h 207133"/>
                <a:gd name="connsiteX209" fmla="*/ 22958 w 5309164"/>
                <a:gd name="connsiteY209" fmla="*/ 173140 h 207133"/>
                <a:gd name="connsiteX210" fmla="*/ 12137 w 5309164"/>
                <a:gd name="connsiteY210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12052 w 5309164"/>
                <a:gd name="connsiteY191" fmla="*/ 167729 h 207133"/>
                <a:gd name="connsiteX192" fmla="*/ 2576786 w 5309164"/>
                <a:gd name="connsiteY192" fmla="*/ 151497 h 207133"/>
                <a:gd name="connsiteX193" fmla="*/ 2349538 w 5309164"/>
                <a:gd name="connsiteY193" fmla="*/ 140676 h 207133"/>
                <a:gd name="connsiteX194" fmla="*/ 2241325 w 5309164"/>
                <a:gd name="connsiteY194" fmla="*/ 135265 h 207133"/>
                <a:gd name="connsiteX195" fmla="*/ 1873401 w 5309164"/>
                <a:gd name="connsiteY195" fmla="*/ 129854 h 207133"/>
                <a:gd name="connsiteX196" fmla="*/ 1435138 w 5309164"/>
                <a:gd name="connsiteY196" fmla="*/ 135265 h 207133"/>
                <a:gd name="connsiteX197" fmla="*/ 1408085 w 5309164"/>
                <a:gd name="connsiteY197" fmla="*/ 140676 h 207133"/>
                <a:gd name="connsiteX198" fmla="*/ 1321515 w 5309164"/>
                <a:gd name="connsiteY198" fmla="*/ 146086 h 207133"/>
                <a:gd name="connsiteX199" fmla="*/ 1164606 w 5309164"/>
                <a:gd name="connsiteY199" fmla="*/ 151497 h 207133"/>
                <a:gd name="connsiteX200" fmla="*/ 488274 w 5309164"/>
                <a:gd name="connsiteY200" fmla="*/ 173140 h 207133"/>
                <a:gd name="connsiteX201" fmla="*/ 380061 w 5309164"/>
                <a:gd name="connsiteY201" fmla="*/ 178550 h 207133"/>
                <a:gd name="connsiteX202" fmla="*/ 342187 w 5309164"/>
                <a:gd name="connsiteY202" fmla="*/ 183961 h 207133"/>
                <a:gd name="connsiteX203" fmla="*/ 293491 w 5309164"/>
                <a:gd name="connsiteY203" fmla="*/ 189372 h 207133"/>
                <a:gd name="connsiteX204" fmla="*/ 228563 w 5309164"/>
                <a:gd name="connsiteY204" fmla="*/ 200193 h 207133"/>
                <a:gd name="connsiteX205" fmla="*/ 93297 w 5309164"/>
                <a:gd name="connsiteY205" fmla="*/ 205604 h 207133"/>
                <a:gd name="connsiteX206" fmla="*/ 1316 w 5309164"/>
                <a:gd name="connsiteY206" fmla="*/ 200193 h 207133"/>
                <a:gd name="connsiteX207" fmla="*/ 17548 w 5309164"/>
                <a:gd name="connsiteY207" fmla="*/ 189372 h 207133"/>
                <a:gd name="connsiteX208" fmla="*/ 22958 w 5309164"/>
                <a:gd name="connsiteY208" fmla="*/ 173140 h 207133"/>
                <a:gd name="connsiteX209" fmla="*/ 12137 w 5309164"/>
                <a:gd name="connsiteY209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712052 w 5309164"/>
                <a:gd name="connsiteY190" fmla="*/ 167729 h 207133"/>
                <a:gd name="connsiteX191" fmla="*/ 2576786 w 5309164"/>
                <a:gd name="connsiteY191" fmla="*/ 151497 h 207133"/>
                <a:gd name="connsiteX192" fmla="*/ 2349538 w 5309164"/>
                <a:gd name="connsiteY192" fmla="*/ 140676 h 207133"/>
                <a:gd name="connsiteX193" fmla="*/ 2241325 w 5309164"/>
                <a:gd name="connsiteY193" fmla="*/ 135265 h 207133"/>
                <a:gd name="connsiteX194" fmla="*/ 1873401 w 5309164"/>
                <a:gd name="connsiteY194" fmla="*/ 129854 h 207133"/>
                <a:gd name="connsiteX195" fmla="*/ 1435138 w 5309164"/>
                <a:gd name="connsiteY195" fmla="*/ 135265 h 207133"/>
                <a:gd name="connsiteX196" fmla="*/ 1408085 w 5309164"/>
                <a:gd name="connsiteY196" fmla="*/ 140676 h 207133"/>
                <a:gd name="connsiteX197" fmla="*/ 1321515 w 5309164"/>
                <a:gd name="connsiteY197" fmla="*/ 146086 h 207133"/>
                <a:gd name="connsiteX198" fmla="*/ 1164606 w 5309164"/>
                <a:gd name="connsiteY198" fmla="*/ 151497 h 207133"/>
                <a:gd name="connsiteX199" fmla="*/ 488274 w 5309164"/>
                <a:gd name="connsiteY199" fmla="*/ 173140 h 207133"/>
                <a:gd name="connsiteX200" fmla="*/ 380061 w 5309164"/>
                <a:gd name="connsiteY200" fmla="*/ 178550 h 207133"/>
                <a:gd name="connsiteX201" fmla="*/ 342187 w 5309164"/>
                <a:gd name="connsiteY201" fmla="*/ 183961 h 207133"/>
                <a:gd name="connsiteX202" fmla="*/ 293491 w 5309164"/>
                <a:gd name="connsiteY202" fmla="*/ 189372 h 207133"/>
                <a:gd name="connsiteX203" fmla="*/ 228563 w 5309164"/>
                <a:gd name="connsiteY203" fmla="*/ 200193 h 207133"/>
                <a:gd name="connsiteX204" fmla="*/ 93297 w 5309164"/>
                <a:gd name="connsiteY204" fmla="*/ 205604 h 207133"/>
                <a:gd name="connsiteX205" fmla="*/ 1316 w 5309164"/>
                <a:gd name="connsiteY205" fmla="*/ 200193 h 207133"/>
                <a:gd name="connsiteX206" fmla="*/ 17548 w 5309164"/>
                <a:gd name="connsiteY206" fmla="*/ 189372 h 207133"/>
                <a:gd name="connsiteX207" fmla="*/ 22958 w 5309164"/>
                <a:gd name="connsiteY207" fmla="*/ 173140 h 207133"/>
                <a:gd name="connsiteX208" fmla="*/ 12137 w 5309164"/>
                <a:gd name="connsiteY208" fmla="*/ 156908 h 207133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3983555 w 5309164"/>
                <a:gd name="connsiteY188" fmla="*/ 200193 h 205604"/>
                <a:gd name="connsiteX189" fmla="*/ 2712052 w 5309164"/>
                <a:gd name="connsiteY189" fmla="*/ 167729 h 205604"/>
                <a:gd name="connsiteX190" fmla="*/ 2576786 w 5309164"/>
                <a:gd name="connsiteY190" fmla="*/ 151497 h 205604"/>
                <a:gd name="connsiteX191" fmla="*/ 2349538 w 5309164"/>
                <a:gd name="connsiteY191" fmla="*/ 140676 h 205604"/>
                <a:gd name="connsiteX192" fmla="*/ 2241325 w 5309164"/>
                <a:gd name="connsiteY192" fmla="*/ 135265 h 205604"/>
                <a:gd name="connsiteX193" fmla="*/ 1873401 w 5309164"/>
                <a:gd name="connsiteY193" fmla="*/ 129854 h 205604"/>
                <a:gd name="connsiteX194" fmla="*/ 1435138 w 5309164"/>
                <a:gd name="connsiteY194" fmla="*/ 135265 h 205604"/>
                <a:gd name="connsiteX195" fmla="*/ 1408085 w 5309164"/>
                <a:gd name="connsiteY195" fmla="*/ 140676 h 205604"/>
                <a:gd name="connsiteX196" fmla="*/ 1321515 w 5309164"/>
                <a:gd name="connsiteY196" fmla="*/ 146086 h 205604"/>
                <a:gd name="connsiteX197" fmla="*/ 1164606 w 5309164"/>
                <a:gd name="connsiteY197" fmla="*/ 151497 h 205604"/>
                <a:gd name="connsiteX198" fmla="*/ 488274 w 5309164"/>
                <a:gd name="connsiteY198" fmla="*/ 173140 h 205604"/>
                <a:gd name="connsiteX199" fmla="*/ 380061 w 5309164"/>
                <a:gd name="connsiteY199" fmla="*/ 178550 h 205604"/>
                <a:gd name="connsiteX200" fmla="*/ 342187 w 5309164"/>
                <a:gd name="connsiteY200" fmla="*/ 183961 h 205604"/>
                <a:gd name="connsiteX201" fmla="*/ 293491 w 5309164"/>
                <a:gd name="connsiteY201" fmla="*/ 189372 h 205604"/>
                <a:gd name="connsiteX202" fmla="*/ 228563 w 5309164"/>
                <a:gd name="connsiteY202" fmla="*/ 200193 h 205604"/>
                <a:gd name="connsiteX203" fmla="*/ 93297 w 5309164"/>
                <a:gd name="connsiteY203" fmla="*/ 205604 h 205604"/>
                <a:gd name="connsiteX204" fmla="*/ 1316 w 5309164"/>
                <a:gd name="connsiteY204" fmla="*/ 200193 h 205604"/>
                <a:gd name="connsiteX205" fmla="*/ 17548 w 5309164"/>
                <a:gd name="connsiteY205" fmla="*/ 189372 h 205604"/>
                <a:gd name="connsiteX206" fmla="*/ 22958 w 5309164"/>
                <a:gd name="connsiteY206" fmla="*/ 173140 h 205604"/>
                <a:gd name="connsiteX207" fmla="*/ 12137 w 5309164"/>
                <a:gd name="connsiteY207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2712052 w 5309164"/>
                <a:gd name="connsiteY188" fmla="*/ 167729 h 205604"/>
                <a:gd name="connsiteX189" fmla="*/ 2576786 w 5309164"/>
                <a:gd name="connsiteY189" fmla="*/ 151497 h 205604"/>
                <a:gd name="connsiteX190" fmla="*/ 2349538 w 5309164"/>
                <a:gd name="connsiteY190" fmla="*/ 140676 h 205604"/>
                <a:gd name="connsiteX191" fmla="*/ 2241325 w 5309164"/>
                <a:gd name="connsiteY191" fmla="*/ 135265 h 205604"/>
                <a:gd name="connsiteX192" fmla="*/ 1873401 w 5309164"/>
                <a:gd name="connsiteY192" fmla="*/ 129854 h 205604"/>
                <a:gd name="connsiteX193" fmla="*/ 1435138 w 5309164"/>
                <a:gd name="connsiteY193" fmla="*/ 135265 h 205604"/>
                <a:gd name="connsiteX194" fmla="*/ 1408085 w 5309164"/>
                <a:gd name="connsiteY194" fmla="*/ 140676 h 205604"/>
                <a:gd name="connsiteX195" fmla="*/ 1321515 w 5309164"/>
                <a:gd name="connsiteY195" fmla="*/ 146086 h 205604"/>
                <a:gd name="connsiteX196" fmla="*/ 1164606 w 5309164"/>
                <a:gd name="connsiteY196" fmla="*/ 151497 h 205604"/>
                <a:gd name="connsiteX197" fmla="*/ 488274 w 5309164"/>
                <a:gd name="connsiteY197" fmla="*/ 173140 h 205604"/>
                <a:gd name="connsiteX198" fmla="*/ 380061 w 5309164"/>
                <a:gd name="connsiteY198" fmla="*/ 178550 h 205604"/>
                <a:gd name="connsiteX199" fmla="*/ 342187 w 5309164"/>
                <a:gd name="connsiteY199" fmla="*/ 183961 h 205604"/>
                <a:gd name="connsiteX200" fmla="*/ 293491 w 5309164"/>
                <a:gd name="connsiteY200" fmla="*/ 189372 h 205604"/>
                <a:gd name="connsiteX201" fmla="*/ 228563 w 5309164"/>
                <a:gd name="connsiteY201" fmla="*/ 200193 h 205604"/>
                <a:gd name="connsiteX202" fmla="*/ 93297 w 5309164"/>
                <a:gd name="connsiteY202" fmla="*/ 205604 h 205604"/>
                <a:gd name="connsiteX203" fmla="*/ 1316 w 5309164"/>
                <a:gd name="connsiteY203" fmla="*/ 200193 h 205604"/>
                <a:gd name="connsiteX204" fmla="*/ 17548 w 5309164"/>
                <a:gd name="connsiteY204" fmla="*/ 189372 h 205604"/>
                <a:gd name="connsiteX205" fmla="*/ 22958 w 5309164"/>
                <a:gd name="connsiteY205" fmla="*/ 173140 h 205604"/>
                <a:gd name="connsiteX206" fmla="*/ 12137 w 5309164"/>
                <a:gd name="connsiteY206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2712052 w 5309164"/>
                <a:gd name="connsiteY187" fmla="*/ 167729 h 205604"/>
                <a:gd name="connsiteX188" fmla="*/ 2576786 w 5309164"/>
                <a:gd name="connsiteY188" fmla="*/ 151497 h 205604"/>
                <a:gd name="connsiteX189" fmla="*/ 2349538 w 5309164"/>
                <a:gd name="connsiteY189" fmla="*/ 140676 h 205604"/>
                <a:gd name="connsiteX190" fmla="*/ 2241325 w 5309164"/>
                <a:gd name="connsiteY190" fmla="*/ 135265 h 205604"/>
                <a:gd name="connsiteX191" fmla="*/ 1873401 w 5309164"/>
                <a:gd name="connsiteY191" fmla="*/ 129854 h 205604"/>
                <a:gd name="connsiteX192" fmla="*/ 1435138 w 5309164"/>
                <a:gd name="connsiteY192" fmla="*/ 135265 h 205604"/>
                <a:gd name="connsiteX193" fmla="*/ 1408085 w 5309164"/>
                <a:gd name="connsiteY193" fmla="*/ 140676 h 205604"/>
                <a:gd name="connsiteX194" fmla="*/ 1321515 w 5309164"/>
                <a:gd name="connsiteY194" fmla="*/ 146086 h 205604"/>
                <a:gd name="connsiteX195" fmla="*/ 1164606 w 5309164"/>
                <a:gd name="connsiteY195" fmla="*/ 151497 h 205604"/>
                <a:gd name="connsiteX196" fmla="*/ 488274 w 5309164"/>
                <a:gd name="connsiteY196" fmla="*/ 173140 h 205604"/>
                <a:gd name="connsiteX197" fmla="*/ 380061 w 5309164"/>
                <a:gd name="connsiteY197" fmla="*/ 178550 h 205604"/>
                <a:gd name="connsiteX198" fmla="*/ 342187 w 5309164"/>
                <a:gd name="connsiteY198" fmla="*/ 183961 h 205604"/>
                <a:gd name="connsiteX199" fmla="*/ 293491 w 5309164"/>
                <a:gd name="connsiteY199" fmla="*/ 189372 h 205604"/>
                <a:gd name="connsiteX200" fmla="*/ 228563 w 5309164"/>
                <a:gd name="connsiteY200" fmla="*/ 200193 h 205604"/>
                <a:gd name="connsiteX201" fmla="*/ 93297 w 5309164"/>
                <a:gd name="connsiteY201" fmla="*/ 205604 h 205604"/>
                <a:gd name="connsiteX202" fmla="*/ 1316 w 5309164"/>
                <a:gd name="connsiteY202" fmla="*/ 200193 h 205604"/>
                <a:gd name="connsiteX203" fmla="*/ 17548 w 5309164"/>
                <a:gd name="connsiteY203" fmla="*/ 189372 h 205604"/>
                <a:gd name="connsiteX204" fmla="*/ 22958 w 5309164"/>
                <a:gd name="connsiteY204" fmla="*/ 173140 h 205604"/>
                <a:gd name="connsiteX205" fmla="*/ 12137 w 5309164"/>
                <a:gd name="connsiteY205" fmla="*/ 156908 h 205604"/>
                <a:gd name="connsiteX0" fmla="*/ 12137 w 5500145"/>
                <a:gd name="connsiteY0" fmla="*/ 156908 h 205604"/>
                <a:gd name="connsiteX1" fmla="*/ 17548 w 5500145"/>
                <a:gd name="connsiteY1" fmla="*/ 129854 h 205604"/>
                <a:gd name="connsiteX2" fmla="*/ 28369 w 5500145"/>
                <a:gd name="connsiteY2" fmla="*/ 43284 h 205604"/>
                <a:gd name="connsiteX3" fmla="*/ 33780 w 5500145"/>
                <a:gd name="connsiteY3" fmla="*/ 27052 h 205604"/>
                <a:gd name="connsiteX4" fmla="*/ 39190 w 5500145"/>
                <a:gd name="connsiteY4" fmla="*/ 5410 h 205604"/>
                <a:gd name="connsiteX5" fmla="*/ 93297 w 5500145"/>
                <a:gd name="connsiteY5" fmla="*/ 43284 h 205604"/>
                <a:gd name="connsiteX6" fmla="*/ 120350 w 5500145"/>
                <a:gd name="connsiteY6" fmla="*/ 75748 h 205604"/>
                <a:gd name="connsiteX7" fmla="*/ 136582 w 5500145"/>
                <a:gd name="connsiteY7" fmla="*/ 70337 h 205604"/>
                <a:gd name="connsiteX8" fmla="*/ 163635 w 5500145"/>
                <a:gd name="connsiteY8" fmla="*/ 54105 h 205604"/>
                <a:gd name="connsiteX9" fmla="*/ 196099 w 5500145"/>
                <a:gd name="connsiteY9" fmla="*/ 70337 h 205604"/>
                <a:gd name="connsiteX10" fmla="*/ 217742 w 5500145"/>
                <a:gd name="connsiteY10" fmla="*/ 64927 h 205604"/>
                <a:gd name="connsiteX11" fmla="*/ 250206 w 5500145"/>
                <a:gd name="connsiteY11" fmla="*/ 48695 h 205604"/>
                <a:gd name="connsiteX12" fmla="*/ 304312 w 5500145"/>
                <a:gd name="connsiteY12" fmla="*/ 64927 h 205604"/>
                <a:gd name="connsiteX13" fmla="*/ 320544 w 5500145"/>
                <a:gd name="connsiteY13" fmla="*/ 70337 h 205604"/>
                <a:gd name="connsiteX14" fmla="*/ 336776 w 5500145"/>
                <a:gd name="connsiteY14" fmla="*/ 81159 h 205604"/>
                <a:gd name="connsiteX15" fmla="*/ 396293 w 5500145"/>
                <a:gd name="connsiteY15" fmla="*/ 81159 h 205604"/>
                <a:gd name="connsiteX16" fmla="*/ 450400 w 5500145"/>
                <a:gd name="connsiteY16" fmla="*/ 81159 h 205604"/>
                <a:gd name="connsiteX17" fmla="*/ 504506 w 5500145"/>
                <a:gd name="connsiteY17" fmla="*/ 70337 h 205604"/>
                <a:gd name="connsiteX18" fmla="*/ 515328 w 5500145"/>
                <a:gd name="connsiteY18" fmla="*/ 59516 h 205604"/>
                <a:gd name="connsiteX19" fmla="*/ 531560 w 5500145"/>
                <a:gd name="connsiteY19" fmla="*/ 64927 h 205604"/>
                <a:gd name="connsiteX20" fmla="*/ 558613 w 5500145"/>
                <a:gd name="connsiteY20" fmla="*/ 70337 h 205604"/>
                <a:gd name="connsiteX21" fmla="*/ 585666 w 5500145"/>
                <a:gd name="connsiteY21" fmla="*/ 64927 h 205604"/>
                <a:gd name="connsiteX22" fmla="*/ 601898 w 5500145"/>
                <a:gd name="connsiteY22" fmla="*/ 59516 h 205604"/>
                <a:gd name="connsiteX23" fmla="*/ 618130 w 5500145"/>
                <a:gd name="connsiteY23" fmla="*/ 70337 h 205604"/>
                <a:gd name="connsiteX24" fmla="*/ 628951 w 5500145"/>
                <a:gd name="connsiteY24" fmla="*/ 86569 h 205604"/>
                <a:gd name="connsiteX25" fmla="*/ 683058 w 5500145"/>
                <a:gd name="connsiteY25" fmla="*/ 86569 h 205604"/>
                <a:gd name="connsiteX26" fmla="*/ 699290 w 5500145"/>
                <a:gd name="connsiteY26" fmla="*/ 75748 h 205604"/>
                <a:gd name="connsiteX27" fmla="*/ 731754 w 5500145"/>
                <a:gd name="connsiteY27" fmla="*/ 86569 h 205604"/>
                <a:gd name="connsiteX28" fmla="*/ 742575 w 5500145"/>
                <a:gd name="connsiteY28" fmla="*/ 97391 h 205604"/>
                <a:gd name="connsiteX29" fmla="*/ 780449 w 5500145"/>
                <a:gd name="connsiteY29" fmla="*/ 97391 h 205604"/>
                <a:gd name="connsiteX30" fmla="*/ 796681 w 5500145"/>
                <a:gd name="connsiteY30" fmla="*/ 86569 h 205604"/>
                <a:gd name="connsiteX31" fmla="*/ 812913 w 5500145"/>
                <a:gd name="connsiteY31" fmla="*/ 64927 h 205604"/>
                <a:gd name="connsiteX32" fmla="*/ 829145 w 5500145"/>
                <a:gd name="connsiteY32" fmla="*/ 59516 h 205604"/>
                <a:gd name="connsiteX33" fmla="*/ 845377 w 5500145"/>
                <a:gd name="connsiteY33" fmla="*/ 70337 h 205604"/>
                <a:gd name="connsiteX34" fmla="*/ 877841 w 5500145"/>
                <a:gd name="connsiteY34" fmla="*/ 81159 h 205604"/>
                <a:gd name="connsiteX35" fmla="*/ 921126 w 5500145"/>
                <a:gd name="connsiteY35" fmla="*/ 75748 h 205604"/>
                <a:gd name="connsiteX36" fmla="*/ 937358 w 5500145"/>
                <a:gd name="connsiteY36" fmla="*/ 70337 h 205604"/>
                <a:gd name="connsiteX37" fmla="*/ 926537 w 5500145"/>
                <a:gd name="connsiteY37" fmla="*/ 54105 h 205604"/>
                <a:gd name="connsiteX38" fmla="*/ 953590 w 5500145"/>
                <a:gd name="connsiteY38" fmla="*/ 59516 h 205604"/>
                <a:gd name="connsiteX39" fmla="*/ 1034750 w 5500145"/>
                <a:gd name="connsiteY39" fmla="*/ 64927 h 205604"/>
                <a:gd name="connsiteX40" fmla="*/ 1094267 w 5500145"/>
                <a:gd name="connsiteY40" fmla="*/ 81159 h 205604"/>
                <a:gd name="connsiteX41" fmla="*/ 1105089 w 5500145"/>
                <a:gd name="connsiteY41" fmla="*/ 70337 h 205604"/>
                <a:gd name="connsiteX42" fmla="*/ 1121320 w 5500145"/>
                <a:gd name="connsiteY42" fmla="*/ 75748 h 205604"/>
                <a:gd name="connsiteX43" fmla="*/ 1142963 w 5500145"/>
                <a:gd name="connsiteY43" fmla="*/ 81159 h 205604"/>
                <a:gd name="connsiteX44" fmla="*/ 1202480 w 5500145"/>
                <a:gd name="connsiteY44" fmla="*/ 75748 h 205604"/>
                <a:gd name="connsiteX45" fmla="*/ 1218712 w 5500145"/>
                <a:gd name="connsiteY45" fmla="*/ 70337 h 205604"/>
                <a:gd name="connsiteX46" fmla="*/ 1251176 w 5500145"/>
                <a:gd name="connsiteY46" fmla="*/ 86569 h 205604"/>
                <a:gd name="connsiteX47" fmla="*/ 1294461 w 5500145"/>
                <a:gd name="connsiteY47" fmla="*/ 81159 h 205604"/>
                <a:gd name="connsiteX48" fmla="*/ 1310693 w 5500145"/>
                <a:gd name="connsiteY48" fmla="*/ 75748 h 205604"/>
                <a:gd name="connsiteX49" fmla="*/ 1332336 w 5500145"/>
                <a:gd name="connsiteY49" fmla="*/ 54105 h 205604"/>
                <a:gd name="connsiteX50" fmla="*/ 1370210 w 5500145"/>
                <a:gd name="connsiteY50" fmla="*/ 54105 h 205604"/>
                <a:gd name="connsiteX51" fmla="*/ 1391853 w 5500145"/>
                <a:gd name="connsiteY51" fmla="*/ 32463 h 205604"/>
                <a:gd name="connsiteX52" fmla="*/ 1462191 w 5500145"/>
                <a:gd name="connsiteY52" fmla="*/ 21641 h 205604"/>
                <a:gd name="connsiteX53" fmla="*/ 1483834 w 5500145"/>
                <a:gd name="connsiteY53" fmla="*/ 16231 h 205604"/>
                <a:gd name="connsiteX54" fmla="*/ 1505477 w 5500145"/>
                <a:gd name="connsiteY54" fmla="*/ 37873 h 205604"/>
                <a:gd name="connsiteX55" fmla="*/ 1510887 w 5500145"/>
                <a:gd name="connsiteY55" fmla="*/ 59516 h 205604"/>
                <a:gd name="connsiteX56" fmla="*/ 1581226 w 5500145"/>
                <a:gd name="connsiteY56" fmla="*/ 64927 h 205604"/>
                <a:gd name="connsiteX57" fmla="*/ 1613690 w 5500145"/>
                <a:gd name="connsiteY57" fmla="*/ 75748 h 205604"/>
                <a:gd name="connsiteX58" fmla="*/ 1629922 w 5500145"/>
                <a:gd name="connsiteY58" fmla="*/ 86569 h 205604"/>
                <a:gd name="connsiteX59" fmla="*/ 1651564 w 5500145"/>
                <a:gd name="connsiteY59" fmla="*/ 91980 h 205604"/>
                <a:gd name="connsiteX60" fmla="*/ 1700260 w 5500145"/>
                <a:gd name="connsiteY60" fmla="*/ 86569 h 205604"/>
                <a:gd name="connsiteX61" fmla="*/ 1711081 w 5500145"/>
                <a:gd name="connsiteY61" fmla="*/ 70337 h 205604"/>
                <a:gd name="connsiteX62" fmla="*/ 1721903 w 5500145"/>
                <a:gd name="connsiteY62" fmla="*/ 59516 h 205604"/>
                <a:gd name="connsiteX63" fmla="*/ 1738135 w 5500145"/>
                <a:gd name="connsiteY63" fmla="*/ 64927 h 205604"/>
                <a:gd name="connsiteX64" fmla="*/ 1748956 w 5500145"/>
                <a:gd name="connsiteY64" fmla="*/ 81159 h 205604"/>
                <a:gd name="connsiteX65" fmla="*/ 1781420 w 5500145"/>
                <a:gd name="connsiteY65" fmla="*/ 91980 h 205604"/>
                <a:gd name="connsiteX66" fmla="*/ 1813884 w 5500145"/>
                <a:gd name="connsiteY66" fmla="*/ 86569 h 205604"/>
                <a:gd name="connsiteX67" fmla="*/ 1830116 w 5500145"/>
                <a:gd name="connsiteY67" fmla="*/ 81159 h 205604"/>
                <a:gd name="connsiteX68" fmla="*/ 1916686 w 5500145"/>
                <a:gd name="connsiteY68" fmla="*/ 75748 h 205604"/>
                <a:gd name="connsiteX69" fmla="*/ 1954561 w 5500145"/>
                <a:gd name="connsiteY69" fmla="*/ 86569 h 205604"/>
                <a:gd name="connsiteX70" fmla="*/ 2019489 w 5500145"/>
                <a:gd name="connsiteY70" fmla="*/ 81159 h 205604"/>
                <a:gd name="connsiteX71" fmla="*/ 2046542 w 5500145"/>
                <a:gd name="connsiteY71" fmla="*/ 64927 h 205604"/>
                <a:gd name="connsiteX72" fmla="*/ 2068184 w 5500145"/>
                <a:gd name="connsiteY72" fmla="*/ 37873 h 205604"/>
                <a:gd name="connsiteX73" fmla="*/ 2079006 w 5500145"/>
                <a:gd name="connsiteY73" fmla="*/ 27052 h 205604"/>
                <a:gd name="connsiteX74" fmla="*/ 2089827 w 5500145"/>
                <a:gd name="connsiteY74" fmla="*/ 43284 h 205604"/>
                <a:gd name="connsiteX75" fmla="*/ 2122291 w 5500145"/>
                <a:gd name="connsiteY75" fmla="*/ 59516 h 205604"/>
                <a:gd name="connsiteX76" fmla="*/ 2170987 w 5500145"/>
                <a:gd name="connsiteY76" fmla="*/ 54105 h 205604"/>
                <a:gd name="connsiteX77" fmla="*/ 2187219 w 5500145"/>
                <a:gd name="connsiteY77" fmla="*/ 48695 h 205604"/>
                <a:gd name="connsiteX78" fmla="*/ 2273789 w 5500145"/>
                <a:gd name="connsiteY78" fmla="*/ 59516 h 205604"/>
                <a:gd name="connsiteX79" fmla="*/ 2322485 w 5500145"/>
                <a:gd name="connsiteY79" fmla="*/ 54105 h 205604"/>
                <a:gd name="connsiteX80" fmla="*/ 2365770 w 5500145"/>
                <a:gd name="connsiteY80" fmla="*/ 48695 h 205604"/>
                <a:gd name="connsiteX81" fmla="*/ 2409055 w 5500145"/>
                <a:gd name="connsiteY81" fmla="*/ 43284 h 205604"/>
                <a:gd name="connsiteX82" fmla="*/ 2425287 w 5500145"/>
                <a:gd name="connsiteY82" fmla="*/ 54105 h 205604"/>
                <a:gd name="connsiteX83" fmla="*/ 2441519 w 5500145"/>
                <a:gd name="connsiteY83" fmla="*/ 59516 h 205604"/>
                <a:gd name="connsiteX84" fmla="*/ 2528090 w 5500145"/>
                <a:gd name="connsiteY84" fmla="*/ 54105 h 205604"/>
                <a:gd name="connsiteX85" fmla="*/ 2544322 w 5500145"/>
                <a:gd name="connsiteY85" fmla="*/ 43284 h 205604"/>
                <a:gd name="connsiteX86" fmla="*/ 2576786 w 5500145"/>
                <a:gd name="connsiteY86" fmla="*/ 21641 h 205604"/>
                <a:gd name="connsiteX87" fmla="*/ 2620071 w 5500145"/>
                <a:gd name="connsiteY87" fmla="*/ 54105 h 205604"/>
                <a:gd name="connsiteX88" fmla="*/ 2641713 w 5500145"/>
                <a:gd name="connsiteY88" fmla="*/ 59516 h 205604"/>
                <a:gd name="connsiteX89" fmla="*/ 2652535 w 5500145"/>
                <a:gd name="connsiteY89" fmla="*/ 70337 h 205604"/>
                <a:gd name="connsiteX90" fmla="*/ 2717462 w 5500145"/>
                <a:gd name="connsiteY90" fmla="*/ 54105 h 205604"/>
                <a:gd name="connsiteX91" fmla="*/ 2728284 w 5500145"/>
                <a:gd name="connsiteY91" fmla="*/ 43284 h 205604"/>
                <a:gd name="connsiteX92" fmla="*/ 2782390 w 5500145"/>
                <a:gd name="connsiteY92" fmla="*/ 37873 h 205604"/>
                <a:gd name="connsiteX93" fmla="*/ 2793212 w 5500145"/>
                <a:gd name="connsiteY93" fmla="*/ 27052 h 205604"/>
                <a:gd name="connsiteX94" fmla="*/ 2798622 w 5500145"/>
                <a:gd name="connsiteY94" fmla="*/ 10820 h 205604"/>
                <a:gd name="connsiteX95" fmla="*/ 2814854 w 5500145"/>
                <a:gd name="connsiteY95" fmla="*/ 16231 h 205604"/>
                <a:gd name="connsiteX96" fmla="*/ 2863550 w 5500145"/>
                <a:gd name="connsiteY96" fmla="*/ 54105 h 205604"/>
                <a:gd name="connsiteX97" fmla="*/ 2901425 w 5500145"/>
                <a:gd name="connsiteY97" fmla="*/ 43284 h 205604"/>
                <a:gd name="connsiteX98" fmla="*/ 2923067 w 5500145"/>
                <a:gd name="connsiteY98" fmla="*/ 48695 h 205604"/>
                <a:gd name="connsiteX99" fmla="*/ 2933889 w 5500145"/>
                <a:gd name="connsiteY99" fmla="*/ 59516 h 205604"/>
                <a:gd name="connsiteX100" fmla="*/ 2987995 w 5500145"/>
                <a:gd name="connsiteY100" fmla="*/ 59516 h 205604"/>
                <a:gd name="connsiteX101" fmla="*/ 3031280 w 5500145"/>
                <a:gd name="connsiteY101" fmla="*/ 37873 h 205604"/>
                <a:gd name="connsiteX102" fmla="*/ 3063744 w 5500145"/>
                <a:gd name="connsiteY102" fmla="*/ 32463 h 205604"/>
                <a:gd name="connsiteX103" fmla="*/ 3096208 w 5500145"/>
                <a:gd name="connsiteY103" fmla="*/ 21641 h 205604"/>
                <a:gd name="connsiteX104" fmla="*/ 3112440 w 5500145"/>
                <a:gd name="connsiteY104" fmla="*/ 16231 h 205604"/>
                <a:gd name="connsiteX105" fmla="*/ 3117851 w 5500145"/>
                <a:gd name="connsiteY105" fmla="*/ 32463 h 205604"/>
                <a:gd name="connsiteX106" fmla="*/ 3199010 w 5500145"/>
                <a:gd name="connsiteY106" fmla="*/ 43284 h 205604"/>
                <a:gd name="connsiteX107" fmla="*/ 3220653 w 5500145"/>
                <a:gd name="connsiteY107" fmla="*/ 48695 h 205604"/>
                <a:gd name="connsiteX108" fmla="*/ 3247706 w 5500145"/>
                <a:gd name="connsiteY108" fmla="*/ 70337 h 205604"/>
                <a:gd name="connsiteX109" fmla="*/ 3323455 w 5500145"/>
                <a:gd name="connsiteY109" fmla="*/ 54105 h 205604"/>
                <a:gd name="connsiteX110" fmla="*/ 3334277 w 5500145"/>
                <a:gd name="connsiteY110" fmla="*/ 43284 h 205604"/>
                <a:gd name="connsiteX111" fmla="*/ 3366741 w 5500145"/>
                <a:gd name="connsiteY111" fmla="*/ 48695 h 205604"/>
                <a:gd name="connsiteX112" fmla="*/ 3382973 w 5500145"/>
                <a:gd name="connsiteY112" fmla="*/ 54105 h 205604"/>
                <a:gd name="connsiteX113" fmla="*/ 3453311 w 5500145"/>
                <a:gd name="connsiteY113" fmla="*/ 48695 h 205604"/>
                <a:gd name="connsiteX114" fmla="*/ 3507418 w 5500145"/>
                <a:gd name="connsiteY114" fmla="*/ 37873 h 205604"/>
                <a:gd name="connsiteX115" fmla="*/ 3523649 w 5500145"/>
                <a:gd name="connsiteY115" fmla="*/ 64927 h 205604"/>
                <a:gd name="connsiteX116" fmla="*/ 3539881 w 5500145"/>
                <a:gd name="connsiteY116" fmla="*/ 59516 h 205604"/>
                <a:gd name="connsiteX117" fmla="*/ 3566935 w 5500145"/>
                <a:gd name="connsiteY117" fmla="*/ 54105 h 205604"/>
                <a:gd name="connsiteX118" fmla="*/ 3658916 w 5500145"/>
                <a:gd name="connsiteY118" fmla="*/ 43284 h 205604"/>
                <a:gd name="connsiteX119" fmla="*/ 3685969 w 5500145"/>
                <a:gd name="connsiteY119" fmla="*/ 48695 h 205604"/>
                <a:gd name="connsiteX120" fmla="*/ 3745486 w 5500145"/>
                <a:gd name="connsiteY120" fmla="*/ 43284 h 205604"/>
                <a:gd name="connsiteX121" fmla="*/ 3761718 w 5500145"/>
                <a:gd name="connsiteY121" fmla="*/ 48695 h 205604"/>
                <a:gd name="connsiteX122" fmla="*/ 3777950 w 5500145"/>
                <a:gd name="connsiteY122" fmla="*/ 59516 h 205604"/>
                <a:gd name="connsiteX123" fmla="*/ 3815825 w 5500145"/>
                <a:gd name="connsiteY123" fmla="*/ 54105 h 205604"/>
                <a:gd name="connsiteX124" fmla="*/ 3880752 w 5500145"/>
                <a:gd name="connsiteY124" fmla="*/ 37873 h 205604"/>
                <a:gd name="connsiteX125" fmla="*/ 3945680 w 5500145"/>
                <a:gd name="connsiteY125" fmla="*/ 43284 h 205604"/>
                <a:gd name="connsiteX126" fmla="*/ 3967323 w 5500145"/>
                <a:gd name="connsiteY126" fmla="*/ 21641 h 205604"/>
                <a:gd name="connsiteX127" fmla="*/ 3999787 w 5500145"/>
                <a:gd name="connsiteY127" fmla="*/ 37873 h 205604"/>
                <a:gd name="connsiteX128" fmla="*/ 4010608 w 5500145"/>
                <a:gd name="connsiteY128" fmla="*/ 48695 h 205604"/>
                <a:gd name="connsiteX129" fmla="*/ 4026840 w 5500145"/>
                <a:gd name="connsiteY129" fmla="*/ 54105 h 205604"/>
                <a:gd name="connsiteX130" fmla="*/ 4070125 w 5500145"/>
                <a:gd name="connsiteY130" fmla="*/ 48695 h 205604"/>
                <a:gd name="connsiteX131" fmla="*/ 4080947 w 5500145"/>
                <a:gd name="connsiteY131" fmla="*/ 37873 h 205604"/>
                <a:gd name="connsiteX132" fmla="*/ 4097178 w 5500145"/>
                <a:gd name="connsiteY132" fmla="*/ 32463 h 205604"/>
                <a:gd name="connsiteX133" fmla="*/ 4118821 w 5500145"/>
                <a:gd name="connsiteY133" fmla="*/ 37873 h 205604"/>
                <a:gd name="connsiteX134" fmla="*/ 4151285 w 5500145"/>
                <a:gd name="connsiteY134" fmla="*/ 59516 h 205604"/>
                <a:gd name="connsiteX135" fmla="*/ 4194570 w 5500145"/>
                <a:gd name="connsiteY135" fmla="*/ 54105 h 205604"/>
                <a:gd name="connsiteX136" fmla="*/ 4227034 w 5500145"/>
                <a:gd name="connsiteY136" fmla="*/ 32463 h 205604"/>
                <a:gd name="connsiteX137" fmla="*/ 4243266 w 5500145"/>
                <a:gd name="connsiteY137" fmla="*/ 37873 h 205604"/>
                <a:gd name="connsiteX138" fmla="*/ 4259498 w 5500145"/>
                <a:gd name="connsiteY138" fmla="*/ 64927 h 205604"/>
                <a:gd name="connsiteX139" fmla="*/ 4313604 w 5500145"/>
                <a:gd name="connsiteY139" fmla="*/ 54105 h 205604"/>
                <a:gd name="connsiteX140" fmla="*/ 4324426 w 5500145"/>
                <a:gd name="connsiteY140" fmla="*/ 43284 h 205604"/>
                <a:gd name="connsiteX141" fmla="*/ 4340658 w 5500145"/>
                <a:gd name="connsiteY141" fmla="*/ 32463 h 205604"/>
                <a:gd name="connsiteX142" fmla="*/ 4351479 w 5500145"/>
                <a:gd name="connsiteY142" fmla="*/ 21641 h 205604"/>
                <a:gd name="connsiteX143" fmla="*/ 4367711 w 5500145"/>
                <a:gd name="connsiteY143" fmla="*/ 16231 h 205604"/>
                <a:gd name="connsiteX144" fmla="*/ 4389354 w 5500145"/>
                <a:gd name="connsiteY144" fmla="*/ 21641 h 205604"/>
                <a:gd name="connsiteX145" fmla="*/ 4400175 w 5500145"/>
                <a:gd name="connsiteY145" fmla="*/ 37873 h 205604"/>
                <a:gd name="connsiteX146" fmla="*/ 4454281 w 5500145"/>
                <a:gd name="connsiteY146" fmla="*/ 32463 h 205604"/>
                <a:gd name="connsiteX147" fmla="*/ 4465103 w 5500145"/>
                <a:gd name="connsiteY147" fmla="*/ 21641 h 205604"/>
                <a:gd name="connsiteX148" fmla="*/ 4497567 w 5500145"/>
                <a:gd name="connsiteY148" fmla="*/ 10820 h 205604"/>
                <a:gd name="connsiteX149" fmla="*/ 4502977 w 5500145"/>
                <a:gd name="connsiteY149" fmla="*/ 27052 h 205604"/>
                <a:gd name="connsiteX150" fmla="*/ 4508388 w 5500145"/>
                <a:gd name="connsiteY150" fmla="*/ 48695 h 205604"/>
                <a:gd name="connsiteX151" fmla="*/ 4524620 w 5500145"/>
                <a:gd name="connsiteY151" fmla="*/ 59516 h 205604"/>
                <a:gd name="connsiteX152" fmla="*/ 4589548 w 5500145"/>
                <a:gd name="connsiteY152" fmla="*/ 43284 h 205604"/>
                <a:gd name="connsiteX153" fmla="*/ 4622012 w 5500145"/>
                <a:gd name="connsiteY153" fmla="*/ 5410 h 205604"/>
                <a:gd name="connsiteX154" fmla="*/ 4649065 w 5500145"/>
                <a:gd name="connsiteY154" fmla="*/ 32463 h 205604"/>
                <a:gd name="connsiteX155" fmla="*/ 4681529 w 5500145"/>
                <a:gd name="connsiteY155" fmla="*/ 27052 h 205604"/>
                <a:gd name="connsiteX156" fmla="*/ 4697761 w 5500145"/>
                <a:gd name="connsiteY156" fmla="*/ 16231 h 205604"/>
                <a:gd name="connsiteX157" fmla="*/ 4730225 w 5500145"/>
                <a:gd name="connsiteY157" fmla="*/ 5410 h 205604"/>
                <a:gd name="connsiteX158" fmla="*/ 4746457 w 5500145"/>
                <a:gd name="connsiteY158" fmla="*/ 16231 h 205604"/>
                <a:gd name="connsiteX159" fmla="*/ 4762689 w 5500145"/>
                <a:gd name="connsiteY159" fmla="*/ 32463 h 205604"/>
                <a:gd name="connsiteX160" fmla="*/ 4778920 w 5500145"/>
                <a:gd name="connsiteY160" fmla="*/ 37873 h 205604"/>
                <a:gd name="connsiteX161" fmla="*/ 4811384 w 5500145"/>
                <a:gd name="connsiteY161" fmla="*/ 27052 h 205604"/>
                <a:gd name="connsiteX162" fmla="*/ 4822206 w 5500145"/>
                <a:gd name="connsiteY162" fmla="*/ 16231 h 205604"/>
                <a:gd name="connsiteX163" fmla="*/ 4838438 w 5500145"/>
                <a:gd name="connsiteY163" fmla="*/ 10820 h 205604"/>
                <a:gd name="connsiteX164" fmla="*/ 4935829 w 5500145"/>
                <a:gd name="connsiteY164" fmla="*/ 27052 h 205604"/>
                <a:gd name="connsiteX165" fmla="*/ 4941240 w 5500145"/>
                <a:gd name="connsiteY165" fmla="*/ 43284 h 205604"/>
                <a:gd name="connsiteX166" fmla="*/ 4957472 w 5500145"/>
                <a:gd name="connsiteY166" fmla="*/ 54105 h 205604"/>
                <a:gd name="connsiteX167" fmla="*/ 4984525 w 5500145"/>
                <a:gd name="connsiteY167" fmla="*/ 70337 h 205604"/>
                <a:gd name="connsiteX168" fmla="*/ 5006168 w 5500145"/>
                <a:gd name="connsiteY168" fmla="*/ 64927 h 205604"/>
                <a:gd name="connsiteX169" fmla="*/ 5016989 w 5500145"/>
                <a:gd name="connsiteY169" fmla="*/ 32463 h 205604"/>
                <a:gd name="connsiteX170" fmla="*/ 5054864 w 5500145"/>
                <a:gd name="connsiteY170" fmla="*/ 48695 h 205604"/>
                <a:gd name="connsiteX171" fmla="*/ 5087328 w 5500145"/>
                <a:gd name="connsiteY171" fmla="*/ 59516 h 205604"/>
                <a:gd name="connsiteX172" fmla="*/ 5136023 w 5500145"/>
                <a:gd name="connsiteY172" fmla="*/ 64927 h 205604"/>
                <a:gd name="connsiteX173" fmla="*/ 5163077 w 5500145"/>
                <a:gd name="connsiteY173" fmla="*/ 81159 h 205604"/>
                <a:gd name="connsiteX174" fmla="*/ 5168487 w 5500145"/>
                <a:gd name="connsiteY174" fmla="*/ 64927 h 205604"/>
                <a:gd name="connsiteX175" fmla="*/ 5206362 w 5500145"/>
                <a:gd name="connsiteY175" fmla="*/ 75748 h 205604"/>
                <a:gd name="connsiteX176" fmla="*/ 5217183 w 5500145"/>
                <a:gd name="connsiteY176" fmla="*/ 91980 h 205604"/>
                <a:gd name="connsiteX177" fmla="*/ 5228004 w 5500145"/>
                <a:gd name="connsiteY177" fmla="*/ 59516 h 205604"/>
                <a:gd name="connsiteX178" fmla="*/ 5233415 w 5500145"/>
                <a:gd name="connsiteY178" fmla="*/ 43284 h 205604"/>
                <a:gd name="connsiteX179" fmla="*/ 5249647 w 5500145"/>
                <a:gd name="connsiteY179" fmla="*/ 48695 h 205604"/>
                <a:gd name="connsiteX180" fmla="*/ 5265879 w 5500145"/>
                <a:gd name="connsiteY180" fmla="*/ 81159 h 205604"/>
                <a:gd name="connsiteX181" fmla="*/ 5276700 w 5500145"/>
                <a:gd name="connsiteY181" fmla="*/ 97391 h 205604"/>
                <a:gd name="connsiteX182" fmla="*/ 5282111 w 5500145"/>
                <a:gd name="connsiteY182" fmla="*/ 113623 h 205604"/>
                <a:gd name="connsiteX183" fmla="*/ 5292932 w 5500145"/>
                <a:gd name="connsiteY183" fmla="*/ 129854 h 205604"/>
                <a:gd name="connsiteX184" fmla="*/ 5303754 w 5500145"/>
                <a:gd name="connsiteY184" fmla="*/ 162318 h 205604"/>
                <a:gd name="connsiteX185" fmla="*/ 5309164 w 5500145"/>
                <a:gd name="connsiteY185" fmla="*/ 178550 h 205604"/>
                <a:gd name="connsiteX186" fmla="*/ 2712052 w 5500145"/>
                <a:gd name="connsiteY186" fmla="*/ 167729 h 205604"/>
                <a:gd name="connsiteX187" fmla="*/ 2576786 w 5500145"/>
                <a:gd name="connsiteY187" fmla="*/ 151497 h 205604"/>
                <a:gd name="connsiteX188" fmla="*/ 2349538 w 5500145"/>
                <a:gd name="connsiteY188" fmla="*/ 140676 h 205604"/>
                <a:gd name="connsiteX189" fmla="*/ 2241325 w 5500145"/>
                <a:gd name="connsiteY189" fmla="*/ 135265 h 205604"/>
                <a:gd name="connsiteX190" fmla="*/ 1873401 w 5500145"/>
                <a:gd name="connsiteY190" fmla="*/ 129854 h 205604"/>
                <a:gd name="connsiteX191" fmla="*/ 1435138 w 5500145"/>
                <a:gd name="connsiteY191" fmla="*/ 135265 h 205604"/>
                <a:gd name="connsiteX192" fmla="*/ 1408085 w 5500145"/>
                <a:gd name="connsiteY192" fmla="*/ 140676 h 205604"/>
                <a:gd name="connsiteX193" fmla="*/ 1321515 w 5500145"/>
                <a:gd name="connsiteY193" fmla="*/ 146086 h 205604"/>
                <a:gd name="connsiteX194" fmla="*/ 1164606 w 5500145"/>
                <a:gd name="connsiteY194" fmla="*/ 151497 h 205604"/>
                <a:gd name="connsiteX195" fmla="*/ 488274 w 5500145"/>
                <a:gd name="connsiteY195" fmla="*/ 173140 h 205604"/>
                <a:gd name="connsiteX196" fmla="*/ 380061 w 5500145"/>
                <a:gd name="connsiteY196" fmla="*/ 178550 h 205604"/>
                <a:gd name="connsiteX197" fmla="*/ 342187 w 5500145"/>
                <a:gd name="connsiteY197" fmla="*/ 183961 h 205604"/>
                <a:gd name="connsiteX198" fmla="*/ 293491 w 5500145"/>
                <a:gd name="connsiteY198" fmla="*/ 189372 h 205604"/>
                <a:gd name="connsiteX199" fmla="*/ 228563 w 5500145"/>
                <a:gd name="connsiteY199" fmla="*/ 200193 h 205604"/>
                <a:gd name="connsiteX200" fmla="*/ 93297 w 5500145"/>
                <a:gd name="connsiteY200" fmla="*/ 205604 h 205604"/>
                <a:gd name="connsiteX201" fmla="*/ 1316 w 5500145"/>
                <a:gd name="connsiteY201" fmla="*/ 200193 h 205604"/>
                <a:gd name="connsiteX202" fmla="*/ 17548 w 5500145"/>
                <a:gd name="connsiteY202" fmla="*/ 189372 h 205604"/>
                <a:gd name="connsiteX203" fmla="*/ 22958 w 5500145"/>
                <a:gd name="connsiteY203" fmla="*/ 173140 h 205604"/>
                <a:gd name="connsiteX204" fmla="*/ 12137 w 5500145"/>
                <a:gd name="connsiteY204" fmla="*/ 156908 h 205604"/>
                <a:gd name="connsiteX0" fmla="*/ 12137 w 5337934"/>
                <a:gd name="connsiteY0" fmla="*/ 156908 h 205604"/>
                <a:gd name="connsiteX1" fmla="*/ 17548 w 5337934"/>
                <a:gd name="connsiteY1" fmla="*/ 129854 h 205604"/>
                <a:gd name="connsiteX2" fmla="*/ 28369 w 5337934"/>
                <a:gd name="connsiteY2" fmla="*/ 43284 h 205604"/>
                <a:gd name="connsiteX3" fmla="*/ 33780 w 5337934"/>
                <a:gd name="connsiteY3" fmla="*/ 27052 h 205604"/>
                <a:gd name="connsiteX4" fmla="*/ 39190 w 5337934"/>
                <a:gd name="connsiteY4" fmla="*/ 5410 h 205604"/>
                <a:gd name="connsiteX5" fmla="*/ 93297 w 5337934"/>
                <a:gd name="connsiteY5" fmla="*/ 43284 h 205604"/>
                <a:gd name="connsiteX6" fmla="*/ 120350 w 5337934"/>
                <a:gd name="connsiteY6" fmla="*/ 75748 h 205604"/>
                <a:gd name="connsiteX7" fmla="*/ 136582 w 5337934"/>
                <a:gd name="connsiteY7" fmla="*/ 70337 h 205604"/>
                <a:gd name="connsiteX8" fmla="*/ 163635 w 5337934"/>
                <a:gd name="connsiteY8" fmla="*/ 54105 h 205604"/>
                <a:gd name="connsiteX9" fmla="*/ 196099 w 5337934"/>
                <a:gd name="connsiteY9" fmla="*/ 70337 h 205604"/>
                <a:gd name="connsiteX10" fmla="*/ 217742 w 5337934"/>
                <a:gd name="connsiteY10" fmla="*/ 64927 h 205604"/>
                <a:gd name="connsiteX11" fmla="*/ 250206 w 5337934"/>
                <a:gd name="connsiteY11" fmla="*/ 48695 h 205604"/>
                <a:gd name="connsiteX12" fmla="*/ 304312 w 5337934"/>
                <a:gd name="connsiteY12" fmla="*/ 64927 h 205604"/>
                <a:gd name="connsiteX13" fmla="*/ 320544 w 5337934"/>
                <a:gd name="connsiteY13" fmla="*/ 70337 h 205604"/>
                <a:gd name="connsiteX14" fmla="*/ 336776 w 5337934"/>
                <a:gd name="connsiteY14" fmla="*/ 81159 h 205604"/>
                <a:gd name="connsiteX15" fmla="*/ 396293 w 5337934"/>
                <a:gd name="connsiteY15" fmla="*/ 81159 h 205604"/>
                <a:gd name="connsiteX16" fmla="*/ 450400 w 5337934"/>
                <a:gd name="connsiteY16" fmla="*/ 81159 h 205604"/>
                <a:gd name="connsiteX17" fmla="*/ 504506 w 5337934"/>
                <a:gd name="connsiteY17" fmla="*/ 70337 h 205604"/>
                <a:gd name="connsiteX18" fmla="*/ 515328 w 5337934"/>
                <a:gd name="connsiteY18" fmla="*/ 59516 h 205604"/>
                <a:gd name="connsiteX19" fmla="*/ 531560 w 5337934"/>
                <a:gd name="connsiteY19" fmla="*/ 64927 h 205604"/>
                <a:gd name="connsiteX20" fmla="*/ 558613 w 5337934"/>
                <a:gd name="connsiteY20" fmla="*/ 70337 h 205604"/>
                <a:gd name="connsiteX21" fmla="*/ 585666 w 5337934"/>
                <a:gd name="connsiteY21" fmla="*/ 64927 h 205604"/>
                <a:gd name="connsiteX22" fmla="*/ 601898 w 5337934"/>
                <a:gd name="connsiteY22" fmla="*/ 59516 h 205604"/>
                <a:gd name="connsiteX23" fmla="*/ 618130 w 5337934"/>
                <a:gd name="connsiteY23" fmla="*/ 70337 h 205604"/>
                <a:gd name="connsiteX24" fmla="*/ 628951 w 5337934"/>
                <a:gd name="connsiteY24" fmla="*/ 86569 h 205604"/>
                <a:gd name="connsiteX25" fmla="*/ 683058 w 5337934"/>
                <a:gd name="connsiteY25" fmla="*/ 86569 h 205604"/>
                <a:gd name="connsiteX26" fmla="*/ 699290 w 5337934"/>
                <a:gd name="connsiteY26" fmla="*/ 75748 h 205604"/>
                <a:gd name="connsiteX27" fmla="*/ 731754 w 5337934"/>
                <a:gd name="connsiteY27" fmla="*/ 86569 h 205604"/>
                <a:gd name="connsiteX28" fmla="*/ 742575 w 5337934"/>
                <a:gd name="connsiteY28" fmla="*/ 97391 h 205604"/>
                <a:gd name="connsiteX29" fmla="*/ 780449 w 5337934"/>
                <a:gd name="connsiteY29" fmla="*/ 97391 h 205604"/>
                <a:gd name="connsiteX30" fmla="*/ 796681 w 5337934"/>
                <a:gd name="connsiteY30" fmla="*/ 86569 h 205604"/>
                <a:gd name="connsiteX31" fmla="*/ 812913 w 5337934"/>
                <a:gd name="connsiteY31" fmla="*/ 64927 h 205604"/>
                <a:gd name="connsiteX32" fmla="*/ 829145 w 5337934"/>
                <a:gd name="connsiteY32" fmla="*/ 59516 h 205604"/>
                <a:gd name="connsiteX33" fmla="*/ 845377 w 5337934"/>
                <a:gd name="connsiteY33" fmla="*/ 70337 h 205604"/>
                <a:gd name="connsiteX34" fmla="*/ 877841 w 5337934"/>
                <a:gd name="connsiteY34" fmla="*/ 81159 h 205604"/>
                <a:gd name="connsiteX35" fmla="*/ 921126 w 5337934"/>
                <a:gd name="connsiteY35" fmla="*/ 75748 h 205604"/>
                <a:gd name="connsiteX36" fmla="*/ 937358 w 5337934"/>
                <a:gd name="connsiteY36" fmla="*/ 70337 h 205604"/>
                <a:gd name="connsiteX37" fmla="*/ 926537 w 5337934"/>
                <a:gd name="connsiteY37" fmla="*/ 54105 h 205604"/>
                <a:gd name="connsiteX38" fmla="*/ 953590 w 5337934"/>
                <a:gd name="connsiteY38" fmla="*/ 59516 h 205604"/>
                <a:gd name="connsiteX39" fmla="*/ 1034750 w 5337934"/>
                <a:gd name="connsiteY39" fmla="*/ 64927 h 205604"/>
                <a:gd name="connsiteX40" fmla="*/ 1094267 w 5337934"/>
                <a:gd name="connsiteY40" fmla="*/ 81159 h 205604"/>
                <a:gd name="connsiteX41" fmla="*/ 1105089 w 5337934"/>
                <a:gd name="connsiteY41" fmla="*/ 70337 h 205604"/>
                <a:gd name="connsiteX42" fmla="*/ 1121320 w 5337934"/>
                <a:gd name="connsiteY42" fmla="*/ 75748 h 205604"/>
                <a:gd name="connsiteX43" fmla="*/ 1142963 w 5337934"/>
                <a:gd name="connsiteY43" fmla="*/ 81159 h 205604"/>
                <a:gd name="connsiteX44" fmla="*/ 1202480 w 5337934"/>
                <a:gd name="connsiteY44" fmla="*/ 75748 h 205604"/>
                <a:gd name="connsiteX45" fmla="*/ 1218712 w 5337934"/>
                <a:gd name="connsiteY45" fmla="*/ 70337 h 205604"/>
                <a:gd name="connsiteX46" fmla="*/ 1251176 w 5337934"/>
                <a:gd name="connsiteY46" fmla="*/ 86569 h 205604"/>
                <a:gd name="connsiteX47" fmla="*/ 1294461 w 5337934"/>
                <a:gd name="connsiteY47" fmla="*/ 81159 h 205604"/>
                <a:gd name="connsiteX48" fmla="*/ 1310693 w 5337934"/>
                <a:gd name="connsiteY48" fmla="*/ 75748 h 205604"/>
                <a:gd name="connsiteX49" fmla="*/ 1332336 w 5337934"/>
                <a:gd name="connsiteY49" fmla="*/ 54105 h 205604"/>
                <a:gd name="connsiteX50" fmla="*/ 1370210 w 5337934"/>
                <a:gd name="connsiteY50" fmla="*/ 54105 h 205604"/>
                <a:gd name="connsiteX51" fmla="*/ 1391853 w 5337934"/>
                <a:gd name="connsiteY51" fmla="*/ 32463 h 205604"/>
                <a:gd name="connsiteX52" fmla="*/ 1462191 w 5337934"/>
                <a:gd name="connsiteY52" fmla="*/ 21641 h 205604"/>
                <a:gd name="connsiteX53" fmla="*/ 1483834 w 5337934"/>
                <a:gd name="connsiteY53" fmla="*/ 16231 h 205604"/>
                <a:gd name="connsiteX54" fmla="*/ 1505477 w 5337934"/>
                <a:gd name="connsiteY54" fmla="*/ 37873 h 205604"/>
                <a:gd name="connsiteX55" fmla="*/ 1510887 w 5337934"/>
                <a:gd name="connsiteY55" fmla="*/ 59516 h 205604"/>
                <a:gd name="connsiteX56" fmla="*/ 1581226 w 5337934"/>
                <a:gd name="connsiteY56" fmla="*/ 64927 h 205604"/>
                <a:gd name="connsiteX57" fmla="*/ 1613690 w 5337934"/>
                <a:gd name="connsiteY57" fmla="*/ 75748 h 205604"/>
                <a:gd name="connsiteX58" fmla="*/ 1629922 w 5337934"/>
                <a:gd name="connsiteY58" fmla="*/ 86569 h 205604"/>
                <a:gd name="connsiteX59" fmla="*/ 1651564 w 5337934"/>
                <a:gd name="connsiteY59" fmla="*/ 91980 h 205604"/>
                <a:gd name="connsiteX60" fmla="*/ 1700260 w 5337934"/>
                <a:gd name="connsiteY60" fmla="*/ 86569 h 205604"/>
                <a:gd name="connsiteX61" fmla="*/ 1711081 w 5337934"/>
                <a:gd name="connsiteY61" fmla="*/ 70337 h 205604"/>
                <a:gd name="connsiteX62" fmla="*/ 1721903 w 5337934"/>
                <a:gd name="connsiteY62" fmla="*/ 59516 h 205604"/>
                <a:gd name="connsiteX63" fmla="*/ 1738135 w 5337934"/>
                <a:gd name="connsiteY63" fmla="*/ 64927 h 205604"/>
                <a:gd name="connsiteX64" fmla="*/ 1748956 w 5337934"/>
                <a:gd name="connsiteY64" fmla="*/ 81159 h 205604"/>
                <a:gd name="connsiteX65" fmla="*/ 1781420 w 5337934"/>
                <a:gd name="connsiteY65" fmla="*/ 91980 h 205604"/>
                <a:gd name="connsiteX66" fmla="*/ 1813884 w 5337934"/>
                <a:gd name="connsiteY66" fmla="*/ 86569 h 205604"/>
                <a:gd name="connsiteX67" fmla="*/ 1830116 w 5337934"/>
                <a:gd name="connsiteY67" fmla="*/ 81159 h 205604"/>
                <a:gd name="connsiteX68" fmla="*/ 1916686 w 5337934"/>
                <a:gd name="connsiteY68" fmla="*/ 75748 h 205604"/>
                <a:gd name="connsiteX69" fmla="*/ 1954561 w 5337934"/>
                <a:gd name="connsiteY69" fmla="*/ 86569 h 205604"/>
                <a:gd name="connsiteX70" fmla="*/ 2019489 w 5337934"/>
                <a:gd name="connsiteY70" fmla="*/ 81159 h 205604"/>
                <a:gd name="connsiteX71" fmla="*/ 2046542 w 5337934"/>
                <a:gd name="connsiteY71" fmla="*/ 64927 h 205604"/>
                <a:gd name="connsiteX72" fmla="*/ 2068184 w 5337934"/>
                <a:gd name="connsiteY72" fmla="*/ 37873 h 205604"/>
                <a:gd name="connsiteX73" fmla="*/ 2079006 w 5337934"/>
                <a:gd name="connsiteY73" fmla="*/ 27052 h 205604"/>
                <a:gd name="connsiteX74" fmla="*/ 2089827 w 5337934"/>
                <a:gd name="connsiteY74" fmla="*/ 43284 h 205604"/>
                <a:gd name="connsiteX75" fmla="*/ 2122291 w 5337934"/>
                <a:gd name="connsiteY75" fmla="*/ 59516 h 205604"/>
                <a:gd name="connsiteX76" fmla="*/ 2170987 w 5337934"/>
                <a:gd name="connsiteY76" fmla="*/ 54105 h 205604"/>
                <a:gd name="connsiteX77" fmla="*/ 2187219 w 5337934"/>
                <a:gd name="connsiteY77" fmla="*/ 48695 h 205604"/>
                <a:gd name="connsiteX78" fmla="*/ 2273789 w 5337934"/>
                <a:gd name="connsiteY78" fmla="*/ 59516 h 205604"/>
                <a:gd name="connsiteX79" fmla="*/ 2322485 w 5337934"/>
                <a:gd name="connsiteY79" fmla="*/ 54105 h 205604"/>
                <a:gd name="connsiteX80" fmla="*/ 2365770 w 5337934"/>
                <a:gd name="connsiteY80" fmla="*/ 48695 h 205604"/>
                <a:gd name="connsiteX81" fmla="*/ 2409055 w 5337934"/>
                <a:gd name="connsiteY81" fmla="*/ 43284 h 205604"/>
                <a:gd name="connsiteX82" fmla="*/ 2425287 w 5337934"/>
                <a:gd name="connsiteY82" fmla="*/ 54105 h 205604"/>
                <a:gd name="connsiteX83" fmla="*/ 2441519 w 5337934"/>
                <a:gd name="connsiteY83" fmla="*/ 59516 h 205604"/>
                <a:gd name="connsiteX84" fmla="*/ 2528090 w 5337934"/>
                <a:gd name="connsiteY84" fmla="*/ 54105 h 205604"/>
                <a:gd name="connsiteX85" fmla="*/ 2544322 w 5337934"/>
                <a:gd name="connsiteY85" fmla="*/ 43284 h 205604"/>
                <a:gd name="connsiteX86" fmla="*/ 2576786 w 5337934"/>
                <a:gd name="connsiteY86" fmla="*/ 21641 h 205604"/>
                <a:gd name="connsiteX87" fmla="*/ 2620071 w 5337934"/>
                <a:gd name="connsiteY87" fmla="*/ 54105 h 205604"/>
                <a:gd name="connsiteX88" fmla="*/ 2641713 w 5337934"/>
                <a:gd name="connsiteY88" fmla="*/ 59516 h 205604"/>
                <a:gd name="connsiteX89" fmla="*/ 2652535 w 5337934"/>
                <a:gd name="connsiteY89" fmla="*/ 70337 h 205604"/>
                <a:gd name="connsiteX90" fmla="*/ 2717462 w 5337934"/>
                <a:gd name="connsiteY90" fmla="*/ 54105 h 205604"/>
                <a:gd name="connsiteX91" fmla="*/ 2728284 w 5337934"/>
                <a:gd name="connsiteY91" fmla="*/ 43284 h 205604"/>
                <a:gd name="connsiteX92" fmla="*/ 2782390 w 5337934"/>
                <a:gd name="connsiteY92" fmla="*/ 37873 h 205604"/>
                <a:gd name="connsiteX93" fmla="*/ 2793212 w 5337934"/>
                <a:gd name="connsiteY93" fmla="*/ 27052 h 205604"/>
                <a:gd name="connsiteX94" fmla="*/ 2798622 w 5337934"/>
                <a:gd name="connsiteY94" fmla="*/ 10820 h 205604"/>
                <a:gd name="connsiteX95" fmla="*/ 2814854 w 5337934"/>
                <a:gd name="connsiteY95" fmla="*/ 16231 h 205604"/>
                <a:gd name="connsiteX96" fmla="*/ 2863550 w 5337934"/>
                <a:gd name="connsiteY96" fmla="*/ 54105 h 205604"/>
                <a:gd name="connsiteX97" fmla="*/ 2901425 w 5337934"/>
                <a:gd name="connsiteY97" fmla="*/ 43284 h 205604"/>
                <a:gd name="connsiteX98" fmla="*/ 2923067 w 5337934"/>
                <a:gd name="connsiteY98" fmla="*/ 48695 h 205604"/>
                <a:gd name="connsiteX99" fmla="*/ 2933889 w 5337934"/>
                <a:gd name="connsiteY99" fmla="*/ 59516 h 205604"/>
                <a:gd name="connsiteX100" fmla="*/ 2987995 w 5337934"/>
                <a:gd name="connsiteY100" fmla="*/ 59516 h 205604"/>
                <a:gd name="connsiteX101" fmla="*/ 3031280 w 5337934"/>
                <a:gd name="connsiteY101" fmla="*/ 37873 h 205604"/>
                <a:gd name="connsiteX102" fmla="*/ 3063744 w 5337934"/>
                <a:gd name="connsiteY102" fmla="*/ 32463 h 205604"/>
                <a:gd name="connsiteX103" fmla="*/ 3096208 w 5337934"/>
                <a:gd name="connsiteY103" fmla="*/ 21641 h 205604"/>
                <a:gd name="connsiteX104" fmla="*/ 3112440 w 5337934"/>
                <a:gd name="connsiteY104" fmla="*/ 16231 h 205604"/>
                <a:gd name="connsiteX105" fmla="*/ 3117851 w 5337934"/>
                <a:gd name="connsiteY105" fmla="*/ 32463 h 205604"/>
                <a:gd name="connsiteX106" fmla="*/ 3199010 w 5337934"/>
                <a:gd name="connsiteY106" fmla="*/ 43284 h 205604"/>
                <a:gd name="connsiteX107" fmla="*/ 3220653 w 5337934"/>
                <a:gd name="connsiteY107" fmla="*/ 48695 h 205604"/>
                <a:gd name="connsiteX108" fmla="*/ 3247706 w 5337934"/>
                <a:gd name="connsiteY108" fmla="*/ 70337 h 205604"/>
                <a:gd name="connsiteX109" fmla="*/ 3323455 w 5337934"/>
                <a:gd name="connsiteY109" fmla="*/ 54105 h 205604"/>
                <a:gd name="connsiteX110" fmla="*/ 3334277 w 5337934"/>
                <a:gd name="connsiteY110" fmla="*/ 43284 h 205604"/>
                <a:gd name="connsiteX111" fmla="*/ 3366741 w 5337934"/>
                <a:gd name="connsiteY111" fmla="*/ 48695 h 205604"/>
                <a:gd name="connsiteX112" fmla="*/ 3382973 w 5337934"/>
                <a:gd name="connsiteY112" fmla="*/ 54105 h 205604"/>
                <a:gd name="connsiteX113" fmla="*/ 3453311 w 5337934"/>
                <a:gd name="connsiteY113" fmla="*/ 48695 h 205604"/>
                <a:gd name="connsiteX114" fmla="*/ 3507418 w 5337934"/>
                <a:gd name="connsiteY114" fmla="*/ 37873 h 205604"/>
                <a:gd name="connsiteX115" fmla="*/ 3523649 w 5337934"/>
                <a:gd name="connsiteY115" fmla="*/ 64927 h 205604"/>
                <a:gd name="connsiteX116" fmla="*/ 3539881 w 5337934"/>
                <a:gd name="connsiteY116" fmla="*/ 59516 h 205604"/>
                <a:gd name="connsiteX117" fmla="*/ 3566935 w 5337934"/>
                <a:gd name="connsiteY117" fmla="*/ 54105 h 205604"/>
                <a:gd name="connsiteX118" fmla="*/ 3658916 w 5337934"/>
                <a:gd name="connsiteY118" fmla="*/ 43284 h 205604"/>
                <a:gd name="connsiteX119" fmla="*/ 3685969 w 5337934"/>
                <a:gd name="connsiteY119" fmla="*/ 48695 h 205604"/>
                <a:gd name="connsiteX120" fmla="*/ 3745486 w 5337934"/>
                <a:gd name="connsiteY120" fmla="*/ 43284 h 205604"/>
                <a:gd name="connsiteX121" fmla="*/ 3761718 w 5337934"/>
                <a:gd name="connsiteY121" fmla="*/ 48695 h 205604"/>
                <a:gd name="connsiteX122" fmla="*/ 3777950 w 5337934"/>
                <a:gd name="connsiteY122" fmla="*/ 59516 h 205604"/>
                <a:gd name="connsiteX123" fmla="*/ 3815825 w 5337934"/>
                <a:gd name="connsiteY123" fmla="*/ 54105 h 205604"/>
                <a:gd name="connsiteX124" fmla="*/ 3880752 w 5337934"/>
                <a:gd name="connsiteY124" fmla="*/ 37873 h 205604"/>
                <a:gd name="connsiteX125" fmla="*/ 3945680 w 5337934"/>
                <a:gd name="connsiteY125" fmla="*/ 43284 h 205604"/>
                <a:gd name="connsiteX126" fmla="*/ 3967323 w 5337934"/>
                <a:gd name="connsiteY126" fmla="*/ 21641 h 205604"/>
                <a:gd name="connsiteX127" fmla="*/ 3999787 w 5337934"/>
                <a:gd name="connsiteY127" fmla="*/ 37873 h 205604"/>
                <a:gd name="connsiteX128" fmla="*/ 4010608 w 5337934"/>
                <a:gd name="connsiteY128" fmla="*/ 48695 h 205604"/>
                <a:gd name="connsiteX129" fmla="*/ 4026840 w 5337934"/>
                <a:gd name="connsiteY129" fmla="*/ 54105 h 205604"/>
                <a:gd name="connsiteX130" fmla="*/ 4070125 w 5337934"/>
                <a:gd name="connsiteY130" fmla="*/ 48695 h 205604"/>
                <a:gd name="connsiteX131" fmla="*/ 4080947 w 5337934"/>
                <a:gd name="connsiteY131" fmla="*/ 37873 h 205604"/>
                <a:gd name="connsiteX132" fmla="*/ 4097178 w 5337934"/>
                <a:gd name="connsiteY132" fmla="*/ 32463 h 205604"/>
                <a:gd name="connsiteX133" fmla="*/ 4118821 w 5337934"/>
                <a:gd name="connsiteY133" fmla="*/ 37873 h 205604"/>
                <a:gd name="connsiteX134" fmla="*/ 4151285 w 5337934"/>
                <a:gd name="connsiteY134" fmla="*/ 59516 h 205604"/>
                <a:gd name="connsiteX135" fmla="*/ 4194570 w 5337934"/>
                <a:gd name="connsiteY135" fmla="*/ 54105 h 205604"/>
                <a:gd name="connsiteX136" fmla="*/ 4227034 w 5337934"/>
                <a:gd name="connsiteY136" fmla="*/ 32463 h 205604"/>
                <a:gd name="connsiteX137" fmla="*/ 4243266 w 5337934"/>
                <a:gd name="connsiteY137" fmla="*/ 37873 h 205604"/>
                <a:gd name="connsiteX138" fmla="*/ 4259498 w 5337934"/>
                <a:gd name="connsiteY138" fmla="*/ 64927 h 205604"/>
                <a:gd name="connsiteX139" fmla="*/ 4313604 w 5337934"/>
                <a:gd name="connsiteY139" fmla="*/ 54105 h 205604"/>
                <a:gd name="connsiteX140" fmla="*/ 4324426 w 5337934"/>
                <a:gd name="connsiteY140" fmla="*/ 43284 h 205604"/>
                <a:gd name="connsiteX141" fmla="*/ 4340658 w 5337934"/>
                <a:gd name="connsiteY141" fmla="*/ 32463 h 205604"/>
                <a:gd name="connsiteX142" fmla="*/ 4351479 w 5337934"/>
                <a:gd name="connsiteY142" fmla="*/ 21641 h 205604"/>
                <a:gd name="connsiteX143" fmla="*/ 4367711 w 5337934"/>
                <a:gd name="connsiteY143" fmla="*/ 16231 h 205604"/>
                <a:gd name="connsiteX144" fmla="*/ 4389354 w 5337934"/>
                <a:gd name="connsiteY144" fmla="*/ 21641 h 205604"/>
                <a:gd name="connsiteX145" fmla="*/ 4400175 w 5337934"/>
                <a:gd name="connsiteY145" fmla="*/ 37873 h 205604"/>
                <a:gd name="connsiteX146" fmla="*/ 4454281 w 5337934"/>
                <a:gd name="connsiteY146" fmla="*/ 32463 h 205604"/>
                <a:gd name="connsiteX147" fmla="*/ 4465103 w 5337934"/>
                <a:gd name="connsiteY147" fmla="*/ 21641 h 205604"/>
                <a:gd name="connsiteX148" fmla="*/ 4497567 w 5337934"/>
                <a:gd name="connsiteY148" fmla="*/ 10820 h 205604"/>
                <a:gd name="connsiteX149" fmla="*/ 4502977 w 5337934"/>
                <a:gd name="connsiteY149" fmla="*/ 27052 h 205604"/>
                <a:gd name="connsiteX150" fmla="*/ 4508388 w 5337934"/>
                <a:gd name="connsiteY150" fmla="*/ 48695 h 205604"/>
                <a:gd name="connsiteX151" fmla="*/ 4524620 w 5337934"/>
                <a:gd name="connsiteY151" fmla="*/ 59516 h 205604"/>
                <a:gd name="connsiteX152" fmla="*/ 4589548 w 5337934"/>
                <a:gd name="connsiteY152" fmla="*/ 43284 h 205604"/>
                <a:gd name="connsiteX153" fmla="*/ 4622012 w 5337934"/>
                <a:gd name="connsiteY153" fmla="*/ 5410 h 205604"/>
                <a:gd name="connsiteX154" fmla="*/ 4649065 w 5337934"/>
                <a:gd name="connsiteY154" fmla="*/ 32463 h 205604"/>
                <a:gd name="connsiteX155" fmla="*/ 4681529 w 5337934"/>
                <a:gd name="connsiteY155" fmla="*/ 27052 h 205604"/>
                <a:gd name="connsiteX156" fmla="*/ 4697761 w 5337934"/>
                <a:gd name="connsiteY156" fmla="*/ 16231 h 205604"/>
                <a:gd name="connsiteX157" fmla="*/ 4730225 w 5337934"/>
                <a:gd name="connsiteY157" fmla="*/ 5410 h 205604"/>
                <a:gd name="connsiteX158" fmla="*/ 4746457 w 5337934"/>
                <a:gd name="connsiteY158" fmla="*/ 16231 h 205604"/>
                <a:gd name="connsiteX159" fmla="*/ 4762689 w 5337934"/>
                <a:gd name="connsiteY159" fmla="*/ 32463 h 205604"/>
                <a:gd name="connsiteX160" fmla="*/ 4778920 w 5337934"/>
                <a:gd name="connsiteY160" fmla="*/ 37873 h 205604"/>
                <a:gd name="connsiteX161" fmla="*/ 4811384 w 5337934"/>
                <a:gd name="connsiteY161" fmla="*/ 27052 h 205604"/>
                <a:gd name="connsiteX162" fmla="*/ 4822206 w 5337934"/>
                <a:gd name="connsiteY162" fmla="*/ 16231 h 205604"/>
                <a:gd name="connsiteX163" fmla="*/ 4838438 w 5337934"/>
                <a:gd name="connsiteY163" fmla="*/ 10820 h 205604"/>
                <a:gd name="connsiteX164" fmla="*/ 4935829 w 5337934"/>
                <a:gd name="connsiteY164" fmla="*/ 27052 h 205604"/>
                <a:gd name="connsiteX165" fmla="*/ 4941240 w 5337934"/>
                <a:gd name="connsiteY165" fmla="*/ 43284 h 205604"/>
                <a:gd name="connsiteX166" fmla="*/ 4957472 w 5337934"/>
                <a:gd name="connsiteY166" fmla="*/ 54105 h 205604"/>
                <a:gd name="connsiteX167" fmla="*/ 4984525 w 5337934"/>
                <a:gd name="connsiteY167" fmla="*/ 70337 h 205604"/>
                <a:gd name="connsiteX168" fmla="*/ 5006168 w 5337934"/>
                <a:gd name="connsiteY168" fmla="*/ 64927 h 205604"/>
                <a:gd name="connsiteX169" fmla="*/ 5016989 w 5337934"/>
                <a:gd name="connsiteY169" fmla="*/ 32463 h 205604"/>
                <a:gd name="connsiteX170" fmla="*/ 5054864 w 5337934"/>
                <a:gd name="connsiteY170" fmla="*/ 48695 h 205604"/>
                <a:gd name="connsiteX171" fmla="*/ 5087328 w 5337934"/>
                <a:gd name="connsiteY171" fmla="*/ 59516 h 205604"/>
                <a:gd name="connsiteX172" fmla="*/ 5136023 w 5337934"/>
                <a:gd name="connsiteY172" fmla="*/ 64927 h 205604"/>
                <a:gd name="connsiteX173" fmla="*/ 5163077 w 5337934"/>
                <a:gd name="connsiteY173" fmla="*/ 81159 h 205604"/>
                <a:gd name="connsiteX174" fmla="*/ 5168487 w 5337934"/>
                <a:gd name="connsiteY174" fmla="*/ 64927 h 205604"/>
                <a:gd name="connsiteX175" fmla="*/ 5206362 w 5337934"/>
                <a:gd name="connsiteY175" fmla="*/ 75748 h 205604"/>
                <a:gd name="connsiteX176" fmla="*/ 5217183 w 5337934"/>
                <a:gd name="connsiteY176" fmla="*/ 91980 h 205604"/>
                <a:gd name="connsiteX177" fmla="*/ 5228004 w 5337934"/>
                <a:gd name="connsiteY177" fmla="*/ 59516 h 205604"/>
                <a:gd name="connsiteX178" fmla="*/ 5233415 w 5337934"/>
                <a:gd name="connsiteY178" fmla="*/ 43284 h 205604"/>
                <a:gd name="connsiteX179" fmla="*/ 5249647 w 5337934"/>
                <a:gd name="connsiteY179" fmla="*/ 48695 h 205604"/>
                <a:gd name="connsiteX180" fmla="*/ 5265879 w 5337934"/>
                <a:gd name="connsiteY180" fmla="*/ 81159 h 205604"/>
                <a:gd name="connsiteX181" fmla="*/ 5276700 w 5337934"/>
                <a:gd name="connsiteY181" fmla="*/ 97391 h 205604"/>
                <a:gd name="connsiteX182" fmla="*/ 5282111 w 5337934"/>
                <a:gd name="connsiteY182" fmla="*/ 113623 h 205604"/>
                <a:gd name="connsiteX183" fmla="*/ 5292932 w 5337934"/>
                <a:gd name="connsiteY183" fmla="*/ 129854 h 205604"/>
                <a:gd name="connsiteX184" fmla="*/ 5303754 w 5337934"/>
                <a:gd name="connsiteY184" fmla="*/ 162318 h 205604"/>
                <a:gd name="connsiteX185" fmla="*/ 4808776 w 5337934"/>
                <a:gd name="connsiteY185" fmla="*/ 178550 h 205604"/>
                <a:gd name="connsiteX186" fmla="*/ 2712052 w 5337934"/>
                <a:gd name="connsiteY186" fmla="*/ 167729 h 205604"/>
                <a:gd name="connsiteX187" fmla="*/ 2576786 w 5337934"/>
                <a:gd name="connsiteY187" fmla="*/ 151497 h 205604"/>
                <a:gd name="connsiteX188" fmla="*/ 2349538 w 5337934"/>
                <a:gd name="connsiteY188" fmla="*/ 140676 h 205604"/>
                <a:gd name="connsiteX189" fmla="*/ 2241325 w 5337934"/>
                <a:gd name="connsiteY189" fmla="*/ 135265 h 205604"/>
                <a:gd name="connsiteX190" fmla="*/ 1873401 w 5337934"/>
                <a:gd name="connsiteY190" fmla="*/ 129854 h 205604"/>
                <a:gd name="connsiteX191" fmla="*/ 1435138 w 5337934"/>
                <a:gd name="connsiteY191" fmla="*/ 135265 h 205604"/>
                <a:gd name="connsiteX192" fmla="*/ 1408085 w 5337934"/>
                <a:gd name="connsiteY192" fmla="*/ 140676 h 205604"/>
                <a:gd name="connsiteX193" fmla="*/ 1321515 w 5337934"/>
                <a:gd name="connsiteY193" fmla="*/ 146086 h 205604"/>
                <a:gd name="connsiteX194" fmla="*/ 1164606 w 5337934"/>
                <a:gd name="connsiteY194" fmla="*/ 151497 h 205604"/>
                <a:gd name="connsiteX195" fmla="*/ 488274 w 5337934"/>
                <a:gd name="connsiteY195" fmla="*/ 173140 h 205604"/>
                <a:gd name="connsiteX196" fmla="*/ 380061 w 5337934"/>
                <a:gd name="connsiteY196" fmla="*/ 178550 h 205604"/>
                <a:gd name="connsiteX197" fmla="*/ 342187 w 5337934"/>
                <a:gd name="connsiteY197" fmla="*/ 183961 h 205604"/>
                <a:gd name="connsiteX198" fmla="*/ 293491 w 5337934"/>
                <a:gd name="connsiteY198" fmla="*/ 189372 h 205604"/>
                <a:gd name="connsiteX199" fmla="*/ 228563 w 5337934"/>
                <a:gd name="connsiteY199" fmla="*/ 200193 h 205604"/>
                <a:gd name="connsiteX200" fmla="*/ 93297 w 5337934"/>
                <a:gd name="connsiteY200" fmla="*/ 205604 h 205604"/>
                <a:gd name="connsiteX201" fmla="*/ 1316 w 5337934"/>
                <a:gd name="connsiteY201" fmla="*/ 200193 h 205604"/>
                <a:gd name="connsiteX202" fmla="*/ 17548 w 5337934"/>
                <a:gd name="connsiteY202" fmla="*/ 189372 h 205604"/>
                <a:gd name="connsiteX203" fmla="*/ 22958 w 5337934"/>
                <a:gd name="connsiteY203" fmla="*/ 173140 h 205604"/>
                <a:gd name="connsiteX204" fmla="*/ 12137 w 5337934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712052 w 5308996"/>
                <a:gd name="connsiteY186" fmla="*/ 167729 h 205604"/>
                <a:gd name="connsiteX187" fmla="*/ 2576786 w 5308996"/>
                <a:gd name="connsiteY187" fmla="*/ 151497 h 205604"/>
                <a:gd name="connsiteX188" fmla="*/ 2349538 w 5308996"/>
                <a:gd name="connsiteY188" fmla="*/ 140676 h 205604"/>
                <a:gd name="connsiteX189" fmla="*/ 2241325 w 5308996"/>
                <a:gd name="connsiteY189" fmla="*/ 135265 h 205604"/>
                <a:gd name="connsiteX190" fmla="*/ 1873401 w 5308996"/>
                <a:gd name="connsiteY190" fmla="*/ 129854 h 205604"/>
                <a:gd name="connsiteX191" fmla="*/ 1435138 w 5308996"/>
                <a:gd name="connsiteY191" fmla="*/ 135265 h 205604"/>
                <a:gd name="connsiteX192" fmla="*/ 1408085 w 5308996"/>
                <a:gd name="connsiteY192" fmla="*/ 140676 h 205604"/>
                <a:gd name="connsiteX193" fmla="*/ 1321515 w 5308996"/>
                <a:gd name="connsiteY193" fmla="*/ 146086 h 205604"/>
                <a:gd name="connsiteX194" fmla="*/ 1164606 w 5308996"/>
                <a:gd name="connsiteY194" fmla="*/ 151497 h 205604"/>
                <a:gd name="connsiteX195" fmla="*/ 488274 w 5308996"/>
                <a:gd name="connsiteY195" fmla="*/ 173140 h 205604"/>
                <a:gd name="connsiteX196" fmla="*/ 380061 w 5308996"/>
                <a:gd name="connsiteY196" fmla="*/ 178550 h 205604"/>
                <a:gd name="connsiteX197" fmla="*/ 342187 w 5308996"/>
                <a:gd name="connsiteY197" fmla="*/ 183961 h 205604"/>
                <a:gd name="connsiteX198" fmla="*/ 293491 w 5308996"/>
                <a:gd name="connsiteY198" fmla="*/ 189372 h 205604"/>
                <a:gd name="connsiteX199" fmla="*/ 228563 w 5308996"/>
                <a:gd name="connsiteY199" fmla="*/ 200193 h 205604"/>
                <a:gd name="connsiteX200" fmla="*/ 93297 w 5308996"/>
                <a:gd name="connsiteY200" fmla="*/ 205604 h 205604"/>
                <a:gd name="connsiteX201" fmla="*/ 1316 w 5308996"/>
                <a:gd name="connsiteY201" fmla="*/ 200193 h 205604"/>
                <a:gd name="connsiteX202" fmla="*/ 17548 w 5308996"/>
                <a:gd name="connsiteY202" fmla="*/ 189372 h 205604"/>
                <a:gd name="connsiteX203" fmla="*/ 22958 w 5308996"/>
                <a:gd name="connsiteY203" fmla="*/ 173140 h 205604"/>
                <a:gd name="connsiteX204" fmla="*/ 12137 w 5308996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576786 w 5308996"/>
                <a:gd name="connsiteY186" fmla="*/ 151497 h 205604"/>
                <a:gd name="connsiteX187" fmla="*/ 2349538 w 5308996"/>
                <a:gd name="connsiteY187" fmla="*/ 140676 h 205604"/>
                <a:gd name="connsiteX188" fmla="*/ 2241325 w 5308996"/>
                <a:gd name="connsiteY188" fmla="*/ 135265 h 205604"/>
                <a:gd name="connsiteX189" fmla="*/ 1873401 w 5308996"/>
                <a:gd name="connsiteY189" fmla="*/ 129854 h 205604"/>
                <a:gd name="connsiteX190" fmla="*/ 1435138 w 5308996"/>
                <a:gd name="connsiteY190" fmla="*/ 135265 h 205604"/>
                <a:gd name="connsiteX191" fmla="*/ 1408085 w 5308996"/>
                <a:gd name="connsiteY191" fmla="*/ 140676 h 205604"/>
                <a:gd name="connsiteX192" fmla="*/ 1321515 w 5308996"/>
                <a:gd name="connsiteY192" fmla="*/ 146086 h 205604"/>
                <a:gd name="connsiteX193" fmla="*/ 1164606 w 5308996"/>
                <a:gd name="connsiteY193" fmla="*/ 151497 h 205604"/>
                <a:gd name="connsiteX194" fmla="*/ 488274 w 5308996"/>
                <a:gd name="connsiteY194" fmla="*/ 173140 h 205604"/>
                <a:gd name="connsiteX195" fmla="*/ 380061 w 5308996"/>
                <a:gd name="connsiteY195" fmla="*/ 178550 h 205604"/>
                <a:gd name="connsiteX196" fmla="*/ 342187 w 5308996"/>
                <a:gd name="connsiteY196" fmla="*/ 183961 h 205604"/>
                <a:gd name="connsiteX197" fmla="*/ 293491 w 5308996"/>
                <a:gd name="connsiteY197" fmla="*/ 189372 h 205604"/>
                <a:gd name="connsiteX198" fmla="*/ 228563 w 5308996"/>
                <a:gd name="connsiteY198" fmla="*/ 200193 h 205604"/>
                <a:gd name="connsiteX199" fmla="*/ 93297 w 5308996"/>
                <a:gd name="connsiteY199" fmla="*/ 205604 h 205604"/>
                <a:gd name="connsiteX200" fmla="*/ 1316 w 5308996"/>
                <a:gd name="connsiteY200" fmla="*/ 200193 h 205604"/>
                <a:gd name="connsiteX201" fmla="*/ 17548 w 5308996"/>
                <a:gd name="connsiteY201" fmla="*/ 189372 h 205604"/>
                <a:gd name="connsiteX202" fmla="*/ 22958 w 5308996"/>
                <a:gd name="connsiteY202" fmla="*/ 173140 h 205604"/>
                <a:gd name="connsiteX203" fmla="*/ 12137 w 5308996"/>
                <a:gd name="connsiteY20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349538 w 5308996"/>
                <a:gd name="connsiteY186" fmla="*/ 140676 h 205604"/>
                <a:gd name="connsiteX187" fmla="*/ 2241325 w 5308996"/>
                <a:gd name="connsiteY187" fmla="*/ 135265 h 205604"/>
                <a:gd name="connsiteX188" fmla="*/ 1873401 w 5308996"/>
                <a:gd name="connsiteY188" fmla="*/ 129854 h 205604"/>
                <a:gd name="connsiteX189" fmla="*/ 1435138 w 5308996"/>
                <a:gd name="connsiteY189" fmla="*/ 135265 h 205604"/>
                <a:gd name="connsiteX190" fmla="*/ 1408085 w 5308996"/>
                <a:gd name="connsiteY190" fmla="*/ 140676 h 205604"/>
                <a:gd name="connsiteX191" fmla="*/ 1321515 w 5308996"/>
                <a:gd name="connsiteY191" fmla="*/ 146086 h 205604"/>
                <a:gd name="connsiteX192" fmla="*/ 1164606 w 5308996"/>
                <a:gd name="connsiteY192" fmla="*/ 151497 h 205604"/>
                <a:gd name="connsiteX193" fmla="*/ 488274 w 5308996"/>
                <a:gd name="connsiteY193" fmla="*/ 173140 h 205604"/>
                <a:gd name="connsiteX194" fmla="*/ 380061 w 5308996"/>
                <a:gd name="connsiteY194" fmla="*/ 178550 h 205604"/>
                <a:gd name="connsiteX195" fmla="*/ 342187 w 5308996"/>
                <a:gd name="connsiteY195" fmla="*/ 183961 h 205604"/>
                <a:gd name="connsiteX196" fmla="*/ 293491 w 5308996"/>
                <a:gd name="connsiteY196" fmla="*/ 189372 h 205604"/>
                <a:gd name="connsiteX197" fmla="*/ 228563 w 5308996"/>
                <a:gd name="connsiteY197" fmla="*/ 200193 h 205604"/>
                <a:gd name="connsiteX198" fmla="*/ 93297 w 5308996"/>
                <a:gd name="connsiteY198" fmla="*/ 205604 h 205604"/>
                <a:gd name="connsiteX199" fmla="*/ 1316 w 5308996"/>
                <a:gd name="connsiteY199" fmla="*/ 200193 h 205604"/>
                <a:gd name="connsiteX200" fmla="*/ 17548 w 5308996"/>
                <a:gd name="connsiteY200" fmla="*/ 189372 h 205604"/>
                <a:gd name="connsiteX201" fmla="*/ 22958 w 5308996"/>
                <a:gd name="connsiteY201" fmla="*/ 173140 h 205604"/>
                <a:gd name="connsiteX202" fmla="*/ 12137 w 5308996"/>
                <a:gd name="connsiteY20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41325 w 5308996"/>
                <a:gd name="connsiteY186" fmla="*/ 135265 h 205604"/>
                <a:gd name="connsiteX187" fmla="*/ 1873401 w 5308996"/>
                <a:gd name="connsiteY187" fmla="*/ 129854 h 205604"/>
                <a:gd name="connsiteX188" fmla="*/ 1435138 w 5308996"/>
                <a:gd name="connsiteY188" fmla="*/ 135265 h 205604"/>
                <a:gd name="connsiteX189" fmla="*/ 1408085 w 5308996"/>
                <a:gd name="connsiteY189" fmla="*/ 140676 h 205604"/>
                <a:gd name="connsiteX190" fmla="*/ 1321515 w 5308996"/>
                <a:gd name="connsiteY190" fmla="*/ 146086 h 205604"/>
                <a:gd name="connsiteX191" fmla="*/ 1164606 w 5308996"/>
                <a:gd name="connsiteY191" fmla="*/ 151497 h 205604"/>
                <a:gd name="connsiteX192" fmla="*/ 488274 w 5308996"/>
                <a:gd name="connsiteY192" fmla="*/ 173140 h 205604"/>
                <a:gd name="connsiteX193" fmla="*/ 380061 w 5308996"/>
                <a:gd name="connsiteY193" fmla="*/ 178550 h 205604"/>
                <a:gd name="connsiteX194" fmla="*/ 342187 w 5308996"/>
                <a:gd name="connsiteY194" fmla="*/ 183961 h 205604"/>
                <a:gd name="connsiteX195" fmla="*/ 293491 w 5308996"/>
                <a:gd name="connsiteY195" fmla="*/ 189372 h 205604"/>
                <a:gd name="connsiteX196" fmla="*/ 228563 w 5308996"/>
                <a:gd name="connsiteY196" fmla="*/ 200193 h 205604"/>
                <a:gd name="connsiteX197" fmla="*/ 93297 w 5308996"/>
                <a:gd name="connsiteY197" fmla="*/ 205604 h 205604"/>
                <a:gd name="connsiteX198" fmla="*/ 1316 w 5308996"/>
                <a:gd name="connsiteY198" fmla="*/ 200193 h 205604"/>
                <a:gd name="connsiteX199" fmla="*/ 17548 w 5308996"/>
                <a:gd name="connsiteY199" fmla="*/ 189372 h 205604"/>
                <a:gd name="connsiteX200" fmla="*/ 22958 w 5308996"/>
                <a:gd name="connsiteY200" fmla="*/ 173140 h 205604"/>
                <a:gd name="connsiteX201" fmla="*/ 12137 w 5308996"/>
                <a:gd name="connsiteY20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873401 w 5308996"/>
                <a:gd name="connsiteY186" fmla="*/ 129854 h 205604"/>
                <a:gd name="connsiteX187" fmla="*/ 1435138 w 5308996"/>
                <a:gd name="connsiteY187" fmla="*/ 135265 h 205604"/>
                <a:gd name="connsiteX188" fmla="*/ 1408085 w 5308996"/>
                <a:gd name="connsiteY188" fmla="*/ 140676 h 205604"/>
                <a:gd name="connsiteX189" fmla="*/ 1321515 w 5308996"/>
                <a:gd name="connsiteY189" fmla="*/ 146086 h 205604"/>
                <a:gd name="connsiteX190" fmla="*/ 1164606 w 5308996"/>
                <a:gd name="connsiteY190" fmla="*/ 151497 h 205604"/>
                <a:gd name="connsiteX191" fmla="*/ 488274 w 5308996"/>
                <a:gd name="connsiteY191" fmla="*/ 173140 h 205604"/>
                <a:gd name="connsiteX192" fmla="*/ 380061 w 5308996"/>
                <a:gd name="connsiteY192" fmla="*/ 178550 h 205604"/>
                <a:gd name="connsiteX193" fmla="*/ 342187 w 5308996"/>
                <a:gd name="connsiteY193" fmla="*/ 183961 h 205604"/>
                <a:gd name="connsiteX194" fmla="*/ 293491 w 5308996"/>
                <a:gd name="connsiteY194" fmla="*/ 189372 h 205604"/>
                <a:gd name="connsiteX195" fmla="*/ 228563 w 5308996"/>
                <a:gd name="connsiteY195" fmla="*/ 200193 h 205604"/>
                <a:gd name="connsiteX196" fmla="*/ 93297 w 5308996"/>
                <a:gd name="connsiteY196" fmla="*/ 205604 h 205604"/>
                <a:gd name="connsiteX197" fmla="*/ 1316 w 5308996"/>
                <a:gd name="connsiteY197" fmla="*/ 200193 h 205604"/>
                <a:gd name="connsiteX198" fmla="*/ 17548 w 5308996"/>
                <a:gd name="connsiteY198" fmla="*/ 189372 h 205604"/>
                <a:gd name="connsiteX199" fmla="*/ 22958 w 5308996"/>
                <a:gd name="connsiteY199" fmla="*/ 173140 h 205604"/>
                <a:gd name="connsiteX200" fmla="*/ 12137 w 5308996"/>
                <a:gd name="connsiteY200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35138 w 5308996"/>
                <a:gd name="connsiteY186" fmla="*/ 135265 h 205604"/>
                <a:gd name="connsiteX187" fmla="*/ 1408085 w 5308996"/>
                <a:gd name="connsiteY187" fmla="*/ 140676 h 205604"/>
                <a:gd name="connsiteX188" fmla="*/ 1321515 w 5308996"/>
                <a:gd name="connsiteY188" fmla="*/ 146086 h 205604"/>
                <a:gd name="connsiteX189" fmla="*/ 1164606 w 5308996"/>
                <a:gd name="connsiteY189" fmla="*/ 151497 h 205604"/>
                <a:gd name="connsiteX190" fmla="*/ 488274 w 5308996"/>
                <a:gd name="connsiteY190" fmla="*/ 173140 h 205604"/>
                <a:gd name="connsiteX191" fmla="*/ 380061 w 5308996"/>
                <a:gd name="connsiteY191" fmla="*/ 178550 h 205604"/>
                <a:gd name="connsiteX192" fmla="*/ 342187 w 5308996"/>
                <a:gd name="connsiteY192" fmla="*/ 183961 h 205604"/>
                <a:gd name="connsiteX193" fmla="*/ 293491 w 5308996"/>
                <a:gd name="connsiteY193" fmla="*/ 189372 h 205604"/>
                <a:gd name="connsiteX194" fmla="*/ 228563 w 5308996"/>
                <a:gd name="connsiteY194" fmla="*/ 200193 h 205604"/>
                <a:gd name="connsiteX195" fmla="*/ 93297 w 5308996"/>
                <a:gd name="connsiteY195" fmla="*/ 205604 h 205604"/>
                <a:gd name="connsiteX196" fmla="*/ 1316 w 5308996"/>
                <a:gd name="connsiteY196" fmla="*/ 200193 h 205604"/>
                <a:gd name="connsiteX197" fmla="*/ 17548 w 5308996"/>
                <a:gd name="connsiteY197" fmla="*/ 189372 h 205604"/>
                <a:gd name="connsiteX198" fmla="*/ 22958 w 5308996"/>
                <a:gd name="connsiteY198" fmla="*/ 173140 h 205604"/>
                <a:gd name="connsiteX199" fmla="*/ 12137 w 5308996"/>
                <a:gd name="connsiteY199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08085 w 5308996"/>
                <a:gd name="connsiteY186" fmla="*/ 140676 h 205604"/>
                <a:gd name="connsiteX187" fmla="*/ 1321515 w 5308996"/>
                <a:gd name="connsiteY187" fmla="*/ 146086 h 205604"/>
                <a:gd name="connsiteX188" fmla="*/ 1164606 w 5308996"/>
                <a:gd name="connsiteY188" fmla="*/ 151497 h 205604"/>
                <a:gd name="connsiteX189" fmla="*/ 488274 w 5308996"/>
                <a:gd name="connsiteY189" fmla="*/ 173140 h 205604"/>
                <a:gd name="connsiteX190" fmla="*/ 380061 w 5308996"/>
                <a:gd name="connsiteY190" fmla="*/ 178550 h 205604"/>
                <a:gd name="connsiteX191" fmla="*/ 342187 w 5308996"/>
                <a:gd name="connsiteY191" fmla="*/ 183961 h 205604"/>
                <a:gd name="connsiteX192" fmla="*/ 293491 w 5308996"/>
                <a:gd name="connsiteY192" fmla="*/ 189372 h 205604"/>
                <a:gd name="connsiteX193" fmla="*/ 228563 w 5308996"/>
                <a:gd name="connsiteY193" fmla="*/ 200193 h 205604"/>
                <a:gd name="connsiteX194" fmla="*/ 93297 w 5308996"/>
                <a:gd name="connsiteY194" fmla="*/ 205604 h 205604"/>
                <a:gd name="connsiteX195" fmla="*/ 1316 w 5308996"/>
                <a:gd name="connsiteY195" fmla="*/ 200193 h 205604"/>
                <a:gd name="connsiteX196" fmla="*/ 17548 w 5308996"/>
                <a:gd name="connsiteY196" fmla="*/ 189372 h 205604"/>
                <a:gd name="connsiteX197" fmla="*/ 22958 w 5308996"/>
                <a:gd name="connsiteY197" fmla="*/ 173140 h 205604"/>
                <a:gd name="connsiteX198" fmla="*/ 12137 w 5308996"/>
                <a:gd name="connsiteY198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321515 w 5308996"/>
                <a:gd name="connsiteY186" fmla="*/ 146086 h 205604"/>
                <a:gd name="connsiteX187" fmla="*/ 1164606 w 5308996"/>
                <a:gd name="connsiteY187" fmla="*/ 151497 h 205604"/>
                <a:gd name="connsiteX188" fmla="*/ 488274 w 5308996"/>
                <a:gd name="connsiteY188" fmla="*/ 173140 h 205604"/>
                <a:gd name="connsiteX189" fmla="*/ 380061 w 5308996"/>
                <a:gd name="connsiteY189" fmla="*/ 178550 h 205604"/>
                <a:gd name="connsiteX190" fmla="*/ 342187 w 5308996"/>
                <a:gd name="connsiteY190" fmla="*/ 183961 h 205604"/>
                <a:gd name="connsiteX191" fmla="*/ 293491 w 5308996"/>
                <a:gd name="connsiteY191" fmla="*/ 189372 h 205604"/>
                <a:gd name="connsiteX192" fmla="*/ 228563 w 5308996"/>
                <a:gd name="connsiteY192" fmla="*/ 200193 h 205604"/>
                <a:gd name="connsiteX193" fmla="*/ 93297 w 5308996"/>
                <a:gd name="connsiteY193" fmla="*/ 205604 h 205604"/>
                <a:gd name="connsiteX194" fmla="*/ 1316 w 5308996"/>
                <a:gd name="connsiteY194" fmla="*/ 200193 h 205604"/>
                <a:gd name="connsiteX195" fmla="*/ 17548 w 5308996"/>
                <a:gd name="connsiteY195" fmla="*/ 189372 h 205604"/>
                <a:gd name="connsiteX196" fmla="*/ 22958 w 5308996"/>
                <a:gd name="connsiteY196" fmla="*/ 173140 h 205604"/>
                <a:gd name="connsiteX197" fmla="*/ 12137 w 5308996"/>
                <a:gd name="connsiteY197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164606 w 5308996"/>
                <a:gd name="connsiteY186" fmla="*/ 151497 h 205604"/>
                <a:gd name="connsiteX187" fmla="*/ 488274 w 5308996"/>
                <a:gd name="connsiteY187" fmla="*/ 173140 h 205604"/>
                <a:gd name="connsiteX188" fmla="*/ 380061 w 5308996"/>
                <a:gd name="connsiteY188" fmla="*/ 178550 h 205604"/>
                <a:gd name="connsiteX189" fmla="*/ 342187 w 5308996"/>
                <a:gd name="connsiteY189" fmla="*/ 183961 h 205604"/>
                <a:gd name="connsiteX190" fmla="*/ 293491 w 5308996"/>
                <a:gd name="connsiteY190" fmla="*/ 189372 h 205604"/>
                <a:gd name="connsiteX191" fmla="*/ 228563 w 5308996"/>
                <a:gd name="connsiteY191" fmla="*/ 200193 h 205604"/>
                <a:gd name="connsiteX192" fmla="*/ 93297 w 5308996"/>
                <a:gd name="connsiteY192" fmla="*/ 205604 h 205604"/>
                <a:gd name="connsiteX193" fmla="*/ 1316 w 5308996"/>
                <a:gd name="connsiteY193" fmla="*/ 200193 h 205604"/>
                <a:gd name="connsiteX194" fmla="*/ 17548 w 5308996"/>
                <a:gd name="connsiteY194" fmla="*/ 189372 h 205604"/>
                <a:gd name="connsiteX195" fmla="*/ 22958 w 5308996"/>
                <a:gd name="connsiteY195" fmla="*/ 173140 h 205604"/>
                <a:gd name="connsiteX196" fmla="*/ 12137 w 5308996"/>
                <a:gd name="connsiteY196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488274 w 5308996"/>
                <a:gd name="connsiteY186" fmla="*/ 173140 h 205604"/>
                <a:gd name="connsiteX187" fmla="*/ 380061 w 5308996"/>
                <a:gd name="connsiteY187" fmla="*/ 178550 h 205604"/>
                <a:gd name="connsiteX188" fmla="*/ 342187 w 5308996"/>
                <a:gd name="connsiteY188" fmla="*/ 183961 h 205604"/>
                <a:gd name="connsiteX189" fmla="*/ 293491 w 5308996"/>
                <a:gd name="connsiteY189" fmla="*/ 189372 h 205604"/>
                <a:gd name="connsiteX190" fmla="*/ 228563 w 5308996"/>
                <a:gd name="connsiteY190" fmla="*/ 200193 h 205604"/>
                <a:gd name="connsiteX191" fmla="*/ 93297 w 5308996"/>
                <a:gd name="connsiteY191" fmla="*/ 205604 h 205604"/>
                <a:gd name="connsiteX192" fmla="*/ 1316 w 5308996"/>
                <a:gd name="connsiteY192" fmla="*/ 200193 h 205604"/>
                <a:gd name="connsiteX193" fmla="*/ 17548 w 5308996"/>
                <a:gd name="connsiteY193" fmla="*/ 189372 h 205604"/>
                <a:gd name="connsiteX194" fmla="*/ 22958 w 5308996"/>
                <a:gd name="connsiteY194" fmla="*/ 173140 h 205604"/>
                <a:gd name="connsiteX195" fmla="*/ 12137 w 5308996"/>
                <a:gd name="connsiteY195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80061 w 5308996"/>
                <a:gd name="connsiteY186" fmla="*/ 178550 h 205604"/>
                <a:gd name="connsiteX187" fmla="*/ 342187 w 5308996"/>
                <a:gd name="connsiteY187" fmla="*/ 183961 h 205604"/>
                <a:gd name="connsiteX188" fmla="*/ 293491 w 5308996"/>
                <a:gd name="connsiteY188" fmla="*/ 189372 h 205604"/>
                <a:gd name="connsiteX189" fmla="*/ 228563 w 5308996"/>
                <a:gd name="connsiteY189" fmla="*/ 200193 h 205604"/>
                <a:gd name="connsiteX190" fmla="*/ 93297 w 5308996"/>
                <a:gd name="connsiteY190" fmla="*/ 205604 h 205604"/>
                <a:gd name="connsiteX191" fmla="*/ 1316 w 5308996"/>
                <a:gd name="connsiteY191" fmla="*/ 200193 h 205604"/>
                <a:gd name="connsiteX192" fmla="*/ 17548 w 5308996"/>
                <a:gd name="connsiteY192" fmla="*/ 189372 h 205604"/>
                <a:gd name="connsiteX193" fmla="*/ 22958 w 5308996"/>
                <a:gd name="connsiteY193" fmla="*/ 173140 h 205604"/>
                <a:gd name="connsiteX194" fmla="*/ 12137 w 5308996"/>
                <a:gd name="connsiteY19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42187 w 5308996"/>
                <a:gd name="connsiteY186" fmla="*/ 183961 h 205604"/>
                <a:gd name="connsiteX187" fmla="*/ 293491 w 5308996"/>
                <a:gd name="connsiteY187" fmla="*/ 189372 h 205604"/>
                <a:gd name="connsiteX188" fmla="*/ 228563 w 5308996"/>
                <a:gd name="connsiteY188" fmla="*/ 200193 h 205604"/>
                <a:gd name="connsiteX189" fmla="*/ 93297 w 5308996"/>
                <a:gd name="connsiteY189" fmla="*/ 205604 h 205604"/>
                <a:gd name="connsiteX190" fmla="*/ 1316 w 5308996"/>
                <a:gd name="connsiteY190" fmla="*/ 200193 h 205604"/>
                <a:gd name="connsiteX191" fmla="*/ 17548 w 5308996"/>
                <a:gd name="connsiteY191" fmla="*/ 189372 h 205604"/>
                <a:gd name="connsiteX192" fmla="*/ 22958 w 5308996"/>
                <a:gd name="connsiteY192" fmla="*/ 173140 h 205604"/>
                <a:gd name="connsiteX193" fmla="*/ 12137 w 5308996"/>
                <a:gd name="connsiteY19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93491 w 5308996"/>
                <a:gd name="connsiteY186" fmla="*/ 189372 h 205604"/>
                <a:gd name="connsiteX187" fmla="*/ 228563 w 5308996"/>
                <a:gd name="connsiteY187" fmla="*/ 200193 h 205604"/>
                <a:gd name="connsiteX188" fmla="*/ 93297 w 5308996"/>
                <a:gd name="connsiteY188" fmla="*/ 205604 h 205604"/>
                <a:gd name="connsiteX189" fmla="*/ 1316 w 5308996"/>
                <a:gd name="connsiteY189" fmla="*/ 200193 h 205604"/>
                <a:gd name="connsiteX190" fmla="*/ 17548 w 5308996"/>
                <a:gd name="connsiteY190" fmla="*/ 189372 h 205604"/>
                <a:gd name="connsiteX191" fmla="*/ 22958 w 5308996"/>
                <a:gd name="connsiteY191" fmla="*/ 173140 h 205604"/>
                <a:gd name="connsiteX192" fmla="*/ 12137 w 5308996"/>
                <a:gd name="connsiteY19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8563 w 5308996"/>
                <a:gd name="connsiteY186" fmla="*/ 200193 h 205604"/>
                <a:gd name="connsiteX187" fmla="*/ 93297 w 5308996"/>
                <a:gd name="connsiteY187" fmla="*/ 205604 h 205604"/>
                <a:gd name="connsiteX188" fmla="*/ 1316 w 5308996"/>
                <a:gd name="connsiteY188" fmla="*/ 200193 h 205604"/>
                <a:gd name="connsiteX189" fmla="*/ 17548 w 5308996"/>
                <a:gd name="connsiteY189" fmla="*/ 189372 h 205604"/>
                <a:gd name="connsiteX190" fmla="*/ 22958 w 5308996"/>
                <a:gd name="connsiteY190" fmla="*/ 173140 h 205604"/>
                <a:gd name="connsiteX191" fmla="*/ 12137 w 5308996"/>
                <a:gd name="connsiteY19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93297 w 5308996"/>
                <a:gd name="connsiteY186" fmla="*/ 205604 h 205604"/>
                <a:gd name="connsiteX187" fmla="*/ 1316 w 5308996"/>
                <a:gd name="connsiteY187" fmla="*/ 200193 h 205604"/>
                <a:gd name="connsiteX188" fmla="*/ 17548 w 5308996"/>
                <a:gd name="connsiteY188" fmla="*/ 189372 h 205604"/>
                <a:gd name="connsiteX189" fmla="*/ 22958 w 5308996"/>
                <a:gd name="connsiteY189" fmla="*/ 173140 h 205604"/>
                <a:gd name="connsiteX190" fmla="*/ 12137 w 5308996"/>
                <a:gd name="connsiteY190" fmla="*/ 156908 h 205604"/>
                <a:gd name="connsiteX0" fmla="*/ 12137 w 5308996"/>
                <a:gd name="connsiteY0" fmla="*/ 156908 h 200193"/>
                <a:gd name="connsiteX1" fmla="*/ 17548 w 5308996"/>
                <a:gd name="connsiteY1" fmla="*/ 129854 h 200193"/>
                <a:gd name="connsiteX2" fmla="*/ 28369 w 5308996"/>
                <a:gd name="connsiteY2" fmla="*/ 43284 h 200193"/>
                <a:gd name="connsiteX3" fmla="*/ 33780 w 5308996"/>
                <a:gd name="connsiteY3" fmla="*/ 27052 h 200193"/>
                <a:gd name="connsiteX4" fmla="*/ 39190 w 5308996"/>
                <a:gd name="connsiteY4" fmla="*/ 5410 h 200193"/>
                <a:gd name="connsiteX5" fmla="*/ 93297 w 5308996"/>
                <a:gd name="connsiteY5" fmla="*/ 43284 h 200193"/>
                <a:gd name="connsiteX6" fmla="*/ 120350 w 5308996"/>
                <a:gd name="connsiteY6" fmla="*/ 75748 h 200193"/>
                <a:gd name="connsiteX7" fmla="*/ 136582 w 5308996"/>
                <a:gd name="connsiteY7" fmla="*/ 70337 h 200193"/>
                <a:gd name="connsiteX8" fmla="*/ 163635 w 5308996"/>
                <a:gd name="connsiteY8" fmla="*/ 54105 h 200193"/>
                <a:gd name="connsiteX9" fmla="*/ 196099 w 5308996"/>
                <a:gd name="connsiteY9" fmla="*/ 70337 h 200193"/>
                <a:gd name="connsiteX10" fmla="*/ 217742 w 5308996"/>
                <a:gd name="connsiteY10" fmla="*/ 64927 h 200193"/>
                <a:gd name="connsiteX11" fmla="*/ 250206 w 5308996"/>
                <a:gd name="connsiteY11" fmla="*/ 48695 h 200193"/>
                <a:gd name="connsiteX12" fmla="*/ 304312 w 5308996"/>
                <a:gd name="connsiteY12" fmla="*/ 64927 h 200193"/>
                <a:gd name="connsiteX13" fmla="*/ 320544 w 5308996"/>
                <a:gd name="connsiteY13" fmla="*/ 70337 h 200193"/>
                <a:gd name="connsiteX14" fmla="*/ 336776 w 5308996"/>
                <a:gd name="connsiteY14" fmla="*/ 81159 h 200193"/>
                <a:gd name="connsiteX15" fmla="*/ 396293 w 5308996"/>
                <a:gd name="connsiteY15" fmla="*/ 81159 h 200193"/>
                <a:gd name="connsiteX16" fmla="*/ 450400 w 5308996"/>
                <a:gd name="connsiteY16" fmla="*/ 81159 h 200193"/>
                <a:gd name="connsiteX17" fmla="*/ 504506 w 5308996"/>
                <a:gd name="connsiteY17" fmla="*/ 70337 h 200193"/>
                <a:gd name="connsiteX18" fmla="*/ 515328 w 5308996"/>
                <a:gd name="connsiteY18" fmla="*/ 59516 h 200193"/>
                <a:gd name="connsiteX19" fmla="*/ 531560 w 5308996"/>
                <a:gd name="connsiteY19" fmla="*/ 64927 h 200193"/>
                <a:gd name="connsiteX20" fmla="*/ 558613 w 5308996"/>
                <a:gd name="connsiteY20" fmla="*/ 70337 h 200193"/>
                <a:gd name="connsiteX21" fmla="*/ 585666 w 5308996"/>
                <a:gd name="connsiteY21" fmla="*/ 64927 h 200193"/>
                <a:gd name="connsiteX22" fmla="*/ 601898 w 5308996"/>
                <a:gd name="connsiteY22" fmla="*/ 59516 h 200193"/>
                <a:gd name="connsiteX23" fmla="*/ 618130 w 5308996"/>
                <a:gd name="connsiteY23" fmla="*/ 70337 h 200193"/>
                <a:gd name="connsiteX24" fmla="*/ 628951 w 5308996"/>
                <a:gd name="connsiteY24" fmla="*/ 86569 h 200193"/>
                <a:gd name="connsiteX25" fmla="*/ 683058 w 5308996"/>
                <a:gd name="connsiteY25" fmla="*/ 86569 h 200193"/>
                <a:gd name="connsiteX26" fmla="*/ 699290 w 5308996"/>
                <a:gd name="connsiteY26" fmla="*/ 75748 h 200193"/>
                <a:gd name="connsiteX27" fmla="*/ 731754 w 5308996"/>
                <a:gd name="connsiteY27" fmla="*/ 86569 h 200193"/>
                <a:gd name="connsiteX28" fmla="*/ 742575 w 5308996"/>
                <a:gd name="connsiteY28" fmla="*/ 97391 h 200193"/>
                <a:gd name="connsiteX29" fmla="*/ 780449 w 5308996"/>
                <a:gd name="connsiteY29" fmla="*/ 97391 h 200193"/>
                <a:gd name="connsiteX30" fmla="*/ 796681 w 5308996"/>
                <a:gd name="connsiteY30" fmla="*/ 86569 h 200193"/>
                <a:gd name="connsiteX31" fmla="*/ 812913 w 5308996"/>
                <a:gd name="connsiteY31" fmla="*/ 64927 h 200193"/>
                <a:gd name="connsiteX32" fmla="*/ 829145 w 5308996"/>
                <a:gd name="connsiteY32" fmla="*/ 59516 h 200193"/>
                <a:gd name="connsiteX33" fmla="*/ 845377 w 5308996"/>
                <a:gd name="connsiteY33" fmla="*/ 70337 h 200193"/>
                <a:gd name="connsiteX34" fmla="*/ 877841 w 5308996"/>
                <a:gd name="connsiteY34" fmla="*/ 81159 h 200193"/>
                <a:gd name="connsiteX35" fmla="*/ 921126 w 5308996"/>
                <a:gd name="connsiteY35" fmla="*/ 75748 h 200193"/>
                <a:gd name="connsiteX36" fmla="*/ 937358 w 5308996"/>
                <a:gd name="connsiteY36" fmla="*/ 70337 h 200193"/>
                <a:gd name="connsiteX37" fmla="*/ 926537 w 5308996"/>
                <a:gd name="connsiteY37" fmla="*/ 54105 h 200193"/>
                <a:gd name="connsiteX38" fmla="*/ 953590 w 5308996"/>
                <a:gd name="connsiteY38" fmla="*/ 59516 h 200193"/>
                <a:gd name="connsiteX39" fmla="*/ 1034750 w 5308996"/>
                <a:gd name="connsiteY39" fmla="*/ 64927 h 200193"/>
                <a:gd name="connsiteX40" fmla="*/ 1094267 w 5308996"/>
                <a:gd name="connsiteY40" fmla="*/ 81159 h 200193"/>
                <a:gd name="connsiteX41" fmla="*/ 1105089 w 5308996"/>
                <a:gd name="connsiteY41" fmla="*/ 70337 h 200193"/>
                <a:gd name="connsiteX42" fmla="*/ 1121320 w 5308996"/>
                <a:gd name="connsiteY42" fmla="*/ 75748 h 200193"/>
                <a:gd name="connsiteX43" fmla="*/ 1142963 w 5308996"/>
                <a:gd name="connsiteY43" fmla="*/ 81159 h 200193"/>
                <a:gd name="connsiteX44" fmla="*/ 1202480 w 5308996"/>
                <a:gd name="connsiteY44" fmla="*/ 75748 h 200193"/>
                <a:gd name="connsiteX45" fmla="*/ 1218712 w 5308996"/>
                <a:gd name="connsiteY45" fmla="*/ 70337 h 200193"/>
                <a:gd name="connsiteX46" fmla="*/ 1251176 w 5308996"/>
                <a:gd name="connsiteY46" fmla="*/ 86569 h 200193"/>
                <a:gd name="connsiteX47" fmla="*/ 1294461 w 5308996"/>
                <a:gd name="connsiteY47" fmla="*/ 81159 h 200193"/>
                <a:gd name="connsiteX48" fmla="*/ 1310693 w 5308996"/>
                <a:gd name="connsiteY48" fmla="*/ 75748 h 200193"/>
                <a:gd name="connsiteX49" fmla="*/ 1332336 w 5308996"/>
                <a:gd name="connsiteY49" fmla="*/ 54105 h 200193"/>
                <a:gd name="connsiteX50" fmla="*/ 1370210 w 5308996"/>
                <a:gd name="connsiteY50" fmla="*/ 54105 h 200193"/>
                <a:gd name="connsiteX51" fmla="*/ 1391853 w 5308996"/>
                <a:gd name="connsiteY51" fmla="*/ 32463 h 200193"/>
                <a:gd name="connsiteX52" fmla="*/ 1462191 w 5308996"/>
                <a:gd name="connsiteY52" fmla="*/ 21641 h 200193"/>
                <a:gd name="connsiteX53" fmla="*/ 1483834 w 5308996"/>
                <a:gd name="connsiteY53" fmla="*/ 16231 h 200193"/>
                <a:gd name="connsiteX54" fmla="*/ 1505477 w 5308996"/>
                <a:gd name="connsiteY54" fmla="*/ 37873 h 200193"/>
                <a:gd name="connsiteX55" fmla="*/ 1510887 w 5308996"/>
                <a:gd name="connsiteY55" fmla="*/ 59516 h 200193"/>
                <a:gd name="connsiteX56" fmla="*/ 1581226 w 5308996"/>
                <a:gd name="connsiteY56" fmla="*/ 64927 h 200193"/>
                <a:gd name="connsiteX57" fmla="*/ 1613690 w 5308996"/>
                <a:gd name="connsiteY57" fmla="*/ 75748 h 200193"/>
                <a:gd name="connsiteX58" fmla="*/ 1629922 w 5308996"/>
                <a:gd name="connsiteY58" fmla="*/ 86569 h 200193"/>
                <a:gd name="connsiteX59" fmla="*/ 1651564 w 5308996"/>
                <a:gd name="connsiteY59" fmla="*/ 91980 h 200193"/>
                <a:gd name="connsiteX60" fmla="*/ 1700260 w 5308996"/>
                <a:gd name="connsiteY60" fmla="*/ 86569 h 200193"/>
                <a:gd name="connsiteX61" fmla="*/ 1711081 w 5308996"/>
                <a:gd name="connsiteY61" fmla="*/ 70337 h 200193"/>
                <a:gd name="connsiteX62" fmla="*/ 1721903 w 5308996"/>
                <a:gd name="connsiteY62" fmla="*/ 59516 h 200193"/>
                <a:gd name="connsiteX63" fmla="*/ 1738135 w 5308996"/>
                <a:gd name="connsiteY63" fmla="*/ 64927 h 200193"/>
                <a:gd name="connsiteX64" fmla="*/ 1748956 w 5308996"/>
                <a:gd name="connsiteY64" fmla="*/ 81159 h 200193"/>
                <a:gd name="connsiteX65" fmla="*/ 1781420 w 5308996"/>
                <a:gd name="connsiteY65" fmla="*/ 91980 h 200193"/>
                <a:gd name="connsiteX66" fmla="*/ 1813884 w 5308996"/>
                <a:gd name="connsiteY66" fmla="*/ 86569 h 200193"/>
                <a:gd name="connsiteX67" fmla="*/ 1830116 w 5308996"/>
                <a:gd name="connsiteY67" fmla="*/ 81159 h 200193"/>
                <a:gd name="connsiteX68" fmla="*/ 1916686 w 5308996"/>
                <a:gd name="connsiteY68" fmla="*/ 75748 h 200193"/>
                <a:gd name="connsiteX69" fmla="*/ 1954561 w 5308996"/>
                <a:gd name="connsiteY69" fmla="*/ 86569 h 200193"/>
                <a:gd name="connsiteX70" fmla="*/ 2019489 w 5308996"/>
                <a:gd name="connsiteY70" fmla="*/ 81159 h 200193"/>
                <a:gd name="connsiteX71" fmla="*/ 2046542 w 5308996"/>
                <a:gd name="connsiteY71" fmla="*/ 64927 h 200193"/>
                <a:gd name="connsiteX72" fmla="*/ 2068184 w 5308996"/>
                <a:gd name="connsiteY72" fmla="*/ 37873 h 200193"/>
                <a:gd name="connsiteX73" fmla="*/ 2079006 w 5308996"/>
                <a:gd name="connsiteY73" fmla="*/ 27052 h 200193"/>
                <a:gd name="connsiteX74" fmla="*/ 2089827 w 5308996"/>
                <a:gd name="connsiteY74" fmla="*/ 43284 h 200193"/>
                <a:gd name="connsiteX75" fmla="*/ 2122291 w 5308996"/>
                <a:gd name="connsiteY75" fmla="*/ 59516 h 200193"/>
                <a:gd name="connsiteX76" fmla="*/ 2170987 w 5308996"/>
                <a:gd name="connsiteY76" fmla="*/ 54105 h 200193"/>
                <a:gd name="connsiteX77" fmla="*/ 2187219 w 5308996"/>
                <a:gd name="connsiteY77" fmla="*/ 48695 h 200193"/>
                <a:gd name="connsiteX78" fmla="*/ 2273789 w 5308996"/>
                <a:gd name="connsiteY78" fmla="*/ 59516 h 200193"/>
                <a:gd name="connsiteX79" fmla="*/ 2322485 w 5308996"/>
                <a:gd name="connsiteY79" fmla="*/ 54105 h 200193"/>
                <a:gd name="connsiteX80" fmla="*/ 2365770 w 5308996"/>
                <a:gd name="connsiteY80" fmla="*/ 48695 h 200193"/>
                <a:gd name="connsiteX81" fmla="*/ 2409055 w 5308996"/>
                <a:gd name="connsiteY81" fmla="*/ 43284 h 200193"/>
                <a:gd name="connsiteX82" fmla="*/ 2425287 w 5308996"/>
                <a:gd name="connsiteY82" fmla="*/ 54105 h 200193"/>
                <a:gd name="connsiteX83" fmla="*/ 2441519 w 5308996"/>
                <a:gd name="connsiteY83" fmla="*/ 59516 h 200193"/>
                <a:gd name="connsiteX84" fmla="*/ 2528090 w 5308996"/>
                <a:gd name="connsiteY84" fmla="*/ 54105 h 200193"/>
                <a:gd name="connsiteX85" fmla="*/ 2544322 w 5308996"/>
                <a:gd name="connsiteY85" fmla="*/ 43284 h 200193"/>
                <a:gd name="connsiteX86" fmla="*/ 2576786 w 5308996"/>
                <a:gd name="connsiteY86" fmla="*/ 21641 h 200193"/>
                <a:gd name="connsiteX87" fmla="*/ 2620071 w 5308996"/>
                <a:gd name="connsiteY87" fmla="*/ 54105 h 200193"/>
                <a:gd name="connsiteX88" fmla="*/ 2641713 w 5308996"/>
                <a:gd name="connsiteY88" fmla="*/ 59516 h 200193"/>
                <a:gd name="connsiteX89" fmla="*/ 2652535 w 5308996"/>
                <a:gd name="connsiteY89" fmla="*/ 70337 h 200193"/>
                <a:gd name="connsiteX90" fmla="*/ 2717462 w 5308996"/>
                <a:gd name="connsiteY90" fmla="*/ 54105 h 200193"/>
                <a:gd name="connsiteX91" fmla="*/ 2728284 w 5308996"/>
                <a:gd name="connsiteY91" fmla="*/ 43284 h 200193"/>
                <a:gd name="connsiteX92" fmla="*/ 2782390 w 5308996"/>
                <a:gd name="connsiteY92" fmla="*/ 37873 h 200193"/>
                <a:gd name="connsiteX93" fmla="*/ 2793212 w 5308996"/>
                <a:gd name="connsiteY93" fmla="*/ 27052 h 200193"/>
                <a:gd name="connsiteX94" fmla="*/ 2798622 w 5308996"/>
                <a:gd name="connsiteY94" fmla="*/ 10820 h 200193"/>
                <a:gd name="connsiteX95" fmla="*/ 2814854 w 5308996"/>
                <a:gd name="connsiteY95" fmla="*/ 16231 h 200193"/>
                <a:gd name="connsiteX96" fmla="*/ 2863550 w 5308996"/>
                <a:gd name="connsiteY96" fmla="*/ 54105 h 200193"/>
                <a:gd name="connsiteX97" fmla="*/ 2901425 w 5308996"/>
                <a:gd name="connsiteY97" fmla="*/ 43284 h 200193"/>
                <a:gd name="connsiteX98" fmla="*/ 2923067 w 5308996"/>
                <a:gd name="connsiteY98" fmla="*/ 48695 h 200193"/>
                <a:gd name="connsiteX99" fmla="*/ 2933889 w 5308996"/>
                <a:gd name="connsiteY99" fmla="*/ 59516 h 200193"/>
                <a:gd name="connsiteX100" fmla="*/ 2987995 w 5308996"/>
                <a:gd name="connsiteY100" fmla="*/ 59516 h 200193"/>
                <a:gd name="connsiteX101" fmla="*/ 3031280 w 5308996"/>
                <a:gd name="connsiteY101" fmla="*/ 37873 h 200193"/>
                <a:gd name="connsiteX102" fmla="*/ 3063744 w 5308996"/>
                <a:gd name="connsiteY102" fmla="*/ 32463 h 200193"/>
                <a:gd name="connsiteX103" fmla="*/ 3096208 w 5308996"/>
                <a:gd name="connsiteY103" fmla="*/ 21641 h 200193"/>
                <a:gd name="connsiteX104" fmla="*/ 3112440 w 5308996"/>
                <a:gd name="connsiteY104" fmla="*/ 16231 h 200193"/>
                <a:gd name="connsiteX105" fmla="*/ 3117851 w 5308996"/>
                <a:gd name="connsiteY105" fmla="*/ 32463 h 200193"/>
                <a:gd name="connsiteX106" fmla="*/ 3199010 w 5308996"/>
                <a:gd name="connsiteY106" fmla="*/ 43284 h 200193"/>
                <a:gd name="connsiteX107" fmla="*/ 3220653 w 5308996"/>
                <a:gd name="connsiteY107" fmla="*/ 48695 h 200193"/>
                <a:gd name="connsiteX108" fmla="*/ 3247706 w 5308996"/>
                <a:gd name="connsiteY108" fmla="*/ 70337 h 200193"/>
                <a:gd name="connsiteX109" fmla="*/ 3323455 w 5308996"/>
                <a:gd name="connsiteY109" fmla="*/ 54105 h 200193"/>
                <a:gd name="connsiteX110" fmla="*/ 3334277 w 5308996"/>
                <a:gd name="connsiteY110" fmla="*/ 43284 h 200193"/>
                <a:gd name="connsiteX111" fmla="*/ 3366741 w 5308996"/>
                <a:gd name="connsiteY111" fmla="*/ 48695 h 200193"/>
                <a:gd name="connsiteX112" fmla="*/ 3382973 w 5308996"/>
                <a:gd name="connsiteY112" fmla="*/ 54105 h 200193"/>
                <a:gd name="connsiteX113" fmla="*/ 3453311 w 5308996"/>
                <a:gd name="connsiteY113" fmla="*/ 48695 h 200193"/>
                <a:gd name="connsiteX114" fmla="*/ 3507418 w 5308996"/>
                <a:gd name="connsiteY114" fmla="*/ 37873 h 200193"/>
                <a:gd name="connsiteX115" fmla="*/ 3523649 w 5308996"/>
                <a:gd name="connsiteY115" fmla="*/ 64927 h 200193"/>
                <a:gd name="connsiteX116" fmla="*/ 3539881 w 5308996"/>
                <a:gd name="connsiteY116" fmla="*/ 59516 h 200193"/>
                <a:gd name="connsiteX117" fmla="*/ 3566935 w 5308996"/>
                <a:gd name="connsiteY117" fmla="*/ 54105 h 200193"/>
                <a:gd name="connsiteX118" fmla="*/ 3658916 w 5308996"/>
                <a:gd name="connsiteY118" fmla="*/ 43284 h 200193"/>
                <a:gd name="connsiteX119" fmla="*/ 3685969 w 5308996"/>
                <a:gd name="connsiteY119" fmla="*/ 48695 h 200193"/>
                <a:gd name="connsiteX120" fmla="*/ 3745486 w 5308996"/>
                <a:gd name="connsiteY120" fmla="*/ 43284 h 200193"/>
                <a:gd name="connsiteX121" fmla="*/ 3761718 w 5308996"/>
                <a:gd name="connsiteY121" fmla="*/ 48695 h 200193"/>
                <a:gd name="connsiteX122" fmla="*/ 3777950 w 5308996"/>
                <a:gd name="connsiteY122" fmla="*/ 59516 h 200193"/>
                <a:gd name="connsiteX123" fmla="*/ 3815825 w 5308996"/>
                <a:gd name="connsiteY123" fmla="*/ 54105 h 200193"/>
                <a:gd name="connsiteX124" fmla="*/ 3880752 w 5308996"/>
                <a:gd name="connsiteY124" fmla="*/ 37873 h 200193"/>
                <a:gd name="connsiteX125" fmla="*/ 3945680 w 5308996"/>
                <a:gd name="connsiteY125" fmla="*/ 43284 h 200193"/>
                <a:gd name="connsiteX126" fmla="*/ 3967323 w 5308996"/>
                <a:gd name="connsiteY126" fmla="*/ 21641 h 200193"/>
                <a:gd name="connsiteX127" fmla="*/ 3999787 w 5308996"/>
                <a:gd name="connsiteY127" fmla="*/ 37873 h 200193"/>
                <a:gd name="connsiteX128" fmla="*/ 4010608 w 5308996"/>
                <a:gd name="connsiteY128" fmla="*/ 48695 h 200193"/>
                <a:gd name="connsiteX129" fmla="*/ 4026840 w 5308996"/>
                <a:gd name="connsiteY129" fmla="*/ 54105 h 200193"/>
                <a:gd name="connsiteX130" fmla="*/ 4070125 w 5308996"/>
                <a:gd name="connsiteY130" fmla="*/ 48695 h 200193"/>
                <a:gd name="connsiteX131" fmla="*/ 4080947 w 5308996"/>
                <a:gd name="connsiteY131" fmla="*/ 37873 h 200193"/>
                <a:gd name="connsiteX132" fmla="*/ 4097178 w 5308996"/>
                <a:gd name="connsiteY132" fmla="*/ 32463 h 200193"/>
                <a:gd name="connsiteX133" fmla="*/ 4118821 w 5308996"/>
                <a:gd name="connsiteY133" fmla="*/ 37873 h 200193"/>
                <a:gd name="connsiteX134" fmla="*/ 4151285 w 5308996"/>
                <a:gd name="connsiteY134" fmla="*/ 59516 h 200193"/>
                <a:gd name="connsiteX135" fmla="*/ 4194570 w 5308996"/>
                <a:gd name="connsiteY135" fmla="*/ 54105 h 200193"/>
                <a:gd name="connsiteX136" fmla="*/ 4227034 w 5308996"/>
                <a:gd name="connsiteY136" fmla="*/ 32463 h 200193"/>
                <a:gd name="connsiteX137" fmla="*/ 4243266 w 5308996"/>
                <a:gd name="connsiteY137" fmla="*/ 37873 h 200193"/>
                <a:gd name="connsiteX138" fmla="*/ 4259498 w 5308996"/>
                <a:gd name="connsiteY138" fmla="*/ 64927 h 200193"/>
                <a:gd name="connsiteX139" fmla="*/ 4313604 w 5308996"/>
                <a:gd name="connsiteY139" fmla="*/ 54105 h 200193"/>
                <a:gd name="connsiteX140" fmla="*/ 4324426 w 5308996"/>
                <a:gd name="connsiteY140" fmla="*/ 43284 h 200193"/>
                <a:gd name="connsiteX141" fmla="*/ 4340658 w 5308996"/>
                <a:gd name="connsiteY141" fmla="*/ 32463 h 200193"/>
                <a:gd name="connsiteX142" fmla="*/ 4351479 w 5308996"/>
                <a:gd name="connsiteY142" fmla="*/ 21641 h 200193"/>
                <a:gd name="connsiteX143" fmla="*/ 4367711 w 5308996"/>
                <a:gd name="connsiteY143" fmla="*/ 16231 h 200193"/>
                <a:gd name="connsiteX144" fmla="*/ 4389354 w 5308996"/>
                <a:gd name="connsiteY144" fmla="*/ 21641 h 200193"/>
                <a:gd name="connsiteX145" fmla="*/ 4400175 w 5308996"/>
                <a:gd name="connsiteY145" fmla="*/ 37873 h 200193"/>
                <a:gd name="connsiteX146" fmla="*/ 4454281 w 5308996"/>
                <a:gd name="connsiteY146" fmla="*/ 32463 h 200193"/>
                <a:gd name="connsiteX147" fmla="*/ 4465103 w 5308996"/>
                <a:gd name="connsiteY147" fmla="*/ 21641 h 200193"/>
                <a:gd name="connsiteX148" fmla="*/ 4497567 w 5308996"/>
                <a:gd name="connsiteY148" fmla="*/ 10820 h 200193"/>
                <a:gd name="connsiteX149" fmla="*/ 4502977 w 5308996"/>
                <a:gd name="connsiteY149" fmla="*/ 27052 h 200193"/>
                <a:gd name="connsiteX150" fmla="*/ 4508388 w 5308996"/>
                <a:gd name="connsiteY150" fmla="*/ 48695 h 200193"/>
                <a:gd name="connsiteX151" fmla="*/ 4524620 w 5308996"/>
                <a:gd name="connsiteY151" fmla="*/ 59516 h 200193"/>
                <a:gd name="connsiteX152" fmla="*/ 4589548 w 5308996"/>
                <a:gd name="connsiteY152" fmla="*/ 43284 h 200193"/>
                <a:gd name="connsiteX153" fmla="*/ 4622012 w 5308996"/>
                <a:gd name="connsiteY153" fmla="*/ 5410 h 200193"/>
                <a:gd name="connsiteX154" fmla="*/ 4649065 w 5308996"/>
                <a:gd name="connsiteY154" fmla="*/ 32463 h 200193"/>
                <a:gd name="connsiteX155" fmla="*/ 4681529 w 5308996"/>
                <a:gd name="connsiteY155" fmla="*/ 27052 h 200193"/>
                <a:gd name="connsiteX156" fmla="*/ 4697761 w 5308996"/>
                <a:gd name="connsiteY156" fmla="*/ 16231 h 200193"/>
                <a:gd name="connsiteX157" fmla="*/ 4730225 w 5308996"/>
                <a:gd name="connsiteY157" fmla="*/ 5410 h 200193"/>
                <a:gd name="connsiteX158" fmla="*/ 4746457 w 5308996"/>
                <a:gd name="connsiteY158" fmla="*/ 16231 h 200193"/>
                <a:gd name="connsiteX159" fmla="*/ 4762689 w 5308996"/>
                <a:gd name="connsiteY159" fmla="*/ 32463 h 200193"/>
                <a:gd name="connsiteX160" fmla="*/ 4778920 w 5308996"/>
                <a:gd name="connsiteY160" fmla="*/ 37873 h 200193"/>
                <a:gd name="connsiteX161" fmla="*/ 4811384 w 5308996"/>
                <a:gd name="connsiteY161" fmla="*/ 27052 h 200193"/>
                <a:gd name="connsiteX162" fmla="*/ 4822206 w 5308996"/>
                <a:gd name="connsiteY162" fmla="*/ 16231 h 200193"/>
                <a:gd name="connsiteX163" fmla="*/ 4838438 w 5308996"/>
                <a:gd name="connsiteY163" fmla="*/ 10820 h 200193"/>
                <a:gd name="connsiteX164" fmla="*/ 4935829 w 5308996"/>
                <a:gd name="connsiteY164" fmla="*/ 27052 h 200193"/>
                <a:gd name="connsiteX165" fmla="*/ 4941240 w 5308996"/>
                <a:gd name="connsiteY165" fmla="*/ 43284 h 200193"/>
                <a:gd name="connsiteX166" fmla="*/ 4957472 w 5308996"/>
                <a:gd name="connsiteY166" fmla="*/ 54105 h 200193"/>
                <a:gd name="connsiteX167" fmla="*/ 4984525 w 5308996"/>
                <a:gd name="connsiteY167" fmla="*/ 70337 h 200193"/>
                <a:gd name="connsiteX168" fmla="*/ 5006168 w 5308996"/>
                <a:gd name="connsiteY168" fmla="*/ 64927 h 200193"/>
                <a:gd name="connsiteX169" fmla="*/ 5016989 w 5308996"/>
                <a:gd name="connsiteY169" fmla="*/ 32463 h 200193"/>
                <a:gd name="connsiteX170" fmla="*/ 5054864 w 5308996"/>
                <a:gd name="connsiteY170" fmla="*/ 48695 h 200193"/>
                <a:gd name="connsiteX171" fmla="*/ 5087328 w 5308996"/>
                <a:gd name="connsiteY171" fmla="*/ 59516 h 200193"/>
                <a:gd name="connsiteX172" fmla="*/ 5136023 w 5308996"/>
                <a:gd name="connsiteY172" fmla="*/ 64927 h 200193"/>
                <a:gd name="connsiteX173" fmla="*/ 5163077 w 5308996"/>
                <a:gd name="connsiteY173" fmla="*/ 81159 h 200193"/>
                <a:gd name="connsiteX174" fmla="*/ 5168487 w 5308996"/>
                <a:gd name="connsiteY174" fmla="*/ 64927 h 200193"/>
                <a:gd name="connsiteX175" fmla="*/ 5206362 w 5308996"/>
                <a:gd name="connsiteY175" fmla="*/ 75748 h 200193"/>
                <a:gd name="connsiteX176" fmla="*/ 5217183 w 5308996"/>
                <a:gd name="connsiteY176" fmla="*/ 91980 h 200193"/>
                <a:gd name="connsiteX177" fmla="*/ 5228004 w 5308996"/>
                <a:gd name="connsiteY177" fmla="*/ 59516 h 200193"/>
                <a:gd name="connsiteX178" fmla="*/ 5233415 w 5308996"/>
                <a:gd name="connsiteY178" fmla="*/ 43284 h 200193"/>
                <a:gd name="connsiteX179" fmla="*/ 5249647 w 5308996"/>
                <a:gd name="connsiteY179" fmla="*/ 48695 h 200193"/>
                <a:gd name="connsiteX180" fmla="*/ 5265879 w 5308996"/>
                <a:gd name="connsiteY180" fmla="*/ 81159 h 200193"/>
                <a:gd name="connsiteX181" fmla="*/ 5276700 w 5308996"/>
                <a:gd name="connsiteY181" fmla="*/ 97391 h 200193"/>
                <a:gd name="connsiteX182" fmla="*/ 5282111 w 5308996"/>
                <a:gd name="connsiteY182" fmla="*/ 113623 h 200193"/>
                <a:gd name="connsiteX183" fmla="*/ 5292932 w 5308996"/>
                <a:gd name="connsiteY183" fmla="*/ 129854 h 200193"/>
                <a:gd name="connsiteX184" fmla="*/ 5265033 w 5308996"/>
                <a:gd name="connsiteY184" fmla="*/ 183168 h 200193"/>
                <a:gd name="connsiteX185" fmla="*/ 4808776 w 5308996"/>
                <a:gd name="connsiteY185" fmla="*/ 178550 h 200193"/>
                <a:gd name="connsiteX186" fmla="*/ 1316 w 5308996"/>
                <a:gd name="connsiteY186" fmla="*/ 200193 h 200193"/>
                <a:gd name="connsiteX187" fmla="*/ 17548 w 5308996"/>
                <a:gd name="connsiteY187" fmla="*/ 189372 h 200193"/>
                <a:gd name="connsiteX188" fmla="*/ 22958 w 5308996"/>
                <a:gd name="connsiteY188" fmla="*/ 173140 h 200193"/>
                <a:gd name="connsiteX189" fmla="*/ 12137 w 5308996"/>
                <a:gd name="connsiteY189" fmla="*/ 156908 h 200193"/>
                <a:gd name="connsiteX0" fmla="*/ 12137 w 5308996"/>
                <a:gd name="connsiteY0" fmla="*/ 156908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188" fmla="*/ 12137 w 5308996"/>
                <a:gd name="connsiteY188" fmla="*/ 156908 h 200193"/>
                <a:gd name="connsiteX0" fmla="*/ 22958 w 5308996"/>
                <a:gd name="connsiteY0" fmla="*/ 173140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0" fmla="*/ 17548 w 5308996"/>
                <a:gd name="connsiteY0" fmla="*/ 189372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0" fmla="*/ 348389 w 5656069"/>
                <a:gd name="connsiteY0" fmla="*/ 200193 h 200193"/>
                <a:gd name="connsiteX1" fmla="*/ 375442 w 5656069"/>
                <a:gd name="connsiteY1" fmla="*/ 43284 h 200193"/>
                <a:gd name="connsiteX2" fmla="*/ 380853 w 5656069"/>
                <a:gd name="connsiteY2" fmla="*/ 27052 h 200193"/>
                <a:gd name="connsiteX3" fmla="*/ 386263 w 5656069"/>
                <a:gd name="connsiteY3" fmla="*/ 5410 h 200193"/>
                <a:gd name="connsiteX4" fmla="*/ 440370 w 5656069"/>
                <a:gd name="connsiteY4" fmla="*/ 43284 h 200193"/>
                <a:gd name="connsiteX5" fmla="*/ 467423 w 5656069"/>
                <a:gd name="connsiteY5" fmla="*/ 75748 h 200193"/>
                <a:gd name="connsiteX6" fmla="*/ 483655 w 5656069"/>
                <a:gd name="connsiteY6" fmla="*/ 70337 h 200193"/>
                <a:gd name="connsiteX7" fmla="*/ 510708 w 5656069"/>
                <a:gd name="connsiteY7" fmla="*/ 54105 h 200193"/>
                <a:gd name="connsiteX8" fmla="*/ 543172 w 5656069"/>
                <a:gd name="connsiteY8" fmla="*/ 70337 h 200193"/>
                <a:gd name="connsiteX9" fmla="*/ 564815 w 5656069"/>
                <a:gd name="connsiteY9" fmla="*/ 64927 h 200193"/>
                <a:gd name="connsiteX10" fmla="*/ 597279 w 5656069"/>
                <a:gd name="connsiteY10" fmla="*/ 48695 h 200193"/>
                <a:gd name="connsiteX11" fmla="*/ 651385 w 5656069"/>
                <a:gd name="connsiteY11" fmla="*/ 64927 h 200193"/>
                <a:gd name="connsiteX12" fmla="*/ 667617 w 5656069"/>
                <a:gd name="connsiteY12" fmla="*/ 70337 h 200193"/>
                <a:gd name="connsiteX13" fmla="*/ 683849 w 5656069"/>
                <a:gd name="connsiteY13" fmla="*/ 81159 h 200193"/>
                <a:gd name="connsiteX14" fmla="*/ 743366 w 5656069"/>
                <a:gd name="connsiteY14" fmla="*/ 81159 h 200193"/>
                <a:gd name="connsiteX15" fmla="*/ 797473 w 5656069"/>
                <a:gd name="connsiteY15" fmla="*/ 81159 h 200193"/>
                <a:gd name="connsiteX16" fmla="*/ 851579 w 5656069"/>
                <a:gd name="connsiteY16" fmla="*/ 70337 h 200193"/>
                <a:gd name="connsiteX17" fmla="*/ 862401 w 5656069"/>
                <a:gd name="connsiteY17" fmla="*/ 59516 h 200193"/>
                <a:gd name="connsiteX18" fmla="*/ 878633 w 5656069"/>
                <a:gd name="connsiteY18" fmla="*/ 64927 h 200193"/>
                <a:gd name="connsiteX19" fmla="*/ 905686 w 5656069"/>
                <a:gd name="connsiteY19" fmla="*/ 70337 h 200193"/>
                <a:gd name="connsiteX20" fmla="*/ 932739 w 5656069"/>
                <a:gd name="connsiteY20" fmla="*/ 64927 h 200193"/>
                <a:gd name="connsiteX21" fmla="*/ 948971 w 5656069"/>
                <a:gd name="connsiteY21" fmla="*/ 59516 h 200193"/>
                <a:gd name="connsiteX22" fmla="*/ 965203 w 5656069"/>
                <a:gd name="connsiteY22" fmla="*/ 70337 h 200193"/>
                <a:gd name="connsiteX23" fmla="*/ 976024 w 5656069"/>
                <a:gd name="connsiteY23" fmla="*/ 86569 h 200193"/>
                <a:gd name="connsiteX24" fmla="*/ 1030131 w 5656069"/>
                <a:gd name="connsiteY24" fmla="*/ 86569 h 200193"/>
                <a:gd name="connsiteX25" fmla="*/ 1046363 w 5656069"/>
                <a:gd name="connsiteY25" fmla="*/ 75748 h 200193"/>
                <a:gd name="connsiteX26" fmla="*/ 1078827 w 5656069"/>
                <a:gd name="connsiteY26" fmla="*/ 86569 h 200193"/>
                <a:gd name="connsiteX27" fmla="*/ 1089648 w 5656069"/>
                <a:gd name="connsiteY27" fmla="*/ 97391 h 200193"/>
                <a:gd name="connsiteX28" fmla="*/ 1127522 w 5656069"/>
                <a:gd name="connsiteY28" fmla="*/ 97391 h 200193"/>
                <a:gd name="connsiteX29" fmla="*/ 1143754 w 5656069"/>
                <a:gd name="connsiteY29" fmla="*/ 86569 h 200193"/>
                <a:gd name="connsiteX30" fmla="*/ 1159986 w 5656069"/>
                <a:gd name="connsiteY30" fmla="*/ 64927 h 200193"/>
                <a:gd name="connsiteX31" fmla="*/ 1176218 w 5656069"/>
                <a:gd name="connsiteY31" fmla="*/ 59516 h 200193"/>
                <a:gd name="connsiteX32" fmla="*/ 1192450 w 5656069"/>
                <a:gd name="connsiteY32" fmla="*/ 70337 h 200193"/>
                <a:gd name="connsiteX33" fmla="*/ 1224914 w 5656069"/>
                <a:gd name="connsiteY33" fmla="*/ 81159 h 200193"/>
                <a:gd name="connsiteX34" fmla="*/ 1268199 w 5656069"/>
                <a:gd name="connsiteY34" fmla="*/ 75748 h 200193"/>
                <a:gd name="connsiteX35" fmla="*/ 1284431 w 5656069"/>
                <a:gd name="connsiteY35" fmla="*/ 70337 h 200193"/>
                <a:gd name="connsiteX36" fmla="*/ 1273610 w 5656069"/>
                <a:gd name="connsiteY36" fmla="*/ 54105 h 200193"/>
                <a:gd name="connsiteX37" fmla="*/ 1300663 w 5656069"/>
                <a:gd name="connsiteY37" fmla="*/ 59516 h 200193"/>
                <a:gd name="connsiteX38" fmla="*/ 1381823 w 5656069"/>
                <a:gd name="connsiteY38" fmla="*/ 64927 h 200193"/>
                <a:gd name="connsiteX39" fmla="*/ 1441340 w 5656069"/>
                <a:gd name="connsiteY39" fmla="*/ 81159 h 200193"/>
                <a:gd name="connsiteX40" fmla="*/ 1452162 w 5656069"/>
                <a:gd name="connsiteY40" fmla="*/ 70337 h 200193"/>
                <a:gd name="connsiteX41" fmla="*/ 1468393 w 5656069"/>
                <a:gd name="connsiteY41" fmla="*/ 75748 h 200193"/>
                <a:gd name="connsiteX42" fmla="*/ 1490036 w 5656069"/>
                <a:gd name="connsiteY42" fmla="*/ 81159 h 200193"/>
                <a:gd name="connsiteX43" fmla="*/ 1549553 w 5656069"/>
                <a:gd name="connsiteY43" fmla="*/ 75748 h 200193"/>
                <a:gd name="connsiteX44" fmla="*/ 1565785 w 5656069"/>
                <a:gd name="connsiteY44" fmla="*/ 70337 h 200193"/>
                <a:gd name="connsiteX45" fmla="*/ 1598249 w 5656069"/>
                <a:gd name="connsiteY45" fmla="*/ 86569 h 200193"/>
                <a:gd name="connsiteX46" fmla="*/ 1641534 w 5656069"/>
                <a:gd name="connsiteY46" fmla="*/ 81159 h 200193"/>
                <a:gd name="connsiteX47" fmla="*/ 1657766 w 5656069"/>
                <a:gd name="connsiteY47" fmla="*/ 75748 h 200193"/>
                <a:gd name="connsiteX48" fmla="*/ 1679409 w 5656069"/>
                <a:gd name="connsiteY48" fmla="*/ 54105 h 200193"/>
                <a:gd name="connsiteX49" fmla="*/ 1717283 w 5656069"/>
                <a:gd name="connsiteY49" fmla="*/ 54105 h 200193"/>
                <a:gd name="connsiteX50" fmla="*/ 1738926 w 5656069"/>
                <a:gd name="connsiteY50" fmla="*/ 32463 h 200193"/>
                <a:gd name="connsiteX51" fmla="*/ 1809264 w 5656069"/>
                <a:gd name="connsiteY51" fmla="*/ 21641 h 200193"/>
                <a:gd name="connsiteX52" fmla="*/ 1830907 w 5656069"/>
                <a:gd name="connsiteY52" fmla="*/ 16231 h 200193"/>
                <a:gd name="connsiteX53" fmla="*/ 1852550 w 5656069"/>
                <a:gd name="connsiteY53" fmla="*/ 37873 h 200193"/>
                <a:gd name="connsiteX54" fmla="*/ 1857960 w 5656069"/>
                <a:gd name="connsiteY54" fmla="*/ 59516 h 200193"/>
                <a:gd name="connsiteX55" fmla="*/ 1928299 w 5656069"/>
                <a:gd name="connsiteY55" fmla="*/ 64927 h 200193"/>
                <a:gd name="connsiteX56" fmla="*/ 1960763 w 5656069"/>
                <a:gd name="connsiteY56" fmla="*/ 75748 h 200193"/>
                <a:gd name="connsiteX57" fmla="*/ 1976995 w 5656069"/>
                <a:gd name="connsiteY57" fmla="*/ 86569 h 200193"/>
                <a:gd name="connsiteX58" fmla="*/ 1998637 w 5656069"/>
                <a:gd name="connsiteY58" fmla="*/ 91980 h 200193"/>
                <a:gd name="connsiteX59" fmla="*/ 2047333 w 5656069"/>
                <a:gd name="connsiteY59" fmla="*/ 86569 h 200193"/>
                <a:gd name="connsiteX60" fmla="*/ 2058154 w 5656069"/>
                <a:gd name="connsiteY60" fmla="*/ 70337 h 200193"/>
                <a:gd name="connsiteX61" fmla="*/ 2068976 w 5656069"/>
                <a:gd name="connsiteY61" fmla="*/ 59516 h 200193"/>
                <a:gd name="connsiteX62" fmla="*/ 2085208 w 5656069"/>
                <a:gd name="connsiteY62" fmla="*/ 64927 h 200193"/>
                <a:gd name="connsiteX63" fmla="*/ 2096029 w 5656069"/>
                <a:gd name="connsiteY63" fmla="*/ 81159 h 200193"/>
                <a:gd name="connsiteX64" fmla="*/ 2128493 w 5656069"/>
                <a:gd name="connsiteY64" fmla="*/ 91980 h 200193"/>
                <a:gd name="connsiteX65" fmla="*/ 2160957 w 5656069"/>
                <a:gd name="connsiteY65" fmla="*/ 86569 h 200193"/>
                <a:gd name="connsiteX66" fmla="*/ 2177189 w 5656069"/>
                <a:gd name="connsiteY66" fmla="*/ 81159 h 200193"/>
                <a:gd name="connsiteX67" fmla="*/ 2263759 w 5656069"/>
                <a:gd name="connsiteY67" fmla="*/ 75748 h 200193"/>
                <a:gd name="connsiteX68" fmla="*/ 2301634 w 5656069"/>
                <a:gd name="connsiteY68" fmla="*/ 86569 h 200193"/>
                <a:gd name="connsiteX69" fmla="*/ 2366562 w 5656069"/>
                <a:gd name="connsiteY69" fmla="*/ 81159 h 200193"/>
                <a:gd name="connsiteX70" fmla="*/ 2393615 w 5656069"/>
                <a:gd name="connsiteY70" fmla="*/ 64927 h 200193"/>
                <a:gd name="connsiteX71" fmla="*/ 2415257 w 5656069"/>
                <a:gd name="connsiteY71" fmla="*/ 37873 h 200193"/>
                <a:gd name="connsiteX72" fmla="*/ 2426079 w 5656069"/>
                <a:gd name="connsiteY72" fmla="*/ 27052 h 200193"/>
                <a:gd name="connsiteX73" fmla="*/ 2436900 w 5656069"/>
                <a:gd name="connsiteY73" fmla="*/ 43284 h 200193"/>
                <a:gd name="connsiteX74" fmla="*/ 2469364 w 5656069"/>
                <a:gd name="connsiteY74" fmla="*/ 59516 h 200193"/>
                <a:gd name="connsiteX75" fmla="*/ 2518060 w 5656069"/>
                <a:gd name="connsiteY75" fmla="*/ 54105 h 200193"/>
                <a:gd name="connsiteX76" fmla="*/ 2534292 w 5656069"/>
                <a:gd name="connsiteY76" fmla="*/ 48695 h 200193"/>
                <a:gd name="connsiteX77" fmla="*/ 2620862 w 5656069"/>
                <a:gd name="connsiteY77" fmla="*/ 59516 h 200193"/>
                <a:gd name="connsiteX78" fmla="*/ 2669558 w 5656069"/>
                <a:gd name="connsiteY78" fmla="*/ 54105 h 200193"/>
                <a:gd name="connsiteX79" fmla="*/ 2712843 w 5656069"/>
                <a:gd name="connsiteY79" fmla="*/ 48695 h 200193"/>
                <a:gd name="connsiteX80" fmla="*/ 2756128 w 5656069"/>
                <a:gd name="connsiteY80" fmla="*/ 43284 h 200193"/>
                <a:gd name="connsiteX81" fmla="*/ 2772360 w 5656069"/>
                <a:gd name="connsiteY81" fmla="*/ 54105 h 200193"/>
                <a:gd name="connsiteX82" fmla="*/ 2788592 w 5656069"/>
                <a:gd name="connsiteY82" fmla="*/ 59516 h 200193"/>
                <a:gd name="connsiteX83" fmla="*/ 2875163 w 5656069"/>
                <a:gd name="connsiteY83" fmla="*/ 54105 h 200193"/>
                <a:gd name="connsiteX84" fmla="*/ 2891395 w 5656069"/>
                <a:gd name="connsiteY84" fmla="*/ 43284 h 200193"/>
                <a:gd name="connsiteX85" fmla="*/ 2923859 w 5656069"/>
                <a:gd name="connsiteY85" fmla="*/ 21641 h 200193"/>
                <a:gd name="connsiteX86" fmla="*/ 2967144 w 5656069"/>
                <a:gd name="connsiteY86" fmla="*/ 54105 h 200193"/>
                <a:gd name="connsiteX87" fmla="*/ 2988786 w 5656069"/>
                <a:gd name="connsiteY87" fmla="*/ 59516 h 200193"/>
                <a:gd name="connsiteX88" fmla="*/ 2999608 w 5656069"/>
                <a:gd name="connsiteY88" fmla="*/ 70337 h 200193"/>
                <a:gd name="connsiteX89" fmla="*/ 3064535 w 5656069"/>
                <a:gd name="connsiteY89" fmla="*/ 54105 h 200193"/>
                <a:gd name="connsiteX90" fmla="*/ 3075357 w 5656069"/>
                <a:gd name="connsiteY90" fmla="*/ 43284 h 200193"/>
                <a:gd name="connsiteX91" fmla="*/ 3129463 w 5656069"/>
                <a:gd name="connsiteY91" fmla="*/ 37873 h 200193"/>
                <a:gd name="connsiteX92" fmla="*/ 3140285 w 5656069"/>
                <a:gd name="connsiteY92" fmla="*/ 27052 h 200193"/>
                <a:gd name="connsiteX93" fmla="*/ 3145695 w 5656069"/>
                <a:gd name="connsiteY93" fmla="*/ 10820 h 200193"/>
                <a:gd name="connsiteX94" fmla="*/ 3161927 w 5656069"/>
                <a:gd name="connsiteY94" fmla="*/ 16231 h 200193"/>
                <a:gd name="connsiteX95" fmla="*/ 3210623 w 5656069"/>
                <a:gd name="connsiteY95" fmla="*/ 54105 h 200193"/>
                <a:gd name="connsiteX96" fmla="*/ 3248498 w 5656069"/>
                <a:gd name="connsiteY96" fmla="*/ 43284 h 200193"/>
                <a:gd name="connsiteX97" fmla="*/ 3270140 w 5656069"/>
                <a:gd name="connsiteY97" fmla="*/ 48695 h 200193"/>
                <a:gd name="connsiteX98" fmla="*/ 3280962 w 5656069"/>
                <a:gd name="connsiteY98" fmla="*/ 59516 h 200193"/>
                <a:gd name="connsiteX99" fmla="*/ 3335068 w 5656069"/>
                <a:gd name="connsiteY99" fmla="*/ 59516 h 200193"/>
                <a:gd name="connsiteX100" fmla="*/ 3378353 w 5656069"/>
                <a:gd name="connsiteY100" fmla="*/ 37873 h 200193"/>
                <a:gd name="connsiteX101" fmla="*/ 3410817 w 5656069"/>
                <a:gd name="connsiteY101" fmla="*/ 32463 h 200193"/>
                <a:gd name="connsiteX102" fmla="*/ 3443281 w 5656069"/>
                <a:gd name="connsiteY102" fmla="*/ 21641 h 200193"/>
                <a:gd name="connsiteX103" fmla="*/ 3459513 w 5656069"/>
                <a:gd name="connsiteY103" fmla="*/ 16231 h 200193"/>
                <a:gd name="connsiteX104" fmla="*/ 3464924 w 5656069"/>
                <a:gd name="connsiteY104" fmla="*/ 32463 h 200193"/>
                <a:gd name="connsiteX105" fmla="*/ 3546083 w 5656069"/>
                <a:gd name="connsiteY105" fmla="*/ 43284 h 200193"/>
                <a:gd name="connsiteX106" fmla="*/ 3567726 w 5656069"/>
                <a:gd name="connsiteY106" fmla="*/ 48695 h 200193"/>
                <a:gd name="connsiteX107" fmla="*/ 3594779 w 5656069"/>
                <a:gd name="connsiteY107" fmla="*/ 70337 h 200193"/>
                <a:gd name="connsiteX108" fmla="*/ 3670528 w 5656069"/>
                <a:gd name="connsiteY108" fmla="*/ 54105 h 200193"/>
                <a:gd name="connsiteX109" fmla="*/ 3681350 w 5656069"/>
                <a:gd name="connsiteY109" fmla="*/ 43284 h 200193"/>
                <a:gd name="connsiteX110" fmla="*/ 3713814 w 5656069"/>
                <a:gd name="connsiteY110" fmla="*/ 48695 h 200193"/>
                <a:gd name="connsiteX111" fmla="*/ 3730046 w 5656069"/>
                <a:gd name="connsiteY111" fmla="*/ 54105 h 200193"/>
                <a:gd name="connsiteX112" fmla="*/ 3800384 w 5656069"/>
                <a:gd name="connsiteY112" fmla="*/ 48695 h 200193"/>
                <a:gd name="connsiteX113" fmla="*/ 3854491 w 5656069"/>
                <a:gd name="connsiteY113" fmla="*/ 37873 h 200193"/>
                <a:gd name="connsiteX114" fmla="*/ 3870722 w 5656069"/>
                <a:gd name="connsiteY114" fmla="*/ 64927 h 200193"/>
                <a:gd name="connsiteX115" fmla="*/ 3886954 w 5656069"/>
                <a:gd name="connsiteY115" fmla="*/ 59516 h 200193"/>
                <a:gd name="connsiteX116" fmla="*/ 3914008 w 5656069"/>
                <a:gd name="connsiteY116" fmla="*/ 54105 h 200193"/>
                <a:gd name="connsiteX117" fmla="*/ 4005989 w 5656069"/>
                <a:gd name="connsiteY117" fmla="*/ 43284 h 200193"/>
                <a:gd name="connsiteX118" fmla="*/ 4033042 w 5656069"/>
                <a:gd name="connsiteY118" fmla="*/ 48695 h 200193"/>
                <a:gd name="connsiteX119" fmla="*/ 4092559 w 5656069"/>
                <a:gd name="connsiteY119" fmla="*/ 43284 h 200193"/>
                <a:gd name="connsiteX120" fmla="*/ 4108791 w 5656069"/>
                <a:gd name="connsiteY120" fmla="*/ 48695 h 200193"/>
                <a:gd name="connsiteX121" fmla="*/ 4125023 w 5656069"/>
                <a:gd name="connsiteY121" fmla="*/ 59516 h 200193"/>
                <a:gd name="connsiteX122" fmla="*/ 4162898 w 5656069"/>
                <a:gd name="connsiteY122" fmla="*/ 54105 h 200193"/>
                <a:gd name="connsiteX123" fmla="*/ 4227825 w 5656069"/>
                <a:gd name="connsiteY123" fmla="*/ 37873 h 200193"/>
                <a:gd name="connsiteX124" fmla="*/ 4292753 w 5656069"/>
                <a:gd name="connsiteY124" fmla="*/ 43284 h 200193"/>
                <a:gd name="connsiteX125" fmla="*/ 4314396 w 5656069"/>
                <a:gd name="connsiteY125" fmla="*/ 21641 h 200193"/>
                <a:gd name="connsiteX126" fmla="*/ 4346860 w 5656069"/>
                <a:gd name="connsiteY126" fmla="*/ 37873 h 200193"/>
                <a:gd name="connsiteX127" fmla="*/ 4357681 w 5656069"/>
                <a:gd name="connsiteY127" fmla="*/ 48695 h 200193"/>
                <a:gd name="connsiteX128" fmla="*/ 4373913 w 5656069"/>
                <a:gd name="connsiteY128" fmla="*/ 54105 h 200193"/>
                <a:gd name="connsiteX129" fmla="*/ 4417198 w 5656069"/>
                <a:gd name="connsiteY129" fmla="*/ 48695 h 200193"/>
                <a:gd name="connsiteX130" fmla="*/ 4428020 w 5656069"/>
                <a:gd name="connsiteY130" fmla="*/ 37873 h 200193"/>
                <a:gd name="connsiteX131" fmla="*/ 4444251 w 5656069"/>
                <a:gd name="connsiteY131" fmla="*/ 32463 h 200193"/>
                <a:gd name="connsiteX132" fmla="*/ 4465894 w 5656069"/>
                <a:gd name="connsiteY132" fmla="*/ 37873 h 200193"/>
                <a:gd name="connsiteX133" fmla="*/ 4498358 w 5656069"/>
                <a:gd name="connsiteY133" fmla="*/ 59516 h 200193"/>
                <a:gd name="connsiteX134" fmla="*/ 4541643 w 5656069"/>
                <a:gd name="connsiteY134" fmla="*/ 54105 h 200193"/>
                <a:gd name="connsiteX135" fmla="*/ 4574107 w 5656069"/>
                <a:gd name="connsiteY135" fmla="*/ 32463 h 200193"/>
                <a:gd name="connsiteX136" fmla="*/ 4590339 w 5656069"/>
                <a:gd name="connsiteY136" fmla="*/ 37873 h 200193"/>
                <a:gd name="connsiteX137" fmla="*/ 4606571 w 5656069"/>
                <a:gd name="connsiteY137" fmla="*/ 64927 h 200193"/>
                <a:gd name="connsiteX138" fmla="*/ 4660677 w 5656069"/>
                <a:gd name="connsiteY138" fmla="*/ 54105 h 200193"/>
                <a:gd name="connsiteX139" fmla="*/ 4671499 w 5656069"/>
                <a:gd name="connsiteY139" fmla="*/ 43284 h 200193"/>
                <a:gd name="connsiteX140" fmla="*/ 4687731 w 5656069"/>
                <a:gd name="connsiteY140" fmla="*/ 32463 h 200193"/>
                <a:gd name="connsiteX141" fmla="*/ 4698552 w 5656069"/>
                <a:gd name="connsiteY141" fmla="*/ 21641 h 200193"/>
                <a:gd name="connsiteX142" fmla="*/ 4714784 w 5656069"/>
                <a:gd name="connsiteY142" fmla="*/ 16231 h 200193"/>
                <a:gd name="connsiteX143" fmla="*/ 4736427 w 5656069"/>
                <a:gd name="connsiteY143" fmla="*/ 21641 h 200193"/>
                <a:gd name="connsiteX144" fmla="*/ 4747248 w 5656069"/>
                <a:gd name="connsiteY144" fmla="*/ 37873 h 200193"/>
                <a:gd name="connsiteX145" fmla="*/ 4801354 w 5656069"/>
                <a:gd name="connsiteY145" fmla="*/ 32463 h 200193"/>
                <a:gd name="connsiteX146" fmla="*/ 4812176 w 5656069"/>
                <a:gd name="connsiteY146" fmla="*/ 21641 h 200193"/>
                <a:gd name="connsiteX147" fmla="*/ 4844640 w 5656069"/>
                <a:gd name="connsiteY147" fmla="*/ 10820 h 200193"/>
                <a:gd name="connsiteX148" fmla="*/ 4850050 w 5656069"/>
                <a:gd name="connsiteY148" fmla="*/ 27052 h 200193"/>
                <a:gd name="connsiteX149" fmla="*/ 4855461 w 5656069"/>
                <a:gd name="connsiteY149" fmla="*/ 48695 h 200193"/>
                <a:gd name="connsiteX150" fmla="*/ 4871693 w 5656069"/>
                <a:gd name="connsiteY150" fmla="*/ 59516 h 200193"/>
                <a:gd name="connsiteX151" fmla="*/ 4936621 w 5656069"/>
                <a:gd name="connsiteY151" fmla="*/ 43284 h 200193"/>
                <a:gd name="connsiteX152" fmla="*/ 4969085 w 5656069"/>
                <a:gd name="connsiteY152" fmla="*/ 5410 h 200193"/>
                <a:gd name="connsiteX153" fmla="*/ 4996138 w 5656069"/>
                <a:gd name="connsiteY153" fmla="*/ 32463 h 200193"/>
                <a:gd name="connsiteX154" fmla="*/ 5028602 w 5656069"/>
                <a:gd name="connsiteY154" fmla="*/ 27052 h 200193"/>
                <a:gd name="connsiteX155" fmla="*/ 5044834 w 5656069"/>
                <a:gd name="connsiteY155" fmla="*/ 16231 h 200193"/>
                <a:gd name="connsiteX156" fmla="*/ 5077298 w 5656069"/>
                <a:gd name="connsiteY156" fmla="*/ 5410 h 200193"/>
                <a:gd name="connsiteX157" fmla="*/ 5093530 w 5656069"/>
                <a:gd name="connsiteY157" fmla="*/ 16231 h 200193"/>
                <a:gd name="connsiteX158" fmla="*/ 5109762 w 5656069"/>
                <a:gd name="connsiteY158" fmla="*/ 32463 h 200193"/>
                <a:gd name="connsiteX159" fmla="*/ 5125993 w 5656069"/>
                <a:gd name="connsiteY159" fmla="*/ 37873 h 200193"/>
                <a:gd name="connsiteX160" fmla="*/ 5158457 w 5656069"/>
                <a:gd name="connsiteY160" fmla="*/ 27052 h 200193"/>
                <a:gd name="connsiteX161" fmla="*/ 5169279 w 5656069"/>
                <a:gd name="connsiteY161" fmla="*/ 16231 h 200193"/>
                <a:gd name="connsiteX162" fmla="*/ 5185511 w 5656069"/>
                <a:gd name="connsiteY162" fmla="*/ 10820 h 200193"/>
                <a:gd name="connsiteX163" fmla="*/ 5282902 w 5656069"/>
                <a:gd name="connsiteY163" fmla="*/ 27052 h 200193"/>
                <a:gd name="connsiteX164" fmla="*/ 5288313 w 5656069"/>
                <a:gd name="connsiteY164" fmla="*/ 43284 h 200193"/>
                <a:gd name="connsiteX165" fmla="*/ 5304545 w 5656069"/>
                <a:gd name="connsiteY165" fmla="*/ 54105 h 200193"/>
                <a:gd name="connsiteX166" fmla="*/ 5331598 w 5656069"/>
                <a:gd name="connsiteY166" fmla="*/ 70337 h 200193"/>
                <a:gd name="connsiteX167" fmla="*/ 5353241 w 5656069"/>
                <a:gd name="connsiteY167" fmla="*/ 64927 h 200193"/>
                <a:gd name="connsiteX168" fmla="*/ 5364062 w 5656069"/>
                <a:gd name="connsiteY168" fmla="*/ 32463 h 200193"/>
                <a:gd name="connsiteX169" fmla="*/ 5401937 w 5656069"/>
                <a:gd name="connsiteY169" fmla="*/ 48695 h 200193"/>
                <a:gd name="connsiteX170" fmla="*/ 5434401 w 5656069"/>
                <a:gd name="connsiteY170" fmla="*/ 59516 h 200193"/>
                <a:gd name="connsiteX171" fmla="*/ 5483096 w 5656069"/>
                <a:gd name="connsiteY171" fmla="*/ 64927 h 200193"/>
                <a:gd name="connsiteX172" fmla="*/ 5510150 w 5656069"/>
                <a:gd name="connsiteY172" fmla="*/ 81159 h 200193"/>
                <a:gd name="connsiteX173" fmla="*/ 5515560 w 5656069"/>
                <a:gd name="connsiteY173" fmla="*/ 64927 h 200193"/>
                <a:gd name="connsiteX174" fmla="*/ 5553435 w 5656069"/>
                <a:gd name="connsiteY174" fmla="*/ 75748 h 200193"/>
                <a:gd name="connsiteX175" fmla="*/ 5564256 w 5656069"/>
                <a:gd name="connsiteY175" fmla="*/ 91980 h 200193"/>
                <a:gd name="connsiteX176" fmla="*/ 5575077 w 5656069"/>
                <a:gd name="connsiteY176" fmla="*/ 59516 h 200193"/>
                <a:gd name="connsiteX177" fmla="*/ 5580488 w 5656069"/>
                <a:gd name="connsiteY177" fmla="*/ 43284 h 200193"/>
                <a:gd name="connsiteX178" fmla="*/ 5596720 w 5656069"/>
                <a:gd name="connsiteY178" fmla="*/ 48695 h 200193"/>
                <a:gd name="connsiteX179" fmla="*/ 5612952 w 5656069"/>
                <a:gd name="connsiteY179" fmla="*/ 81159 h 200193"/>
                <a:gd name="connsiteX180" fmla="*/ 5623773 w 5656069"/>
                <a:gd name="connsiteY180" fmla="*/ 97391 h 200193"/>
                <a:gd name="connsiteX181" fmla="*/ 5629184 w 5656069"/>
                <a:gd name="connsiteY181" fmla="*/ 113623 h 200193"/>
                <a:gd name="connsiteX182" fmla="*/ 5640005 w 5656069"/>
                <a:gd name="connsiteY182" fmla="*/ 129854 h 200193"/>
                <a:gd name="connsiteX183" fmla="*/ 5612106 w 5656069"/>
                <a:gd name="connsiteY183" fmla="*/ 183168 h 200193"/>
                <a:gd name="connsiteX184" fmla="*/ 5155849 w 5656069"/>
                <a:gd name="connsiteY184" fmla="*/ 178550 h 200193"/>
                <a:gd name="connsiteX185" fmla="*/ 348389 w 5656069"/>
                <a:gd name="connsiteY185" fmla="*/ 200193 h 200193"/>
                <a:gd name="connsiteX0" fmla="*/ 10 w 5307690"/>
                <a:gd name="connsiteY0" fmla="*/ 200193 h 200215"/>
                <a:gd name="connsiteX1" fmla="*/ 27063 w 5307690"/>
                <a:gd name="connsiteY1" fmla="*/ 43284 h 200215"/>
                <a:gd name="connsiteX2" fmla="*/ 32474 w 5307690"/>
                <a:gd name="connsiteY2" fmla="*/ 27052 h 200215"/>
                <a:gd name="connsiteX3" fmla="*/ 37884 w 5307690"/>
                <a:gd name="connsiteY3" fmla="*/ 5410 h 200215"/>
                <a:gd name="connsiteX4" fmla="*/ 91991 w 5307690"/>
                <a:gd name="connsiteY4" fmla="*/ 43284 h 200215"/>
                <a:gd name="connsiteX5" fmla="*/ 119044 w 5307690"/>
                <a:gd name="connsiteY5" fmla="*/ 75748 h 200215"/>
                <a:gd name="connsiteX6" fmla="*/ 135276 w 5307690"/>
                <a:gd name="connsiteY6" fmla="*/ 70337 h 200215"/>
                <a:gd name="connsiteX7" fmla="*/ 162329 w 5307690"/>
                <a:gd name="connsiteY7" fmla="*/ 54105 h 200215"/>
                <a:gd name="connsiteX8" fmla="*/ 194793 w 5307690"/>
                <a:gd name="connsiteY8" fmla="*/ 70337 h 200215"/>
                <a:gd name="connsiteX9" fmla="*/ 216436 w 5307690"/>
                <a:gd name="connsiteY9" fmla="*/ 64927 h 200215"/>
                <a:gd name="connsiteX10" fmla="*/ 248900 w 5307690"/>
                <a:gd name="connsiteY10" fmla="*/ 48695 h 200215"/>
                <a:gd name="connsiteX11" fmla="*/ 303006 w 5307690"/>
                <a:gd name="connsiteY11" fmla="*/ 64927 h 200215"/>
                <a:gd name="connsiteX12" fmla="*/ 319238 w 5307690"/>
                <a:gd name="connsiteY12" fmla="*/ 70337 h 200215"/>
                <a:gd name="connsiteX13" fmla="*/ 335470 w 5307690"/>
                <a:gd name="connsiteY13" fmla="*/ 81159 h 200215"/>
                <a:gd name="connsiteX14" fmla="*/ 394987 w 5307690"/>
                <a:gd name="connsiteY14" fmla="*/ 81159 h 200215"/>
                <a:gd name="connsiteX15" fmla="*/ 449094 w 5307690"/>
                <a:gd name="connsiteY15" fmla="*/ 81159 h 200215"/>
                <a:gd name="connsiteX16" fmla="*/ 503200 w 5307690"/>
                <a:gd name="connsiteY16" fmla="*/ 70337 h 200215"/>
                <a:gd name="connsiteX17" fmla="*/ 514022 w 5307690"/>
                <a:gd name="connsiteY17" fmla="*/ 59516 h 200215"/>
                <a:gd name="connsiteX18" fmla="*/ 530254 w 5307690"/>
                <a:gd name="connsiteY18" fmla="*/ 64927 h 200215"/>
                <a:gd name="connsiteX19" fmla="*/ 557307 w 5307690"/>
                <a:gd name="connsiteY19" fmla="*/ 70337 h 200215"/>
                <a:gd name="connsiteX20" fmla="*/ 584360 w 5307690"/>
                <a:gd name="connsiteY20" fmla="*/ 64927 h 200215"/>
                <a:gd name="connsiteX21" fmla="*/ 600592 w 5307690"/>
                <a:gd name="connsiteY21" fmla="*/ 59516 h 200215"/>
                <a:gd name="connsiteX22" fmla="*/ 616824 w 5307690"/>
                <a:gd name="connsiteY22" fmla="*/ 70337 h 200215"/>
                <a:gd name="connsiteX23" fmla="*/ 627645 w 5307690"/>
                <a:gd name="connsiteY23" fmla="*/ 86569 h 200215"/>
                <a:gd name="connsiteX24" fmla="*/ 681752 w 5307690"/>
                <a:gd name="connsiteY24" fmla="*/ 86569 h 200215"/>
                <a:gd name="connsiteX25" fmla="*/ 697984 w 5307690"/>
                <a:gd name="connsiteY25" fmla="*/ 75748 h 200215"/>
                <a:gd name="connsiteX26" fmla="*/ 730448 w 5307690"/>
                <a:gd name="connsiteY26" fmla="*/ 86569 h 200215"/>
                <a:gd name="connsiteX27" fmla="*/ 741269 w 5307690"/>
                <a:gd name="connsiteY27" fmla="*/ 97391 h 200215"/>
                <a:gd name="connsiteX28" fmla="*/ 779143 w 5307690"/>
                <a:gd name="connsiteY28" fmla="*/ 97391 h 200215"/>
                <a:gd name="connsiteX29" fmla="*/ 795375 w 5307690"/>
                <a:gd name="connsiteY29" fmla="*/ 86569 h 200215"/>
                <a:gd name="connsiteX30" fmla="*/ 811607 w 5307690"/>
                <a:gd name="connsiteY30" fmla="*/ 64927 h 200215"/>
                <a:gd name="connsiteX31" fmla="*/ 827839 w 5307690"/>
                <a:gd name="connsiteY31" fmla="*/ 59516 h 200215"/>
                <a:gd name="connsiteX32" fmla="*/ 844071 w 5307690"/>
                <a:gd name="connsiteY32" fmla="*/ 70337 h 200215"/>
                <a:gd name="connsiteX33" fmla="*/ 876535 w 5307690"/>
                <a:gd name="connsiteY33" fmla="*/ 81159 h 200215"/>
                <a:gd name="connsiteX34" fmla="*/ 919820 w 5307690"/>
                <a:gd name="connsiteY34" fmla="*/ 75748 h 200215"/>
                <a:gd name="connsiteX35" fmla="*/ 936052 w 5307690"/>
                <a:gd name="connsiteY35" fmla="*/ 70337 h 200215"/>
                <a:gd name="connsiteX36" fmla="*/ 925231 w 5307690"/>
                <a:gd name="connsiteY36" fmla="*/ 54105 h 200215"/>
                <a:gd name="connsiteX37" fmla="*/ 952284 w 5307690"/>
                <a:gd name="connsiteY37" fmla="*/ 59516 h 200215"/>
                <a:gd name="connsiteX38" fmla="*/ 1033444 w 5307690"/>
                <a:gd name="connsiteY38" fmla="*/ 64927 h 200215"/>
                <a:gd name="connsiteX39" fmla="*/ 1092961 w 5307690"/>
                <a:gd name="connsiteY39" fmla="*/ 81159 h 200215"/>
                <a:gd name="connsiteX40" fmla="*/ 1103783 w 5307690"/>
                <a:gd name="connsiteY40" fmla="*/ 70337 h 200215"/>
                <a:gd name="connsiteX41" fmla="*/ 1120014 w 5307690"/>
                <a:gd name="connsiteY41" fmla="*/ 75748 h 200215"/>
                <a:gd name="connsiteX42" fmla="*/ 1141657 w 5307690"/>
                <a:gd name="connsiteY42" fmla="*/ 81159 h 200215"/>
                <a:gd name="connsiteX43" fmla="*/ 1201174 w 5307690"/>
                <a:gd name="connsiteY43" fmla="*/ 75748 h 200215"/>
                <a:gd name="connsiteX44" fmla="*/ 1217406 w 5307690"/>
                <a:gd name="connsiteY44" fmla="*/ 70337 h 200215"/>
                <a:gd name="connsiteX45" fmla="*/ 1249870 w 5307690"/>
                <a:gd name="connsiteY45" fmla="*/ 86569 h 200215"/>
                <a:gd name="connsiteX46" fmla="*/ 1293155 w 5307690"/>
                <a:gd name="connsiteY46" fmla="*/ 81159 h 200215"/>
                <a:gd name="connsiteX47" fmla="*/ 1309387 w 5307690"/>
                <a:gd name="connsiteY47" fmla="*/ 75748 h 200215"/>
                <a:gd name="connsiteX48" fmla="*/ 1331030 w 5307690"/>
                <a:gd name="connsiteY48" fmla="*/ 54105 h 200215"/>
                <a:gd name="connsiteX49" fmla="*/ 1368904 w 5307690"/>
                <a:gd name="connsiteY49" fmla="*/ 54105 h 200215"/>
                <a:gd name="connsiteX50" fmla="*/ 1390547 w 5307690"/>
                <a:gd name="connsiteY50" fmla="*/ 32463 h 200215"/>
                <a:gd name="connsiteX51" fmla="*/ 1460885 w 5307690"/>
                <a:gd name="connsiteY51" fmla="*/ 21641 h 200215"/>
                <a:gd name="connsiteX52" fmla="*/ 1482528 w 5307690"/>
                <a:gd name="connsiteY52" fmla="*/ 16231 h 200215"/>
                <a:gd name="connsiteX53" fmla="*/ 1504171 w 5307690"/>
                <a:gd name="connsiteY53" fmla="*/ 37873 h 200215"/>
                <a:gd name="connsiteX54" fmla="*/ 1509581 w 5307690"/>
                <a:gd name="connsiteY54" fmla="*/ 59516 h 200215"/>
                <a:gd name="connsiteX55" fmla="*/ 1579920 w 5307690"/>
                <a:gd name="connsiteY55" fmla="*/ 64927 h 200215"/>
                <a:gd name="connsiteX56" fmla="*/ 1612384 w 5307690"/>
                <a:gd name="connsiteY56" fmla="*/ 75748 h 200215"/>
                <a:gd name="connsiteX57" fmla="*/ 1628616 w 5307690"/>
                <a:gd name="connsiteY57" fmla="*/ 86569 h 200215"/>
                <a:gd name="connsiteX58" fmla="*/ 1650258 w 5307690"/>
                <a:gd name="connsiteY58" fmla="*/ 91980 h 200215"/>
                <a:gd name="connsiteX59" fmla="*/ 1698954 w 5307690"/>
                <a:gd name="connsiteY59" fmla="*/ 86569 h 200215"/>
                <a:gd name="connsiteX60" fmla="*/ 1709775 w 5307690"/>
                <a:gd name="connsiteY60" fmla="*/ 70337 h 200215"/>
                <a:gd name="connsiteX61" fmla="*/ 1720597 w 5307690"/>
                <a:gd name="connsiteY61" fmla="*/ 59516 h 200215"/>
                <a:gd name="connsiteX62" fmla="*/ 1736829 w 5307690"/>
                <a:gd name="connsiteY62" fmla="*/ 64927 h 200215"/>
                <a:gd name="connsiteX63" fmla="*/ 1747650 w 5307690"/>
                <a:gd name="connsiteY63" fmla="*/ 81159 h 200215"/>
                <a:gd name="connsiteX64" fmla="*/ 1780114 w 5307690"/>
                <a:gd name="connsiteY64" fmla="*/ 91980 h 200215"/>
                <a:gd name="connsiteX65" fmla="*/ 1812578 w 5307690"/>
                <a:gd name="connsiteY65" fmla="*/ 86569 h 200215"/>
                <a:gd name="connsiteX66" fmla="*/ 1828810 w 5307690"/>
                <a:gd name="connsiteY66" fmla="*/ 81159 h 200215"/>
                <a:gd name="connsiteX67" fmla="*/ 1915380 w 5307690"/>
                <a:gd name="connsiteY67" fmla="*/ 75748 h 200215"/>
                <a:gd name="connsiteX68" fmla="*/ 1953255 w 5307690"/>
                <a:gd name="connsiteY68" fmla="*/ 86569 h 200215"/>
                <a:gd name="connsiteX69" fmla="*/ 2018183 w 5307690"/>
                <a:gd name="connsiteY69" fmla="*/ 81159 h 200215"/>
                <a:gd name="connsiteX70" fmla="*/ 2045236 w 5307690"/>
                <a:gd name="connsiteY70" fmla="*/ 64927 h 200215"/>
                <a:gd name="connsiteX71" fmla="*/ 2066878 w 5307690"/>
                <a:gd name="connsiteY71" fmla="*/ 37873 h 200215"/>
                <a:gd name="connsiteX72" fmla="*/ 2077700 w 5307690"/>
                <a:gd name="connsiteY72" fmla="*/ 27052 h 200215"/>
                <a:gd name="connsiteX73" fmla="*/ 2088521 w 5307690"/>
                <a:gd name="connsiteY73" fmla="*/ 43284 h 200215"/>
                <a:gd name="connsiteX74" fmla="*/ 2120985 w 5307690"/>
                <a:gd name="connsiteY74" fmla="*/ 59516 h 200215"/>
                <a:gd name="connsiteX75" fmla="*/ 2169681 w 5307690"/>
                <a:gd name="connsiteY75" fmla="*/ 54105 h 200215"/>
                <a:gd name="connsiteX76" fmla="*/ 2185913 w 5307690"/>
                <a:gd name="connsiteY76" fmla="*/ 48695 h 200215"/>
                <a:gd name="connsiteX77" fmla="*/ 2272483 w 5307690"/>
                <a:gd name="connsiteY77" fmla="*/ 59516 h 200215"/>
                <a:gd name="connsiteX78" fmla="*/ 2321179 w 5307690"/>
                <a:gd name="connsiteY78" fmla="*/ 54105 h 200215"/>
                <a:gd name="connsiteX79" fmla="*/ 2364464 w 5307690"/>
                <a:gd name="connsiteY79" fmla="*/ 48695 h 200215"/>
                <a:gd name="connsiteX80" fmla="*/ 2407749 w 5307690"/>
                <a:gd name="connsiteY80" fmla="*/ 43284 h 200215"/>
                <a:gd name="connsiteX81" fmla="*/ 2423981 w 5307690"/>
                <a:gd name="connsiteY81" fmla="*/ 54105 h 200215"/>
                <a:gd name="connsiteX82" fmla="*/ 2440213 w 5307690"/>
                <a:gd name="connsiteY82" fmla="*/ 59516 h 200215"/>
                <a:gd name="connsiteX83" fmla="*/ 2526784 w 5307690"/>
                <a:gd name="connsiteY83" fmla="*/ 54105 h 200215"/>
                <a:gd name="connsiteX84" fmla="*/ 2543016 w 5307690"/>
                <a:gd name="connsiteY84" fmla="*/ 43284 h 200215"/>
                <a:gd name="connsiteX85" fmla="*/ 2575480 w 5307690"/>
                <a:gd name="connsiteY85" fmla="*/ 21641 h 200215"/>
                <a:gd name="connsiteX86" fmla="*/ 2618765 w 5307690"/>
                <a:gd name="connsiteY86" fmla="*/ 54105 h 200215"/>
                <a:gd name="connsiteX87" fmla="*/ 2640407 w 5307690"/>
                <a:gd name="connsiteY87" fmla="*/ 59516 h 200215"/>
                <a:gd name="connsiteX88" fmla="*/ 2651229 w 5307690"/>
                <a:gd name="connsiteY88" fmla="*/ 70337 h 200215"/>
                <a:gd name="connsiteX89" fmla="*/ 2716156 w 5307690"/>
                <a:gd name="connsiteY89" fmla="*/ 54105 h 200215"/>
                <a:gd name="connsiteX90" fmla="*/ 2726978 w 5307690"/>
                <a:gd name="connsiteY90" fmla="*/ 43284 h 200215"/>
                <a:gd name="connsiteX91" fmla="*/ 2781084 w 5307690"/>
                <a:gd name="connsiteY91" fmla="*/ 37873 h 200215"/>
                <a:gd name="connsiteX92" fmla="*/ 2791906 w 5307690"/>
                <a:gd name="connsiteY92" fmla="*/ 27052 h 200215"/>
                <a:gd name="connsiteX93" fmla="*/ 2797316 w 5307690"/>
                <a:gd name="connsiteY93" fmla="*/ 10820 h 200215"/>
                <a:gd name="connsiteX94" fmla="*/ 2813548 w 5307690"/>
                <a:gd name="connsiteY94" fmla="*/ 16231 h 200215"/>
                <a:gd name="connsiteX95" fmla="*/ 2862244 w 5307690"/>
                <a:gd name="connsiteY95" fmla="*/ 54105 h 200215"/>
                <a:gd name="connsiteX96" fmla="*/ 2900119 w 5307690"/>
                <a:gd name="connsiteY96" fmla="*/ 43284 h 200215"/>
                <a:gd name="connsiteX97" fmla="*/ 2921761 w 5307690"/>
                <a:gd name="connsiteY97" fmla="*/ 48695 h 200215"/>
                <a:gd name="connsiteX98" fmla="*/ 2932583 w 5307690"/>
                <a:gd name="connsiteY98" fmla="*/ 59516 h 200215"/>
                <a:gd name="connsiteX99" fmla="*/ 2986689 w 5307690"/>
                <a:gd name="connsiteY99" fmla="*/ 59516 h 200215"/>
                <a:gd name="connsiteX100" fmla="*/ 3029974 w 5307690"/>
                <a:gd name="connsiteY100" fmla="*/ 37873 h 200215"/>
                <a:gd name="connsiteX101" fmla="*/ 3062438 w 5307690"/>
                <a:gd name="connsiteY101" fmla="*/ 32463 h 200215"/>
                <a:gd name="connsiteX102" fmla="*/ 3094902 w 5307690"/>
                <a:gd name="connsiteY102" fmla="*/ 21641 h 200215"/>
                <a:gd name="connsiteX103" fmla="*/ 3111134 w 5307690"/>
                <a:gd name="connsiteY103" fmla="*/ 16231 h 200215"/>
                <a:gd name="connsiteX104" fmla="*/ 3116545 w 5307690"/>
                <a:gd name="connsiteY104" fmla="*/ 32463 h 200215"/>
                <a:gd name="connsiteX105" fmla="*/ 3197704 w 5307690"/>
                <a:gd name="connsiteY105" fmla="*/ 43284 h 200215"/>
                <a:gd name="connsiteX106" fmla="*/ 3219347 w 5307690"/>
                <a:gd name="connsiteY106" fmla="*/ 48695 h 200215"/>
                <a:gd name="connsiteX107" fmla="*/ 3246400 w 5307690"/>
                <a:gd name="connsiteY107" fmla="*/ 70337 h 200215"/>
                <a:gd name="connsiteX108" fmla="*/ 3322149 w 5307690"/>
                <a:gd name="connsiteY108" fmla="*/ 54105 h 200215"/>
                <a:gd name="connsiteX109" fmla="*/ 3332971 w 5307690"/>
                <a:gd name="connsiteY109" fmla="*/ 43284 h 200215"/>
                <a:gd name="connsiteX110" fmla="*/ 3365435 w 5307690"/>
                <a:gd name="connsiteY110" fmla="*/ 48695 h 200215"/>
                <a:gd name="connsiteX111" fmla="*/ 3381667 w 5307690"/>
                <a:gd name="connsiteY111" fmla="*/ 54105 h 200215"/>
                <a:gd name="connsiteX112" fmla="*/ 3452005 w 5307690"/>
                <a:gd name="connsiteY112" fmla="*/ 48695 h 200215"/>
                <a:gd name="connsiteX113" fmla="*/ 3506112 w 5307690"/>
                <a:gd name="connsiteY113" fmla="*/ 37873 h 200215"/>
                <a:gd name="connsiteX114" fmla="*/ 3522343 w 5307690"/>
                <a:gd name="connsiteY114" fmla="*/ 64927 h 200215"/>
                <a:gd name="connsiteX115" fmla="*/ 3538575 w 5307690"/>
                <a:gd name="connsiteY115" fmla="*/ 59516 h 200215"/>
                <a:gd name="connsiteX116" fmla="*/ 3565629 w 5307690"/>
                <a:gd name="connsiteY116" fmla="*/ 54105 h 200215"/>
                <a:gd name="connsiteX117" fmla="*/ 3657610 w 5307690"/>
                <a:gd name="connsiteY117" fmla="*/ 43284 h 200215"/>
                <a:gd name="connsiteX118" fmla="*/ 3684663 w 5307690"/>
                <a:gd name="connsiteY118" fmla="*/ 48695 h 200215"/>
                <a:gd name="connsiteX119" fmla="*/ 3744180 w 5307690"/>
                <a:gd name="connsiteY119" fmla="*/ 43284 h 200215"/>
                <a:gd name="connsiteX120" fmla="*/ 3760412 w 5307690"/>
                <a:gd name="connsiteY120" fmla="*/ 48695 h 200215"/>
                <a:gd name="connsiteX121" fmla="*/ 3776644 w 5307690"/>
                <a:gd name="connsiteY121" fmla="*/ 59516 h 200215"/>
                <a:gd name="connsiteX122" fmla="*/ 3814519 w 5307690"/>
                <a:gd name="connsiteY122" fmla="*/ 54105 h 200215"/>
                <a:gd name="connsiteX123" fmla="*/ 3879446 w 5307690"/>
                <a:gd name="connsiteY123" fmla="*/ 37873 h 200215"/>
                <a:gd name="connsiteX124" fmla="*/ 3944374 w 5307690"/>
                <a:gd name="connsiteY124" fmla="*/ 43284 h 200215"/>
                <a:gd name="connsiteX125" fmla="*/ 3966017 w 5307690"/>
                <a:gd name="connsiteY125" fmla="*/ 21641 h 200215"/>
                <a:gd name="connsiteX126" fmla="*/ 3998481 w 5307690"/>
                <a:gd name="connsiteY126" fmla="*/ 37873 h 200215"/>
                <a:gd name="connsiteX127" fmla="*/ 4009302 w 5307690"/>
                <a:gd name="connsiteY127" fmla="*/ 48695 h 200215"/>
                <a:gd name="connsiteX128" fmla="*/ 4025534 w 5307690"/>
                <a:gd name="connsiteY128" fmla="*/ 54105 h 200215"/>
                <a:gd name="connsiteX129" fmla="*/ 4068819 w 5307690"/>
                <a:gd name="connsiteY129" fmla="*/ 48695 h 200215"/>
                <a:gd name="connsiteX130" fmla="*/ 4079641 w 5307690"/>
                <a:gd name="connsiteY130" fmla="*/ 37873 h 200215"/>
                <a:gd name="connsiteX131" fmla="*/ 4095872 w 5307690"/>
                <a:gd name="connsiteY131" fmla="*/ 32463 h 200215"/>
                <a:gd name="connsiteX132" fmla="*/ 4117515 w 5307690"/>
                <a:gd name="connsiteY132" fmla="*/ 37873 h 200215"/>
                <a:gd name="connsiteX133" fmla="*/ 4149979 w 5307690"/>
                <a:gd name="connsiteY133" fmla="*/ 59516 h 200215"/>
                <a:gd name="connsiteX134" fmla="*/ 4193264 w 5307690"/>
                <a:gd name="connsiteY134" fmla="*/ 54105 h 200215"/>
                <a:gd name="connsiteX135" fmla="*/ 4225728 w 5307690"/>
                <a:gd name="connsiteY135" fmla="*/ 32463 h 200215"/>
                <a:gd name="connsiteX136" fmla="*/ 4241960 w 5307690"/>
                <a:gd name="connsiteY136" fmla="*/ 37873 h 200215"/>
                <a:gd name="connsiteX137" fmla="*/ 4258192 w 5307690"/>
                <a:gd name="connsiteY137" fmla="*/ 64927 h 200215"/>
                <a:gd name="connsiteX138" fmla="*/ 4312298 w 5307690"/>
                <a:gd name="connsiteY138" fmla="*/ 54105 h 200215"/>
                <a:gd name="connsiteX139" fmla="*/ 4323120 w 5307690"/>
                <a:gd name="connsiteY139" fmla="*/ 43284 h 200215"/>
                <a:gd name="connsiteX140" fmla="*/ 4339352 w 5307690"/>
                <a:gd name="connsiteY140" fmla="*/ 32463 h 200215"/>
                <a:gd name="connsiteX141" fmla="*/ 4350173 w 5307690"/>
                <a:gd name="connsiteY141" fmla="*/ 21641 h 200215"/>
                <a:gd name="connsiteX142" fmla="*/ 4366405 w 5307690"/>
                <a:gd name="connsiteY142" fmla="*/ 16231 h 200215"/>
                <a:gd name="connsiteX143" fmla="*/ 4388048 w 5307690"/>
                <a:gd name="connsiteY143" fmla="*/ 21641 h 200215"/>
                <a:gd name="connsiteX144" fmla="*/ 4398869 w 5307690"/>
                <a:gd name="connsiteY144" fmla="*/ 37873 h 200215"/>
                <a:gd name="connsiteX145" fmla="*/ 4452975 w 5307690"/>
                <a:gd name="connsiteY145" fmla="*/ 32463 h 200215"/>
                <a:gd name="connsiteX146" fmla="*/ 4463797 w 5307690"/>
                <a:gd name="connsiteY146" fmla="*/ 21641 h 200215"/>
                <a:gd name="connsiteX147" fmla="*/ 4496261 w 5307690"/>
                <a:gd name="connsiteY147" fmla="*/ 10820 h 200215"/>
                <a:gd name="connsiteX148" fmla="*/ 4501671 w 5307690"/>
                <a:gd name="connsiteY148" fmla="*/ 27052 h 200215"/>
                <a:gd name="connsiteX149" fmla="*/ 4507082 w 5307690"/>
                <a:gd name="connsiteY149" fmla="*/ 48695 h 200215"/>
                <a:gd name="connsiteX150" fmla="*/ 4523314 w 5307690"/>
                <a:gd name="connsiteY150" fmla="*/ 59516 h 200215"/>
                <a:gd name="connsiteX151" fmla="*/ 4588242 w 5307690"/>
                <a:gd name="connsiteY151" fmla="*/ 43284 h 200215"/>
                <a:gd name="connsiteX152" fmla="*/ 4620706 w 5307690"/>
                <a:gd name="connsiteY152" fmla="*/ 5410 h 200215"/>
                <a:gd name="connsiteX153" fmla="*/ 4647759 w 5307690"/>
                <a:gd name="connsiteY153" fmla="*/ 32463 h 200215"/>
                <a:gd name="connsiteX154" fmla="*/ 4680223 w 5307690"/>
                <a:gd name="connsiteY154" fmla="*/ 27052 h 200215"/>
                <a:gd name="connsiteX155" fmla="*/ 4696455 w 5307690"/>
                <a:gd name="connsiteY155" fmla="*/ 16231 h 200215"/>
                <a:gd name="connsiteX156" fmla="*/ 4728919 w 5307690"/>
                <a:gd name="connsiteY156" fmla="*/ 5410 h 200215"/>
                <a:gd name="connsiteX157" fmla="*/ 4745151 w 5307690"/>
                <a:gd name="connsiteY157" fmla="*/ 16231 h 200215"/>
                <a:gd name="connsiteX158" fmla="*/ 4761383 w 5307690"/>
                <a:gd name="connsiteY158" fmla="*/ 32463 h 200215"/>
                <a:gd name="connsiteX159" fmla="*/ 4777614 w 5307690"/>
                <a:gd name="connsiteY159" fmla="*/ 37873 h 200215"/>
                <a:gd name="connsiteX160" fmla="*/ 4810078 w 5307690"/>
                <a:gd name="connsiteY160" fmla="*/ 27052 h 200215"/>
                <a:gd name="connsiteX161" fmla="*/ 4820900 w 5307690"/>
                <a:gd name="connsiteY161" fmla="*/ 16231 h 200215"/>
                <a:gd name="connsiteX162" fmla="*/ 4837132 w 5307690"/>
                <a:gd name="connsiteY162" fmla="*/ 10820 h 200215"/>
                <a:gd name="connsiteX163" fmla="*/ 4934523 w 5307690"/>
                <a:gd name="connsiteY163" fmla="*/ 27052 h 200215"/>
                <a:gd name="connsiteX164" fmla="*/ 4939934 w 5307690"/>
                <a:gd name="connsiteY164" fmla="*/ 43284 h 200215"/>
                <a:gd name="connsiteX165" fmla="*/ 4956166 w 5307690"/>
                <a:gd name="connsiteY165" fmla="*/ 54105 h 200215"/>
                <a:gd name="connsiteX166" fmla="*/ 4983219 w 5307690"/>
                <a:gd name="connsiteY166" fmla="*/ 70337 h 200215"/>
                <a:gd name="connsiteX167" fmla="*/ 5004862 w 5307690"/>
                <a:gd name="connsiteY167" fmla="*/ 64927 h 200215"/>
                <a:gd name="connsiteX168" fmla="*/ 5015683 w 5307690"/>
                <a:gd name="connsiteY168" fmla="*/ 32463 h 200215"/>
                <a:gd name="connsiteX169" fmla="*/ 5053558 w 5307690"/>
                <a:gd name="connsiteY169" fmla="*/ 48695 h 200215"/>
                <a:gd name="connsiteX170" fmla="*/ 5086022 w 5307690"/>
                <a:gd name="connsiteY170" fmla="*/ 59516 h 200215"/>
                <a:gd name="connsiteX171" fmla="*/ 5134717 w 5307690"/>
                <a:gd name="connsiteY171" fmla="*/ 64927 h 200215"/>
                <a:gd name="connsiteX172" fmla="*/ 5161771 w 5307690"/>
                <a:gd name="connsiteY172" fmla="*/ 81159 h 200215"/>
                <a:gd name="connsiteX173" fmla="*/ 5167181 w 5307690"/>
                <a:gd name="connsiteY173" fmla="*/ 64927 h 200215"/>
                <a:gd name="connsiteX174" fmla="*/ 5205056 w 5307690"/>
                <a:gd name="connsiteY174" fmla="*/ 75748 h 200215"/>
                <a:gd name="connsiteX175" fmla="*/ 5215877 w 5307690"/>
                <a:gd name="connsiteY175" fmla="*/ 91980 h 200215"/>
                <a:gd name="connsiteX176" fmla="*/ 5226698 w 5307690"/>
                <a:gd name="connsiteY176" fmla="*/ 59516 h 200215"/>
                <a:gd name="connsiteX177" fmla="*/ 5232109 w 5307690"/>
                <a:gd name="connsiteY177" fmla="*/ 43284 h 200215"/>
                <a:gd name="connsiteX178" fmla="*/ 5248341 w 5307690"/>
                <a:gd name="connsiteY178" fmla="*/ 48695 h 200215"/>
                <a:gd name="connsiteX179" fmla="*/ 5264573 w 5307690"/>
                <a:gd name="connsiteY179" fmla="*/ 81159 h 200215"/>
                <a:gd name="connsiteX180" fmla="*/ 5275394 w 5307690"/>
                <a:gd name="connsiteY180" fmla="*/ 97391 h 200215"/>
                <a:gd name="connsiteX181" fmla="*/ 5280805 w 5307690"/>
                <a:gd name="connsiteY181" fmla="*/ 113623 h 200215"/>
                <a:gd name="connsiteX182" fmla="*/ 5291626 w 5307690"/>
                <a:gd name="connsiteY182" fmla="*/ 129854 h 200215"/>
                <a:gd name="connsiteX183" fmla="*/ 5263727 w 5307690"/>
                <a:gd name="connsiteY183" fmla="*/ 183168 h 200215"/>
                <a:gd name="connsiteX184" fmla="*/ 4807470 w 5307690"/>
                <a:gd name="connsiteY184" fmla="*/ 178550 h 200215"/>
                <a:gd name="connsiteX185" fmla="*/ 10 w 5307690"/>
                <a:gd name="connsiteY185" fmla="*/ 200193 h 200215"/>
                <a:gd name="connsiteX0" fmla="*/ 29782 w 5305005"/>
                <a:gd name="connsiteY0" fmla="*/ 202423 h 202445"/>
                <a:gd name="connsiteX1" fmla="*/ 1079 w 5305005"/>
                <a:gd name="connsiteY1" fmla="*/ 43284 h 202445"/>
                <a:gd name="connsiteX2" fmla="*/ 6490 w 5305005"/>
                <a:gd name="connsiteY2" fmla="*/ 27052 h 202445"/>
                <a:gd name="connsiteX3" fmla="*/ 11900 w 5305005"/>
                <a:gd name="connsiteY3" fmla="*/ 5410 h 202445"/>
                <a:gd name="connsiteX4" fmla="*/ 66007 w 5305005"/>
                <a:gd name="connsiteY4" fmla="*/ 43284 h 202445"/>
                <a:gd name="connsiteX5" fmla="*/ 93060 w 5305005"/>
                <a:gd name="connsiteY5" fmla="*/ 75748 h 202445"/>
                <a:gd name="connsiteX6" fmla="*/ 109292 w 5305005"/>
                <a:gd name="connsiteY6" fmla="*/ 70337 h 202445"/>
                <a:gd name="connsiteX7" fmla="*/ 136345 w 5305005"/>
                <a:gd name="connsiteY7" fmla="*/ 54105 h 202445"/>
                <a:gd name="connsiteX8" fmla="*/ 168809 w 5305005"/>
                <a:gd name="connsiteY8" fmla="*/ 70337 h 202445"/>
                <a:gd name="connsiteX9" fmla="*/ 190452 w 5305005"/>
                <a:gd name="connsiteY9" fmla="*/ 64927 h 202445"/>
                <a:gd name="connsiteX10" fmla="*/ 222916 w 5305005"/>
                <a:gd name="connsiteY10" fmla="*/ 48695 h 202445"/>
                <a:gd name="connsiteX11" fmla="*/ 277022 w 5305005"/>
                <a:gd name="connsiteY11" fmla="*/ 64927 h 202445"/>
                <a:gd name="connsiteX12" fmla="*/ 293254 w 5305005"/>
                <a:gd name="connsiteY12" fmla="*/ 70337 h 202445"/>
                <a:gd name="connsiteX13" fmla="*/ 309486 w 5305005"/>
                <a:gd name="connsiteY13" fmla="*/ 81159 h 202445"/>
                <a:gd name="connsiteX14" fmla="*/ 369003 w 5305005"/>
                <a:gd name="connsiteY14" fmla="*/ 81159 h 202445"/>
                <a:gd name="connsiteX15" fmla="*/ 423110 w 5305005"/>
                <a:gd name="connsiteY15" fmla="*/ 81159 h 202445"/>
                <a:gd name="connsiteX16" fmla="*/ 477216 w 5305005"/>
                <a:gd name="connsiteY16" fmla="*/ 70337 h 202445"/>
                <a:gd name="connsiteX17" fmla="*/ 488038 w 5305005"/>
                <a:gd name="connsiteY17" fmla="*/ 59516 h 202445"/>
                <a:gd name="connsiteX18" fmla="*/ 504270 w 5305005"/>
                <a:gd name="connsiteY18" fmla="*/ 64927 h 202445"/>
                <a:gd name="connsiteX19" fmla="*/ 531323 w 5305005"/>
                <a:gd name="connsiteY19" fmla="*/ 70337 h 202445"/>
                <a:gd name="connsiteX20" fmla="*/ 558376 w 5305005"/>
                <a:gd name="connsiteY20" fmla="*/ 64927 h 202445"/>
                <a:gd name="connsiteX21" fmla="*/ 574608 w 5305005"/>
                <a:gd name="connsiteY21" fmla="*/ 59516 h 202445"/>
                <a:gd name="connsiteX22" fmla="*/ 590840 w 5305005"/>
                <a:gd name="connsiteY22" fmla="*/ 70337 h 202445"/>
                <a:gd name="connsiteX23" fmla="*/ 601661 w 5305005"/>
                <a:gd name="connsiteY23" fmla="*/ 86569 h 202445"/>
                <a:gd name="connsiteX24" fmla="*/ 655768 w 5305005"/>
                <a:gd name="connsiteY24" fmla="*/ 86569 h 202445"/>
                <a:gd name="connsiteX25" fmla="*/ 672000 w 5305005"/>
                <a:gd name="connsiteY25" fmla="*/ 75748 h 202445"/>
                <a:gd name="connsiteX26" fmla="*/ 704464 w 5305005"/>
                <a:gd name="connsiteY26" fmla="*/ 86569 h 202445"/>
                <a:gd name="connsiteX27" fmla="*/ 715285 w 5305005"/>
                <a:gd name="connsiteY27" fmla="*/ 97391 h 202445"/>
                <a:gd name="connsiteX28" fmla="*/ 753159 w 5305005"/>
                <a:gd name="connsiteY28" fmla="*/ 97391 h 202445"/>
                <a:gd name="connsiteX29" fmla="*/ 769391 w 5305005"/>
                <a:gd name="connsiteY29" fmla="*/ 86569 h 202445"/>
                <a:gd name="connsiteX30" fmla="*/ 785623 w 5305005"/>
                <a:gd name="connsiteY30" fmla="*/ 64927 h 202445"/>
                <a:gd name="connsiteX31" fmla="*/ 801855 w 5305005"/>
                <a:gd name="connsiteY31" fmla="*/ 59516 h 202445"/>
                <a:gd name="connsiteX32" fmla="*/ 818087 w 5305005"/>
                <a:gd name="connsiteY32" fmla="*/ 70337 h 202445"/>
                <a:gd name="connsiteX33" fmla="*/ 850551 w 5305005"/>
                <a:gd name="connsiteY33" fmla="*/ 81159 h 202445"/>
                <a:gd name="connsiteX34" fmla="*/ 893836 w 5305005"/>
                <a:gd name="connsiteY34" fmla="*/ 75748 h 202445"/>
                <a:gd name="connsiteX35" fmla="*/ 910068 w 5305005"/>
                <a:gd name="connsiteY35" fmla="*/ 70337 h 202445"/>
                <a:gd name="connsiteX36" fmla="*/ 899247 w 5305005"/>
                <a:gd name="connsiteY36" fmla="*/ 54105 h 202445"/>
                <a:gd name="connsiteX37" fmla="*/ 926300 w 5305005"/>
                <a:gd name="connsiteY37" fmla="*/ 59516 h 202445"/>
                <a:gd name="connsiteX38" fmla="*/ 1007460 w 5305005"/>
                <a:gd name="connsiteY38" fmla="*/ 64927 h 202445"/>
                <a:gd name="connsiteX39" fmla="*/ 1066977 w 5305005"/>
                <a:gd name="connsiteY39" fmla="*/ 81159 h 202445"/>
                <a:gd name="connsiteX40" fmla="*/ 1077799 w 5305005"/>
                <a:gd name="connsiteY40" fmla="*/ 70337 h 202445"/>
                <a:gd name="connsiteX41" fmla="*/ 1094030 w 5305005"/>
                <a:gd name="connsiteY41" fmla="*/ 75748 h 202445"/>
                <a:gd name="connsiteX42" fmla="*/ 1115673 w 5305005"/>
                <a:gd name="connsiteY42" fmla="*/ 81159 h 202445"/>
                <a:gd name="connsiteX43" fmla="*/ 1175190 w 5305005"/>
                <a:gd name="connsiteY43" fmla="*/ 75748 h 202445"/>
                <a:gd name="connsiteX44" fmla="*/ 1191422 w 5305005"/>
                <a:gd name="connsiteY44" fmla="*/ 70337 h 202445"/>
                <a:gd name="connsiteX45" fmla="*/ 1223886 w 5305005"/>
                <a:gd name="connsiteY45" fmla="*/ 86569 h 202445"/>
                <a:gd name="connsiteX46" fmla="*/ 1267171 w 5305005"/>
                <a:gd name="connsiteY46" fmla="*/ 81159 h 202445"/>
                <a:gd name="connsiteX47" fmla="*/ 1283403 w 5305005"/>
                <a:gd name="connsiteY47" fmla="*/ 75748 h 202445"/>
                <a:gd name="connsiteX48" fmla="*/ 1305046 w 5305005"/>
                <a:gd name="connsiteY48" fmla="*/ 54105 h 202445"/>
                <a:gd name="connsiteX49" fmla="*/ 1342920 w 5305005"/>
                <a:gd name="connsiteY49" fmla="*/ 54105 h 202445"/>
                <a:gd name="connsiteX50" fmla="*/ 1364563 w 5305005"/>
                <a:gd name="connsiteY50" fmla="*/ 32463 h 202445"/>
                <a:gd name="connsiteX51" fmla="*/ 1434901 w 5305005"/>
                <a:gd name="connsiteY51" fmla="*/ 21641 h 202445"/>
                <a:gd name="connsiteX52" fmla="*/ 1456544 w 5305005"/>
                <a:gd name="connsiteY52" fmla="*/ 16231 h 202445"/>
                <a:gd name="connsiteX53" fmla="*/ 1478187 w 5305005"/>
                <a:gd name="connsiteY53" fmla="*/ 37873 h 202445"/>
                <a:gd name="connsiteX54" fmla="*/ 1483597 w 5305005"/>
                <a:gd name="connsiteY54" fmla="*/ 59516 h 202445"/>
                <a:gd name="connsiteX55" fmla="*/ 1553936 w 5305005"/>
                <a:gd name="connsiteY55" fmla="*/ 64927 h 202445"/>
                <a:gd name="connsiteX56" fmla="*/ 1586400 w 5305005"/>
                <a:gd name="connsiteY56" fmla="*/ 75748 h 202445"/>
                <a:gd name="connsiteX57" fmla="*/ 1602632 w 5305005"/>
                <a:gd name="connsiteY57" fmla="*/ 86569 h 202445"/>
                <a:gd name="connsiteX58" fmla="*/ 1624274 w 5305005"/>
                <a:gd name="connsiteY58" fmla="*/ 91980 h 202445"/>
                <a:gd name="connsiteX59" fmla="*/ 1672970 w 5305005"/>
                <a:gd name="connsiteY59" fmla="*/ 86569 h 202445"/>
                <a:gd name="connsiteX60" fmla="*/ 1683791 w 5305005"/>
                <a:gd name="connsiteY60" fmla="*/ 70337 h 202445"/>
                <a:gd name="connsiteX61" fmla="*/ 1694613 w 5305005"/>
                <a:gd name="connsiteY61" fmla="*/ 59516 h 202445"/>
                <a:gd name="connsiteX62" fmla="*/ 1710845 w 5305005"/>
                <a:gd name="connsiteY62" fmla="*/ 64927 h 202445"/>
                <a:gd name="connsiteX63" fmla="*/ 1721666 w 5305005"/>
                <a:gd name="connsiteY63" fmla="*/ 81159 h 202445"/>
                <a:gd name="connsiteX64" fmla="*/ 1754130 w 5305005"/>
                <a:gd name="connsiteY64" fmla="*/ 91980 h 202445"/>
                <a:gd name="connsiteX65" fmla="*/ 1786594 w 5305005"/>
                <a:gd name="connsiteY65" fmla="*/ 86569 h 202445"/>
                <a:gd name="connsiteX66" fmla="*/ 1802826 w 5305005"/>
                <a:gd name="connsiteY66" fmla="*/ 81159 h 202445"/>
                <a:gd name="connsiteX67" fmla="*/ 1889396 w 5305005"/>
                <a:gd name="connsiteY67" fmla="*/ 75748 h 202445"/>
                <a:gd name="connsiteX68" fmla="*/ 1927271 w 5305005"/>
                <a:gd name="connsiteY68" fmla="*/ 86569 h 202445"/>
                <a:gd name="connsiteX69" fmla="*/ 1992199 w 5305005"/>
                <a:gd name="connsiteY69" fmla="*/ 81159 h 202445"/>
                <a:gd name="connsiteX70" fmla="*/ 2019252 w 5305005"/>
                <a:gd name="connsiteY70" fmla="*/ 64927 h 202445"/>
                <a:gd name="connsiteX71" fmla="*/ 2040894 w 5305005"/>
                <a:gd name="connsiteY71" fmla="*/ 37873 h 202445"/>
                <a:gd name="connsiteX72" fmla="*/ 2051716 w 5305005"/>
                <a:gd name="connsiteY72" fmla="*/ 27052 h 202445"/>
                <a:gd name="connsiteX73" fmla="*/ 2062537 w 5305005"/>
                <a:gd name="connsiteY73" fmla="*/ 43284 h 202445"/>
                <a:gd name="connsiteX74" fmla="*/ 2095001 w 5305005"/>
                <a:gd name="connsiteY74" fmla="*/ 59516 h 202445"/>
                <a:gd name="connsiteX75" fmla="*/ 2143697 w 5305005"/>
                <a:gd name="connsiteY75" fmla="*/ 54105 h 202445"/>
                <a:gd name="connsiteX76" fmla="*/ 2159929 w 5305005"/>
                <a:gd name="connsiteY76" fmla="*/ 48695 h 202445"/>
                <a:gd name="connsiteX77" fmla="*/ 2246499 w 5305005"/>
                <a:gd name="connsiteY77" fmla="*/ 59516 h 202445"/>
                <a:gd name="connsiteX78" fmla="*/ 2295195 w 5305005"/>
                <a:gd name="connsiteY78" fmla="*/ 54105 h 202445"/>
                <a:gd name="connsiteX79" fmla="*/ 2338480 w 5305005"/>
                <a:gd name="connsiteY79" fmla="*/ 48695 h 202445"/>
                <a:gd name="connsiteX80" fmla="*/ 2381765 w 5305005"/>
                <a:gd name="connsiteY80" fmla="*/ 43284 h 202445"/>
                <a:gd name="connsiteX81" fmla="*/ 2397997 w 5305005"/>
                <a:gd name="connsiteY81" fmla="*/ 54105 h 202445"/>
                <a:gd name="connsiteX82" fmla="*/ 2414229 w 5305005"/>
                <a:gd name="connsiteY82" fmla="*/ 59516 h 202445"/>
                <a:gd name="connsiteX83" fmla="*/ 2500800 w 5305005"/>
                <a:gd name="connsiteY83" fmla="*/ 54105 h 202445"/>
                <a:gd name="connsiteX84" fmla="*/ 2517032 w 5305005"/>
                <a:gd name="connsiteY84" fmla="*/ 43284 h 202445"/>
                <a:gd name="connsiteX85" fmla="*/ 2549496 w 5305005"/>
                <a:gd name="connsiteY85" fmla="*/ 21641 h 202445"/>
                <a:gd name="connsiteX86" fmla="*/ 2592781 w 5305005"/>
                <a:gd name="connsiteY86" fmla="*/ 54105 h 202445"/>
                <a:gd name="connsiteX87" fmla="*/ 2614423 w 5305005"/>
                <a:gd name="connsiteY87" fmla="*/ 59516 h 202445"/>
                <a:gd name="connsiteX88" fmla="*/ 2625245 w 5305005"/>
                <a:gd name="connsiteY88" fmla="*/ 70337 h 202445"/>
                <a:gd name="connsiteX89" fmla="*/ 2690172 w 5305005"/>
                <a:gd name="connsiteY89" fmla="*/ 54105 h 202445"/>
                <a:gd name="connsiteX90" fmla="*/ 2700994 w 5305005"/>
                <a:gd name="connsiteY90" fmla="*/ 43284 h 202445"/>
                <a:gd name="connsiteX91" fmla="*/ 2755100 w 5305005"/>
                <a:gd name="connsiteY91" fmla="*/ 37873 h 202445"/>
                <a:gd name="connsiteX92" fmla="*/ 2765922 w 5305005"/>
                <a:gd name="connsiteY92" fmla="*/ 27052 h 202445"/>
                <a:gd name="connsiteX93" fmla="*/ 2771332 w 5305005"/>
                <a:gd name="connsiteY93" fmla="*/ 10820 h 202445"/>
                <a:gd name="connsiteX94" fmla="*/ 2787564 w 5305005"/>
                <a:gd name="connsiteY94" fmla="*/ 16231 h 202445"/>
                <a:gd name="connsiteX95" fmla="*/ 2836260 w 5305005"/>
                <a:gd name="connsiteY95" fmla="*/ 54105 h 202445"/>
                <a:gd name="connsiteX96" fmla="*/ 2874135 w 5305005"/>
                <a:gd name="connsiteY96" fmla="*/ 43284 h 202445"/>
                <a:gd name="connsiteX97" fmla="*/ 2895777 w 5305005"/>
                <a:gd name="connsiteY97" fmla="*/ 48695 h 202445"/>
                <a:gd name="connsiteX98" fmla="*/ 2906599 w 5305005"/>
                <a:gd name="connsiteY98" fmla="*/ 59516 h 202445"/>
                <a:gd name="connsiteX99" fmla="*/ 2960705 w 5305005"/>
                <a:gd name="connsiteY99" fmla="*/ 59516 h 202445"/>
                <a:gd name="connsiteX100" fmla="*/ 3003990 w 5305005"/>
                <a:gd name="connsiteY100" fmla="*/ 37873 h 202445"/>
                <a:gd name="connsiteX101" fmla="*/ 3036454 w 5305005"/>
                <a:gd name="connsiteY101" fmla="*/ 32463 h 202445"/>
                <a:gd name="connsiteX102" fmla="*/ 3068918 w 5305005"/>
                <a:gd name="connsiteY102" fmla="*/ 21641 h 202445"/>
                <a:gd name="connsiteX103" fmla="*/ 3085150 w 5305005"/>
                <a:gd name="connsiteY103" fmla="*/ 16231 h 202445"/>
                <a:gd name="connsiteX104" fmla="*/ 3090561 w 5305005"/>
                <a:gd name="connsiteY104" fmla="*/ 32463 h 202445"/>
                <a:gd name="connsiteX105" fmla="*/ 3171720 w 5305005"/>
                <a:gd name="connsiteY105" fmla="*/ 43284 h 202445"/>
                <a:gd name="connsiteX106" fmla="*/ 3193363 w 5305005"/>
                <a:gd name="connsiteY106" fmla="*/ 48695 h 202445"/>
                <a:gd name="connsiteX107" fmla="*/ 3220416 w 5305005"/>
                <a:gd name="connsiteY107" fmla="*/ 70337 h 202445"/>
                <a:gd name="connsiteX108" fmla="*/ 3296165 w 5305005"/>
                <a:gd name="connsiteY108" fmla="*/ 54105 h 202445"/>
                <a:gd name="connsiteX109" fmla="*/ 3306987 w 5305005"/>
                <a:gd name="connsiteY109" fmla="*/ 43284 h 202445"/>
                <a:gd name="connsiteX110" fmla="*/ 3339451 w 5305005"/>
                <a:gd name="connsiteY110" fmla="*/ 48695 h 202445"/>
                <a:gd name="connsiteX111" fmla="*/ 3355683 w 5305005"/>
                <a:gd name="connsiteY111" fmla="*/ 54105 h 202445"/>
                <a:gd name="connsiteX112" fmla="*/ 3426021 w 5305005"/>
                <a:gd name="connsiteY112" fmla="*/ 48695 h 202445"/>
                <a:gd name="connsiteX113" fmla="*/ 3480128 w 5305005"/>
                <a:gd name="connsiteY113" fmla="*/ 37873 h 202445"/>
                <a:gd name="connsiteX114" fmla="*/ 3496359 w 5305005"/>
                <a:gd name="connsiteY114" fmla="*/ 64927 h 202445"/>
                <a:gd name="connsiteX115" fmla="*/ 3512591 w 5305005"/>
                <a:gd name="connsiteY115" fmla="*/ 59516 h 202445"/>
                <a:gd name="connsiteX116" fmla="*/ 3539645 w 5305005"/>
                <a:gd name="connsiteY116" fmla="*/ 54105 h 202445"/>
                <a:gd name="connsiteX117" fmla="*/ 3631626 w 5305005"/>
                <a:gd name="connsiteY117" fmla="*/ 43284 h 202445"/>
                <a:gd name="connsiteX118" fmla="*/ 3658679 w 5305005"/>
                <a:gd name="connsiteY118" fmla="*/ 48695 h 202445"/>
                <a:gd name="connsiteX119" fmla="*/ 3718196 w 5305005"/>
                <a:gd name="connsiteY119" fmla="*/ 43284 h 202445"/>
                <a:gd name="connsiteX120" fmla="*/ 3734428 w 5305005"/>
                <a:gd name="connsiteY120" fmla="*/ 48695 h 202445"/>
                <a:gd name="connsiteX121" fmla="*/ 3750660 w 5305005"/>
                <a:gd name="connsiteY121" fmla="*/ 59516 h 202445"/>
                <a:gd name="connsiteX122" fmla="*/ 3788535 w 5305005"/>
                <a:gd name="connsiteY122" fmla="*/ 54105 h 202445"/>
                <a:gd name="connsiteX123" fmla="*/ 3853462 w 5305005"/>
                <a:gd name="connsiteY123" fmla="*/ 37873 h 202445"/>
                <a:gd name="connsiteX124" fmla="*/ 3918390 w 5305005"/>
                <a:gd name="connsiteY124" fmla="*/ 43284 h 202445"/>
                <a:gd name="connsiteX125" fmla="*/ 3940033 w 5305005"/>
                <a:gd name="connsiteY125" fmla="*/ 21641 h 202445"/>
                <a:gd name="connsiteX126" fmla="*/ 3972497 w 5305005"/>
                <a:gd name="connsiteY126" fmla="*/ 37873 h 202445"/>
                <a:gd name="connsiteX127" fmla="*/ 3983318 w 5305005"/>
                <a:gd name="connsiteY127" fmla="*/ 48695 h 202445"/>
                <a:gd name="connsiteX128" fmla="*/ 3999550 w 5305005"/>
                <a:gd name="connsiteY128" fmla="*/ 54105 h 202445"/>
                <a:gd name="connsiteX129" fmla="*/ 4042835 w 5305005"/>
                <a:gd name="connsiteY129" fmla="*/ 48695 h 202445"/>
                <a:gd name="connsiteX130" fmla="*/ 4053657 w 5305005"/>
                <a:gd name="connsiteY130" fmla="*/ 37873 h 202445"/>
                <a:gd name="connsiteX131" fmla="*/ 4069888 w 5305005"/>
                <a:gd name="connsiteY131" fmla="*/ 32463 h 202445"/>
                <a:gd name="connsiteX132" fmla="*/ 4091531 w 5305005"/>
                <a:gd name="connsiteY132" fmla="*/ 37873 h 202445"/>
                <a:gd name="connsiteX133" fmla="*/ 4123995 w 5305005"/>
                <a:gd name="connsiteY133" fmla="*/ 59516 h 202445"/>
                <a:gd name="connsiteX134" fmla="*/ 4167280 w 5305005"/>
                <a:gd name="connsiteY134" fmla="*/ 54105 h 202445"/>
                <a:gd name="connsiteX135" fmla="*/ 4199744 w 5305005"/>
                <a:gd name="connsiteY135" fmla="*/ 32463 h 202445"/>
                <a:gd name="connsiteX136" fmla="*/ 4215976 w 5305005"/>
                <a:gd name="connsiteY136" fmla="*/ 37873 h 202445"/>
                <a:gd name="connsiteX137" fmla="*/ 4232208 w 5305005"/>
                <a:gd name="connsiteY137" fmla="*/ 64927 h 202445"/>
                <a:gd name="connsiteX138" fmla="*/ 4286314 w 5305005"/>
                <a:gd name="connsiteY138" fmla="*/ 54105 h 202445"/>
                <a:gd name="connsiteX139" fmla="*/ 4297136 w 5305005"/>
                <a:gd name="connsiteY139" fmla="*/ 43284 h 202445"/>
                <a:gd name="connsiteX140" fmla="*/ 4313368 w 5305005"/>
                <a:gd name="connsiteY140" fmla="*/ 32463 h 202445"/>
                <a:gd name="connsiteX141" fmla="*/ 4324189 w 5305005"/>
                <a:gd name="connsiteY141" fmla="*/ 21641 h 202445"/>
                <a:gd name="connsiteX142" fmla="*/ 4340421 w 5305005"/>
                <a:gd name="connsiteY142" fmla="*/ 16231 h 202445"/>
                <a:gd name="connsiteX143" fmla="*/ 4362064 w 5305005"/>
                <a:gd name="connsiteY143" fmla="*/ 21641 h 202445"/>
                <a:gd name="connsiteX144" fmla="*/ 4372885 w 5305005"/>
                <a:gd name="connsiteY144" fmla="*/ 37873 h 202445"/>
                <a:gd name="connsiteX145" fmla="*/ 4426991 w 5305005"/>
                <a:gd name="connsiteY145" fmla="*/ 32463 h 202445"/>
                <a:gd name="connsiteX146" fmla="*/ 4437813 w 5305005"/>
                <a:gd name="connsiteY146" fmla="*/ 21641 h 202445"/>
                <a:gd name="connsiteX147" fmla="*/ 4470277 w 5305005"/>
                <a:gd name="connsiteY147" fmla="*/ 10820 h 202445"/>
                <a:gd name="connsiteX148" fmla="*/ 4475687 w 5305005"/>
                <a:gd name="connsiteY148" fmla="*/ 27052 h 202445"/>
                <a:gd name="connsiteX149" fmla="*/ 4481098 w 5305005"/>
                <a:gd name="connsiteY149" fmla="*/ 48695 h 202445"/>
                <a:gd name="connsiteX150" fmla="*/ 4497330 w 5305005"/>
                <a:gd name="connsiteY150" fmla="*/ 59516 h 202445"/>
                <a:gd name="connsiteX151" fmla="*/ 4562258 w 5305005"/>
                <a:gd name="connsiteY151" fmla="*/ 43284 h 202445"/>
                <a:gd name="connsiteX152" fmla="*/ 4594722 w 5305005"/>
                <a:gd name="connsiteY152" fmla="*/ 5410 h 202445"/>
                <a:gd name="connsiteX153" fmla="*/ 4621775 w 5305005"/>
                <a:gd name="connsiteY153" fmla="*/ 32463 h 202445"/>
                <a:gd name="connsiteX154" fmla="*/ 4654239 w 5305005"/>
                <a:gd name="connsiteY154" fmla="*/ 27052 h 202445"/>
                <a:gd name="connsiteX155" fmla="*/ 4670471 w 5305005"/>
                <a:gd name="connsiteY155" fmla="*/ 16231 h 202445"/>
                <a:gd name="connsiteX156" fmla="*/ 4702935 w 5305005"/>
                <a:gd name="connsiteY156" fmla="*/ 5410 h 202445"/>
                <a:gd name="connsiteX157" fmla="*/ 4719167 w 5305005"/>
                <a:gd name="connsiteY157" fmla="*/ 16231 h 202445"/>
                <a:gd name="connsiteX158" fmla="*/ 4735399 w 5305005"/>
                <a:gd name="connsiteY158" fmla="*/ 32463 h 202445"/>
                <a:gd name="connsiteX159" fmla="*/ 4751630 w 5305005"/>
                <a:gd name="connsiteY159" fmla="*/ 37873 h 202445"/>
                <a:gd name="connsiteX160" fmla="*/ 4784094 w 5305005"/>
                <a:gd name="connsiteY160" fmla="*/ 27052 h 202445"/>
                <a:gd name="connsiteX161" fmla="*/ 4794916 w 5305005"/>
                <a:gd name="connsiteY161" fmla="*/ 16231 h 202445"/>
                <a:gd name="connsiteX162" fmla="*/ 4811148 w 5305005"/>
                <a:gd name="connsiteY162" fmla="*/ 10820 h 202445"/>
                <a:gd name="connsiteX163" fmla="*/ 4908539 w 5305005"/>
                <a:gd name="connsiteY163" fmla="*/ 27052 h 202445"/>
                <a:gd name="connsiteX164" fmla="*/ 4913950 w 5305005"/>
                <a:gd name="connsiteY164" fmla="*/ 43284 h 202445"/>
                <a:gd name="connsiteX165" fmla="*/ 4930182 w 5305005"/>
                <a:gd name="connsiteY165" fmla="*/ 54105 h 202445"/>
                <a:gd name="connsiteX166" fmla="*/ 4957235 w 5305005"/>
                <a:gd name="connsiteY166" fmla="*/ 70337 h 202445"/>
                <a:gd name="connsiteX167" fmla="*/ 4978878 w 5305005"/>
                <a:gd name="connsiteY167" fmla="*/ 64927 h 202445"/>
                <a:gd name="connsiteX168" fmla="*/ 4989699 w 5305005"/>
                <a:gd name="connsiteY168" fmla="*/ 32463 h 202445"/>
                <a:gd name="connsiteX169" fmla="*/ 5027574 w 5305005"/>
                <a:gd name="connsiteY169" fmla="*/ 48695 h 202445"/>
                <a:gd name="connsiteX170" fmla="*/ 5060038 w 5305005"/>
                <a:gd name="connsiteY170" fmla="*/ 59516 h 202445"/>
                <a:gd name="connsiteX171" fmla="*/ 5108733 w 5305005"/>
                <a:gd name="connsiteY171" fmla="*/ 64927 h 202445"/>
                <a:gd name="connsiteX172" fmla="*/ 5135787 w 5305005"/>
                <a:gd name="connsiteY172" fmla="*/ 81159 h 202445"/>
                <a:gd name="connsiteX173" fmla="*/ 5141197 w 5305005"/>
                <a:gd name="connsiteY173" fmla="*/ 64927 h 202445"/>
                <a:gd name="connsiteX174" fmla="*/ 5179072 w 5305005"/>
                <a:gd name="connsiteY174" fmla="*/ 75748 h 202445"/>
                <a:gd name="connsiteX175" fmla="*/ 5189893 w 5305005"/>
                <a:gd name="connsiteY175" fmla="*/ 91980 h 202445"/>
                <a:gd name="connsiteX176" fmla="*/ 5200714 w 5305005"/>
                <a:gd name="connsiteY176" fmla="*/ 59516 h 202445"/>
                <a:gd name="connsiteX177" fmla="*/ 5206125 w 5305005"/>
                <a:gd name="connsiteY177" fmla="*/ 43284 h 202445"/>
                <a:gd name="connsiteX178" fmla="*/ 5222357 w 5305005"/>
                <a:gd name="connsiteY178" fmla="*/ 48695 h 202445"/>
                <a:gd name="connsiteX179" fmla="*/ 5238589 w 5305005"/>
                <a:gd name="connsiteY179" fmla="*/ 81159 h 202445"/>
                <a:gd name="connsiteX180" fmla="*/ 5249410 w 5305005"/>
                <a:gd name="connsiteY180" fmla="*/ 97391 h 202445"/>
                <a:gd name="connsiteX181" fmla="*/ 5254821 w 5305005"/>
                <a:gd name="connsiteY181" fmla="*/ 113623 h 202445"/>
                <a:gd name="connsiteX182" fmla="*/ 5265642 w 5305005"/>
                <a:gd name="connsiteY182" fmla="*/ 129854 h 202445"/>
                <a:gd name="connsiteX183" fmla="*/ 5237743 w 5305005"/>
                <a:gd name="connsiteY183" fmla="*/ 183168 h 202445"/>
                <a:gd name="connsiteX184" fmla="*/ 4781486 w 5305005"/>
                <a:gd name="connsiteY184" fmla="*/ 178550 h 202445"/>
                <a:gd name="connsiteX185" fmla="*/ 29782 w 5305005"/>
                <a:gd name="connsiteY185" fmla="*/ 202423 h 202445"/>
                <a:gd name="connsiteX0" fmla="*/ 14 w 5325069"/>
                <a:gd name="connsiteY0" fmla="*/ 204653 h 204674"/>
                <a:gd name="connsiteX1" fmla="*/ 18146 w 5325069"/>
                <a:gd name="connsiteY1" fmla="*/ 43284 h 204674"/>
                <a:gd name="connsiteX2" fmla="*/ 23557 w 5325069"/>
                <a:gd name="connsiteY2" fmla="*/ 27052 h 204674"/>
                <a:gd name="connsiteX3" fmla="*/ 28967 w 5325069"/>
                <a:gd name="connsiteY3" fmla="*/ 5410 h 204674"/>
                <a:gd name="connsiteX4" fmla="*/ 83074 w 5325069"/>
                <a:gd name="connsiteY4" fmla="*/ 43284 h 204674"/>
                <a:gd name="connsiteX5" fmla="*/ 110127 w 5325069"/>
                <a:gd name="connsiteY5" fmla="*/ 75748 h 204674"/>
                <a:gd name="connsiteX6" fmla="*/ 126359 w 5325069"/>
                <a:gd name="connsiteY6" fmla="*/ 70337 h 204674"/>
                <a:gd name="connsiteX7" fmla="*/ 153412 w 5325069"/>
                <a:gd name="connsiteY7" fmla="*/ 54105 h 204674"/>
                <a:gd name="connsiteX8" fmla="*/ 185876 w 5325069"/>
                <a:gd name="connsiteY8" fmla="*/ 70337 h 204674"/>
                <a:gd name="connsiteX9" fmla="*/ 207519 w 5325069"/>
                <a:gd name="connsiteY9" fmla="*/ 64927 h 204674"/>
                <a:gd name="connsiteX10" fmla="*/ 239983 w 5325069"/>
                <a:gd name="connsiteY10" fmla="*/ 48695 h 204674"/>
                <a:gd name="connsiteX11" fmla="*/ 294089 w 5325069"/>
                <a:gd name="connsiteY11" fmla="*/ 64927 h 204674"/>
                <a:gd name="connsiteX12" fmla="*/ 310321 w 5325069"/>
                <a:gd name="connsiteY12" fmla="*/ 70337 h 204674"/>
                <a:gd name="connsiteX13" fmla="*/ 326553 w 5325069"/>
                <a:gd name="connsiteY13" fmla="*/ 81159 h 204674"/>
                <a:gd name="connsiteX14" fmla="*/ 386070 w 5325069"/>
                <a:gd name="connsiteY14" fmla="*/ 81159 h 204674"/>
                <a:gd name="connsiteX15" fmla="*/ 440177 w 5325069"/>
                <a:gd name="connsiteY15" fmla="*/ 81159 h 204674"/>
                <a:gd name="connsiteX16" fmla="*/ 494283 w 5325069"/>
                <a:gd name="connsiteY16" fmla="*/ 70337 h 204674"/>
                <a:gd name="connsiteX17" fmla="*/ 505105 w 5325069"/>
                <a:gd name="connsiteY17" fmla="*/ 59516 h 204674"/>
                <a:gd name="connsiteX18" fmla="*/ 521337 w 5325069"/>
                <a:gd name="connsiteY18" fmla="*/ 64927 h 204674"/>
                <a:gd name="connsiteX19" fmla="*/ 548390 w 5325069"/>
                <a:gd name="connsiteY19" fmla="*/ 70337 h 204674"/>
                <a:gd name="connsiteX20" fmla="*/ 575443 w 5325069"/>
                <a:gd name="connsiteY20" fmla="*/ 64927 h 204674"/>
                <a:gd name="connsiteX21" fmla="*/ 591675 w 5325069"/>
                <a:gd name="connsiteY21" fmla="*/ 59516 h 204674"/>
                <a:gd name="connsiteX22" fmla="*/ 607907 w 5325069"/>
                <a:gd name="connsiteY22" fmla="*/ 70337 h 204674"/>
                <a:gd name="connsiteX23" fmla="*/ 618728 w 5325069"/>
                <a:gd name="connsiteY23" fmla="*/ 86569 h 204674"/>
                <a:gd name="connsiteX24" fmla="*/ 672835 w 5325069"/>
                <a:gd name="connsiteY24" fmla="*/ 86569 h 204674"/>
                <a:gd name="connsiteX25" fmla="*/ 689067 w 5325069"/>
                <a:gd name="connsiteY25" fmla="*/ 75748 h 204674"/>
                <a:gd name="connsiteX26" fmla="*/ 721531 w 5325069"/>
                <a:gd name="connsiteY26" fmla="*/ 86569 h 204674"/>
                <a:gd name="connsiteX27" fmla="*/ 732352 w 5325069"/>
                <a:gd name="connsiteY27" fmla="*/ 97391 h 204674"/>
                <a:gd name="connsiteX28" fmla="*/ 770226 w 5325069"/>
                <a:gd name="connsiteY28" fmla="*/ 97391 h 204674"/>
                <a:gd name="connsiteX29" fmla="*/ 786458 w 5325069"/>
                <a:gd name="connsiteY29" fmla="*/ 86569 h 204674"/>
                <a:gd name="connsiteX30" fmla="*/ 802690 w 5325069"/>
                <a:gd name="connsiteY30" fmla="*/ 64927 h 204674"/>
                <a:gd name="connsiteX31" fmla="*/ 818922 w 5325069"/>
                <a:gd name="connsiteY31" fmla="*/ 59516 h 204674"/>
                <a:gd name="connsiteX32" fmla="*/ 835154 w 5325069"/>
                <a:gd name="connsiteY32" fmla="*/ 70337 h 204674"/>
                <a:gd name="connsiteX33" fmla="*/ 867618 w 5325069"/>
                <a:gd name="connsiteY33" fmla="*/ 81159 h 204674"/>
                <a:gd name="connsiteX34" fmla="*/ 910903 w 5325069"/>
                <a:gd name="connsiteY34" fmla="*/ 75748 h 204674"/>
                <a:gd name="connsiteX35" fmla="*/ 927135 w 5325069"/>
                <a:gd name="connsiteY35" fmla="*/ 70337 h 204674"/>
                <a:gd name="connsiteX36" fmla="*/ 916314 w 5325069"/>
                <a:gd name="connsiteY36" fmla="*/ 54105 h 204674"/>
                <a:gd name="connsiteX37" fmla="*/ 943367 w 5325069"/>
                <a:gd name="connsiteY37" fmla="*/ 59516 h 204674"/>
                <a:gd name="connsiteX38" fmla="*/ 1024527 w 5325069"/>
                <a:gd name="connsiteY38" fmla="*/ 64927 h 204674"/>
                <a:gd name="connsiteX39" fmla="*/ 1084044 w 5325069"/>
                <a:gd name="connsiteY39" fmla="*/ 81159 h 204674"/>
                <a:gd name="connsiteX40" fmla="*/ 1094866 w 5325069"/>
                <a:gd name="connsiteY40" fmla="*/ 70337 h 204674"/>
                <a:gd name="connsiteX41" fmla="*/ 1111097 w 5325069"/>
                <a:gd name="connsiteY41" fmla="*/ 75748 h 204674"/>
                <a:gd name="connsiteX42" fmla="*/ 1132740 w 5325069"/>
                <a:gd name="connsiteY42" fmla="*/ 81159 h 204674"/>
                <a:gd name="connsiteX43" fmla="*/ 1192257 w 5325069"/>
                <a:gd name="connsiteY43" fmla="*/ 75748 h 204674"/>
                <a:gd name="connsiteX44" fmla="*/ 1208489 w 5325069"/>
                <a:gd name="connsiteY44" fmla="*/ 70337 h 204674"/>
                <a:gd name="connsiteX45" fmla="*/ 1240953 w 5325069"/>
                <a:gd name="connsiteY45" fmla="*/ 86569 h 204674"/>
                <a:gd name="connsiteX46" fmla="*/ 1284238 w 5325069"/>
                <a:gd name="connsiteY46" fmla="*/ 81159 h 204674"/>
                <a:gd name="connsiteX47" fmla="*/ 1300470 w 5325069"/>
                <a:gd name="connsiteY47" fmla="*/ 75748 h 204674"/>
                <a:gd name="connsiteX48" fmla="*/ 1322113 w 5325069"/>
                <a:gd name="connsiteY48" fmla="*/ 54105 h 204674"/>
                <a:gd name="connsiteX49" fmla="*/ 1359987 w 5325069"/>
                <a:gd name="connsiteY49" fmla="*/ 54105 h 204674"/>
                <a:gd name="connsiteX50" fmla="*/ 1381630 w 5325069"/>
                <a:gd name="connsiteY50" fmla="*/ 32463 h 204674"/>
                <a:gd name="connsiteX51" fmla="*/ 1451968 w 5325069"/>
                <a:gd name="connsiteY51" fmla="*/ 21641 h 204674"/>
                <a:gd name="connsiteX52" fmla="*/ 1473611 w 5325069"/>
                <a:gd name="connsiteY52" fmla="*/ 16231 h 204674"/>
                <a:gd name="connsiteX53" fmla="*/ 1495254 w 5325069"/>
                <a:gd name="connsiteY53" fmla="*/ 37873 h 204674"/>
                <a:gd name="connsiteX54" fmla="*/ 1500664 w 5325069"/>
                <a:gd name="connsiteY54" fmla="*/ 59516 h 204674"/>
                <a:gd name="connsiteX55" fmla="*/ 1571003 w 5325069"/>
                <a:gd name="connsiteY55" fmla="*/ 64927 h 204674"/>
                <a:gd name="connsiteX56" fmla="*/ 1603467 w 5325069"/>
                <a:gd name="connsiteY56" fmla="*/ 75748 h 204674"/>
                <a:gd name="connsiteX57" fmla="*/ 1619699 w 5325069"/>
                <a:gd name="connsiteY57" fmla="*/ 86569 h 204674"/>
                <a:gd name="connsiteX58" fmla="*/ 1641341 w 5325069"/>
                <a:gd name="connsiteY58" fmla="*/ 91980 h 204674"/>
                <a:gd name="connsiteX59" fmla="*/ 1690037 w 5325069"/>
                <a:gd name="connsiteY59" fmla="*/ 86569 h 204674"/>
                <a:gd name="connsiteX60" fmla="*/ 1700858 w 5325069"/>
                <a:gd name="connsiteY60" fmla="*/ 70337 h 204674"/>
                <a:gd name="connsiteX61" fmla="*/ 1711680 w 5325069"/>
                <a:gd name="connsiteY61" fmla="*/ 59516 h 204674"/>
                <a:gd name="connsiteX62" fmla="*/ 1727912 w 5325069"/>
                <a:gd name="connsiteY62" fmla="*/ 64927 h 204674"/>
                <a:gd name="connsiteX63" fmla="*/ 1738733 w 5325069"/>
                <a:gd name="connsiteY63" fmla="*/ 81159 h 204674"/>
                <a:gd name="connsiteX64" fmla="*/ 1771197 w 5325069"/>
                <a:gd name="connsiteY64" fmla="*/ 91980 h 204674"/>
                <a:gd name="connsiteX65" fmla="*/ 1803661 w 5325069"/>
                <a:gd name="connsiteY65" fmla="*/ 86569 h 204674"/>
                <a:gd name="connsiteX66" fmla="*/ 1819893 w 5325069"/>
                <a:gd name="connsiteY66" fmla="*/ 81159 h 204674"/>
                <a:gd name="connsiteX67" fmla="*/ 1906463 w 5325069"/>
                <a:gd name="connsiteY67" fmla="*/ 75748 h 204674"/>
                <a:gd name="connsiteX68" fmla="*/ 1944338 w 5325069"/>
                <a:gd name="connsiteY68" fmla="*/ 86569 h 204674"/>
                <a:gd name="connsiteX69" fmla="*/ 2009266 w 5325069"/>
                <a:gd name="connsiteY69" fmla="*/ 81159 h 204674"/>
                <a:gd name="connsiteX70" fmla="*/ 2036319 w 5325069"/>
                <a:gd name="connsiteY70" fmla="*/ 64927 h 204674"/>
                <a:gd name="connsiteX71" fmla="*/ 2057961 w 5325069"/>
                <a:gd name="connsiteY71" fmla="*/ 37873 h 204674"/>
                <a:gd name="connsiteX72" fmla="*/ 2068783 w 5325069"/>
                <a:gd name="connsiteY72" fmla="*/ 27052 h 204674"/>
                <a:gd name="connsiteX73" fmla="*/ 2079604 w 5325069"/>
                <a:gd name="connsiteY73" fmla="*/ 43284 h 204674"/>
                <a:gd name="connsiteX74" fmla="*/ 2112068 w 5325069"/>
                <a:gd name="connsiteY74" fmla="*/ 59516 h 204674"/>
                <a:gd name="connsiteX75" fmla="*/ 2160764 w 5325069"/>
                <a:gd name="connsiteY75" fmla="*/ 54105 h 204674"/>
                <a:gd name="connsiteX76" fmla="*/ 2176996 w 5325069"/>
                <a:gd name="connsiteY76" fmla="*/ 48695 h 204674"/>
                <a:gd name="connsiteX77" fmla="*/ 2263566 w 5325069"/>
                <a:gd name="connsiteY77" fmla="*/ 59516 h 204674"/>
                <a:gd name="connsiteX78" fmla="*/ 2312262 w 5325069"/>
                <a:gd name="connsiteY78" fmla="*/ 54105 h 204674"/>
                <a:gd name="connsiteX79" fmla="*/ 2355547 w 5325069"/>
                <a:gd name="connsiteY79" fmla="*/ 48695 h 204674"/>
                <a:gd name="connsiteX80" fmla="*/ 2398832 w 5325069"/>
                <a:gd name="connsiteY80" fmla="*/ 43284 h 204674"/>
                <a:gd name="connsiteX81" fmla="*/ 2415064 w 5325069"/>
                <a:gd name="connsiteY81" fmla="*/ 54105 h 204674"/>
                <a:gd name="connsiteX82" fmla="*/ 2431296 w 5325069"/>
                <a:gd name="connsiteY82" fmla="*/ 59516 h 204674"/>
                <a:gd name="connsiteX83" fmla="*/ 2517867 w 5325069"/>
                <a:gd name="connsiteY83" fmla="*/ 54105 h 204674"/>
                <a:gd name="connsiteX84" fmla="*/ 2534099 w 5325069"/>
                <a:gd name="connsiteY84" fmla="*/ 43284 h 204674"/>
                <a:gd name="connsiteX85" fmla="*/ 2566563 w 5325069"/>
                <a:gd name="connsiteY85" fmla="*/ 21641 h 204674"/>
                <a:gd name="connsiteX86" fmla="*/ 2609848 w 5325069"/>
                <a:gd name="connsiteY86" fmla="*/ 54105 h 204674"/>
                <a:gd name="connsiteX87" fmla="*/ 2631490 w 5325069"/>
                <a:gd name="connsiteY87" fmla="*/ 59516 h 204674"/>
                <a:gd name="connsiteX88" fmla="*/ 2642312 w 5325069"/>
                <a:gd name="connsiteY88" fmla="*/ 70337 h 204674"/>
                <a:gd name="connsiteX89" fmla="*/ 2707239 w 5325069"/>
                <a:gd name="connsiteY89" fmla="*/ 54105 h 204674"/>
                <a:gd name="connsiteX90" fmla="*/ 2718061 w 5325069"/>
                <a:gd name="connsiteY90" fmla="*/ 43284 h 204674"/>
                <a:gd name="connsiteX91" fmla="*/ 2772167 w 5325069"/>
                <a:gd name="connsiteY91" fmla="*/ 37873 h 204674"/>
                <a:gd name="connsiteX92" fmla="*/ 2782989 w 5325069"/>
                <a:gd name="connsiteY92" fmla="*/ 27052 h 204674"/>
                <a:gd name="connsiteX93" fmla="*/ 2788399 w 5325069"/>
                <a:gd name="connsiteY93" fmla="*/ 10820 h 204674"/>
                <a:gd name="connsiteX94" fmla="*/ 2804631 w 5325069"/>
                <a:gd name="connsiteY94" fmla="*/ 16231 h 204674"/>
                <a:gd name="connsiteX95" fmla="*/ 2853327 w 5325069"/>
                <a:gd name="connsiteY95" fmla="*/ 54105 h 204674"/>
                <a:gd name="connsiteX96" fmla="*/ 2891202 w 5325069"/>
                <a:gd name="connsiteY96" fmla="*/ 43284 h 204674"/>
                <a:gd name="connsiteX97" fmla="*/ 2912844 w 5325069"/>
                <a:gd name="connsiteY97" fmla="*/ 48695 h 204674"/>
                <a:gd name="connsiteX98" fmla="*/ 2923666 w 5325069"/>
                <a:gd name="connsiteY98" fmla="*/ 59516 h 204674"/>
                <a:gd name="connsiteX99" fmla="*/ 2977772 w 5325069"/>
                <a:gd name="connsiteY99" fmla="*/ 59516 h 204674"/>
                <a:gd name="connsiteX100" fmla="*/ 3021057 w 5325069"/>
                <a:gd name="connsiteY100" fmla="*/ 37873 h 204674"/>
                <a:gd name="connsiteX101" fmla="*/ 3053521 w 5325069"/>
                <a:gd name="connsiteY101" fmla="*/ 32463 h 204674"/>
                <a:gd name="connsiteX102" fmla="*/ 3085985 w 5325069"/>
                <a:gd name="connsiteY102" fmla="*/ 21641 h 204674"/>
                <a:gd name="connsiteX103" fmla="*/ 3102217 w 5325069"/>
                <a:gd name="connsiteY103" fmla="*/ 16231 h 204674"/>
                <a:gd name="connsiteX104" fmla="*/ 3107628 w 5325069"/>
                <a:gd name="connsiteY104" fmla="*/ 32463 h 204674"/>
                <a:gd name="connsiteX105" fmla="*/ 3188787 w 5325069"/>
                <a:gd name="connsiteY105" fmla="*/ 43284 h 204674"/>
                <a:gd name="connsiteX106" fmla="*/ 3210430 w 5325069"/>
                <a:gd name="connsiteY106" fmla="*/ 48695 h 204674"/>
                <a:gd name="connsiteX107" fmla="*/ 3237483 w 5325069"/>
                <a:gd name="connsiteY107" fmla="*/ 70337 h 204674"/>
                <a:gd name="connsiteX108" fmla="*/ 3313232 w 5325069"/>
                <a:gd name="connsiteY108" fmla="*/ 54105 h 204674"/>
                <a:gd name="connsiteX109" fmla="*/ 3324054 w 5325069"/>
                <a:gd name="connsiteY109" fmla="*/ 43284 h 204674"/>
                <a:gd name="connsiteX110" fmla="*/ 3356518 w 5325069"/>
                <a:gd name="connsiteY110" fmla="*/ 48695 h 204674"/>
                <a:gd name="connsiteX111" fmla="*/ 3372750 w 5325069"/>
                <a:gd name="connsiteY111" fmla="*/ 54105 h 204674"/>
                <a:gd name="connsiteX112" fmla="*/ 3443088 w 5325069"/>
                <a:gd name="connsiteY112" fmla="*/ 48695 h 204674"/>
                <a:gd name="connsiteX113" fmla="*/ 3497195 w 5325069"/>
                <a:gd name="connsiteY113" fmla="*/ 37873 h 204674"/>
                <a:gd name="connsiteX114" fmla="*/ 3513426 w 5325069"/>
                <a:gd name="connsiteY114" fmla="*/ 64927 h 204674"/>
                <a:gd name="connsiteX115" fmla="*/ 3529658 w 5325069"/>
                <a:gd name="connsiteY115" fmla="*/ 59516 h 204674"/>
                <a:gd name="connsiteX116" fmla="*/ 3556712 w 5325069"/>
                <a:gd name="connsiteY116" fmla="*/ 54105 h 204674"/>
                <a:gd name="connsiteX117" fmla="*/ 3648693 w 5325069"/>
                <a:gd name="connsiteY117" fmla="*/ 43284 h 204674"/>
                <a:gd name="connsiteX118" fmla="*/ 3675746 w 5325069"/>
                <a:gd name="connsiteY118" fmla="*/ 48695 h 204674"/>
                <a:gd name="connsiteX119" fmla="*/ 3735263 w 5325069"/>
                <a:gd name="connsiteY119" fmla="*/ 43284 h 204674"/>
                <a:gd name="connsiteX120" fmla="*/ 3751495 w 5325069"/>
                <a:gd name="connsiteY120" fmla="*/ 48695 h 204674"/>
                <a:gd name="connsiteX121" fmla="*/ 3767727 w 5325069"/>
                <a:gd name="connsiteY121" fmla="*/ 59516 h 204674"/>
                <a:gd name="connsiteX122" fmla="*/ 3805602 w 5325069"/>
                <a:gd name="connsiteY122" fmla="*/ 54105 h 204674"/>
                <a:gd name="connsiteX123" fmla="*/ 3870529 w 5325069"/>
                <a:gd name="connsiteY123" fmla="*/ 37873 h 204674"/>
                <a:gd name="connsiteX124" fmla="*/ 3935457 w 5325069"/>
                <a:gd name="connsiteY124" fmla="*/ 43284 h 204674"/>
                <a:gd name="connsiteX125" fmla="*/ 3957100 w 5325069"/>
                <a:gd name="connsiteY125" fmla="*/ 21641 h 204674"/>
                <a:gd name="connsiteX126" fmla="*/ 3989564 w 5325069"/>
                <a:gd name="connsiteY126" fmla="*/ 37873 h 204674"/>
                <a:gd name="connsiteX127" fmla="*/ 4000385 w 5325069"/>
                <a:gd name="connsiteY127" fmla="*/ 48695 h 204674"/>
                <a:gd name="connsiteX128" fmla="*/ 4016617 w 5325069"/>
                <a:gd name="connsiteY128" fmla="*/ 54105 h 204674"/>
                <a:gd name="connsiteX129" fmla="*/ 4059902 w 5325069"/>
                <a:gd name="connsiteY129" fmla="*/ 48695 h 204674"/>
                <a:gd name="connsiteX130" fmla="*/ 4070724 w 5325069"/>
                <a:gd name="connsiteY130" fmla="*/ 37873 h 204674"/>
                <a:gd name="connsiteX131" fmla="*/ 4086955 w 5325069"/>
                <a:gd name="connsiteY131" fmla="*/ 32463 h 204674"/>
                <a:gd name="connsiteX132" fmla="*/ 4108598 w 5325069"/>
                <a:gd name="connsiteY132" fmla="*/ 37873 h 204674"/>
                <a:gd name="connsiteX133" fmla="*/ 4141062 w 5325069"/>
                <a:gd name="connsiteY133" fmla="*/ 59516 h 204674"/>
                <a:gd name="connsiteX134" fmla="*/ 4184347 w 5325069"/>
                <a:gd name="connsiteY134" fmla="*/ 54105 h 204674"/>
                <a:gd name="connsiteX135" fmla="*/ 4216811 w 5325069"/>
                <a:gd name="connsiteY135" fmla="*/ 32463 h 204674"/>
                <a:gd name="connsiteX136" fmla="*/ 4233043 w 5325069"/>
                <a:gd name="connsiteY136" fmla="*/ 37873 h 204674"/>
                <a:gd name="connsiteX137" fmla="*/ 4249275 w 5325069"/>
                <a:gd name="connsiteY137" fmla="*/ 64927 h 204674"/>
                <a:gd name="connsiteX138" fmla="*/ 4303381 w 5325069"/>
                <a:gd name="connsiteY138" fmla="*/ 54105 h 204674"/>
                <a:gd name="connsiteX139" fmla="*/ 4314203 w 5325069"/>
                <a:gd name="connsiteY139" fmla="*/ 43284 h 204674"/>
                <a:gd name="connsiteX140" fmla="*/ 4330435 w 5325069"/>
                <a:gd name="connsiteY140" fmla="*/ 32463 h 204674"/>
                <a:gd name="connsiteX141" fmla="*/ 4341256 w 5325069"/>
                <a:gd name="connsiteY141" fmla="*/ 21641 h 204674"/>
                <a:gd name="connsiteX142" fmla="*/ 4357488 w 5325069"/>
                <a:gd name="connsiteY142" fmla="*/ 16231 h 204674"/>
                <a:gd name="connsiteX143" fmla="*/ 4379131 w 5325069"/>
                <a:gd name="connsiteY143" fmla="*/ 21641 h 204674"/>
                <a:gd name="connsiteX144" fmla="*/ 4389952 w 5325069"/>
                <a:gd name="connsiteY144" fmla="*/ 37873 h 204674"/>
                <a:gd name="connsiteX145" fmla="*/ 4444058 w 5325069"/>
                <a:gd name="connsiteY145" fmla="*/ 32463 h 204674"/>
                <a:gd name="connsiteX146" fmla="*/ 4454880 w 5325069"/>
                <a:gd name="connsiteY146" fmla="*/ 21641 h 204674"/>
                <a:gd name="connsiteX147" fmla="*/ 4487344 w 5325069"/>
                <a:gd name="connsiteY147" fmla="*/ 10820 h 204674"/>
                <a:gd name="connsiteX148" fmla="*/ 4492754 w 5325069"/>
                <a:gd name="connsiteY148" fmla="*/ 27052 h 204674"/>
                <a:gd name="connsiteX149" fmla="*/ 4498165 w 5325069"/>
                <a:gd name="connsiteY149" fmla="*/ 48695 h 204674"/>
                <a:gd name="connsiteX150" fmla="*/ 4514397 w 5325069"/>
                <a:gd name="connsiteY150" fmla="*/ 59516 h 204674"/>
                <a:gd name="connsiteX151" fmla="*/ 4579325 w 5325069"/>
                <a:gd name="connsiteY151" fmla="*/ 43284 h 204674"/>
                <a:gd name="connsiteX152" fmla="*/ 4611789 w 5325069"/>
                <a:gd name="connsiteY152" fmla="*/ 5410 h 204674"/>
                <a:gd name="connsiteX153" fmla="*/ 4638842 w 5325069"/>
                <a:gd name="connsiteY153" fmla="*/ 32463 h 204674"/>
                <a:gd name="connsiteX154" fmla="*/ 4671306 w 5325069"/>
                <a:gd name="connsiteY154" fmla="*/ 27052 h 204674"/>
                <a:gd name="connsiteX155" fmla="*/ 4687538 w 5325069"/>
                <a:gd name="connsiteY155" fmla="*/ 16231 h 204674"/>
                <a:gd name="connsiteX156" fmla="*/ 4720002 w 5325069"/>
                <a:gd name="connsiteY156" fmla="*/ 5410 h 204674"/>
                <a:gd name="connsiteX157" fmla="*/ 4736234 w 5325069"/>
                <a:gd name="connsiteY157" fmla="*/ 16231 h 204674"/>
                <a:gd name="connsiteX158" fmla="*/ 4752466 w 5325069"/>
                <a:gd name="connsiteY158" fmla="*/ 32463 h 204674"/>
                <a:gd name="connsiteX159" fmla="*/ 4768697 w 5325069"/>
                <a:gd name="connsiteY159" fmla="*/ 37873 h 204674"/>
                <a:gd name="connsiteX160" fmla="*/ 4801161 w 5325069"/>
                <a:gd name="connsiteY160" fmla="*/ 27052 h 204674"/>
                <a:gd name="connsiteX161" fmla="*/ 4811983 w 5325069"/>
                <a:gd name="connsiteY161" fmla="*/ 16231 h 204674"/>
                <a:gd name="connsiteX162" fmla="*/ 4828215 w 5325069"/>
                <a:gd name="connsiteY162" fmla="*/ 10820 h 204674"/>
                <a:gd name="connsiteX163" fmla="*/ 4925606 w 5325069"/>
                <a:gd name="connsiteY163" fmla="*/ 27052 h 204674"/>
                <a:gd name="connsiteX164" fmla="*/ 4931017 w 5325069"/>
                <a:gd name="connsiteY164" fmla="*/ 43284 h 204674"/>
                <a:gd name="connsiteX165" fmla="*/ 4947249 w 5325069"/>
                <a:gd name="connsiteY165" fmla="*/ 54105 h 204674"/>
                <a:gd name="connsiteX166" fmla="*/ 4974302 w 5325069"/>
                <a:gd name="connsiteY166" fmla="*/ 70337 h 204674"/>
                <a:gd name="connsiteX167" fmla="*/ 4995945 w 5325069"/>
                <a:gd name="connsiteY167" fmla="*/ 64927 h 204674"/>
                <a:gd name="connsiteX168" fmla="*/ 5006766 w 5325069"/>
                <a:gd name="connsiteY168" fmla="*/ 32463 h 204674"/>
                <a:gd name="connsiteX169" fmla="*/ 5044641 w 5325069"/>
                <a:gd name="connsiteY169" fmla="*/ 48695 h 204674"/>
                <a:gd name="connsiteX170" fmla="*/ 5077105 w 5325069"/>
                <a:gd name="connsiteY170" fmla="*/ 59516 h 204674"/>
                <a:gd name="connsiteX171" fmla="*/ 5125800 w 5325069"/>
                <a:gd name="connsiteY171" fmla="*/ 64927 h 204674"/>
                <a:gd name="connsiteX172" fmla="*/ 5152854 w 5325069"/>
                <a:gd name="connsiteY172" fmla="*/ 81159 h 204674"/>
                <a:gd name="connsiteX173" fmla="*/ 5158264 w 5325069"/>
                <a:gd name="connsiteY173" fmla="*/ 64927 h 204674"/>
                <a:gd name="connsiteX174" fmla="*/ 5196139 w 5325069"/>
                <a:gd name="connsiteY174" fmla="*/ 75748 h 204674"/>
                <a:gd name="connsiteX175" fmla="*/ 5206960 w 5325069"/>
                <a:gd name="connsiteY175" fmla="*/ 91980 h 204674"/>
                <a:gd name="connsiteX176" fmla="*/ 5217781 w 5325069"/>
                <a:gd name="connsiteY176" fmla="*/ 59516 h 204674"/>
                <a:gd name="connsiteX177" fmla="*/ 5223192 w 5325069"/>
                <a:gd name="connsiteY177" fmla="*/ 43284 h 204674"/>
                <a:gd name="connsiteX178" fmla="*/ 5239424 w 5325069"/>
                <a:gd name="connsiteY178" fmla="*/ 48695 h 204674"/>
                <a:gd name="connsiteX179" fmla="*/ 5255656 w 5325069"/>
                <a:gd name="connsiteY179" fmla="*/ 81159 h 204674"/>
                <a:gd name="connsiteX180" fmla="*/ 5266477 w 5325069"/>
                <a:gd name="connsiteY180" fmla="*/ 97391 h 204674"/>
                <a:gd name="connsiteX181" fmla="*/ 5271888 w 5325069"/>
                <a:gd name="connsiteY181" fmla="*/ 113623 h 204674"/>
                <a:gd name="connsiteX182" fmla="*/ 5282709 w 5325069"/>
                <a:gd name="connsiteY182" fmla="*/ 129854 h 204674"/>
                <a:gd name="connsiteX183" fmla="*/ 5254810 w 5325069"/>
                <a:gd name="connsiteY183" fmla="*/ 183168 h 204674"/>
                <a:gd name="connsiteX184" fmla="*/ 4798553 w 5325069"/>
                <a:gd name="connsiteY184" fmla="*/ 178550 h 204674"/>
                <a:gd name="connsiteX185" fmla="*/ 14 w 5325069"/>
                <a:gd name="connsiteY185" fmla="*/ 204653 h 204674"/>
                <a:gd name="connsiteX0" fmla="*/ 12200 w 5337255"/>
                <a:gd name="connsiteY0" fmla="*/ 204653 h 204675"/>
                <a:gd name="connsiteX1" fmla="*/ 30332 w 5337255"/>
                <a:gd name="connsiteY1" fmla="*/ 43284 h 204675"/>
                <a:gd name="connsiteX2" fmla="*/ 59 w 5337255"/>
                <a:gd name="connsiteY2" fmla="*/ 15901 h 204675"/>
                <a:gd name="connsiteX3" fmla="*/ 41153 w 5337255"/>
                <a:gd name="connsiteY3" fmla="*/ 5410 h 204675"/>
                <a:gd name="connsiteX4" fmla="*/ 95260 w 5337255"/>
                <a:gd name="connsiteY4" fmla="*/ 43284 h 204675"/>
                <a:gd name="connsiteX5" fmla="*/ 122313 w 5337255"/>
                <a:gd name="connsiteY5" fmla="*/ 75748 h 204675"/>
                <a:gd name="connsiteX6" fmla="*/ 138545 w 5337255"/>
                <a:gd name="connsiteY6" fmla="*/ 70337 h 204675"/>
                <a:gd name="connsiteX7" fmla="*/ 165598 w 5337255"/>
                <a:gd name="connsiteY7" fmla="*/ 54105 h 204675"/>
                <a:gd name="connsiteX8" fmla="*/ 198062 w 5337255"/>
                <a:gd name="connsiteY8" fmla="*/ 70337 h 204675"/>
                <a:gd name="connsiteX9" fmla="*/ 219705 w 5337255"/>
                <a:gd name="connsiteY9" fmla="*/ 64927 h 204675"/>
                <a:gd name="connsiteX10" fmla="*/ 252169 w 5337255"/>
                <a:gd name="connsiteY10" fmla="*/ 48695 h 204675"/>
                <a:gd name="connsiteX11" fmla="*/ 306275 w 5337255"/>
                <a:gd name="connsiteY11" fmla="*/ 64927 h 204675"/>
                <a:gd name="connsiteX12" fmla="*/ 322507 w 5337255"/>
                <a:gd name="connsiteY12" fmla="*/ 70337 h 204675"/>
                <a:gd name="connsiteX13" fmla="*/ 338739 w 5337255"/>
                <a:gd name="connsiteY13" fmla="*/ 81159 h 204675"/>
                <a:gd name="connsiteX14" fmla="*/ 398256 w 5337255"/>
                <a:gd name="connsiteY14" fmla="*/ 81159 h 204675"/>
                <a:gd name="connsiteX15" fmla="*/ 452363 w 5337255"/>
                <a:gd name="connsiteY15" fmla="*/ 81159 h 204675"/>
                <a:gd name="connsiteX16" fmla="*/ 506469 w 5337255"/>
                <a:gd name="connsiteY16" fmla="*/ 70337 h 204675"/>
                <a:gd name="connsiteX17" fmla="*/ 517291 w 5337255"/>
                <a:gd name="connsiteY17" fmla="*/ 59516 h 204675"/>
                <a:gd name="connsiteX18" fmla="*/ 533523 w 5337255"/>
                <a:gd name="connsiteY18" fmla="*/ 64927 h 204675"/>
                <a:gd name="connsiteX19" fmla="*/ 560576 w 5337255"/>
                <a:gd name="connsiteY19" fmla="*/ 70337 h 204675"/>
                <a:gd name="connsiteX20" fmla="*/ 587629 w 5337255"/>
                <a:gd name="connsiteY20" fmla="*/ 64927 h 204675"/>
                <a:gd name="connsiteX21" fmla="*/ 603861 w 5337255"/>
                <a:gd name="connsiteY21" fmla="*/ 59516 h 204675"/>
                <a:gd name="connsiteX22" fmla="*/ 620093 w 5337255"/>
                <a:gd name="connsiteY22" fmla="*/ 70337 h 204675"/>
                <a:gd name="connsiteX23" fmla="*/ 630914 w 5337255"/>
                <a:gd name="connsiteY23" fmla="*/ 86569 h 204675"/>
                <a:gd name="connsiteX24" fmla="*/ 685021 w 5337255"/>
                <a:gd name="connsiteY24" fmla="*/ 86569 h 204675"/>
                <a:gd name="connsiteX25" fmla="*/ 701253 w 5337255"/>
                <a:gd name="connsiteY25" fmla="*/ 75748 h 204675"/>
                <a:gd name="connsiteX26" fmla="*/ 733717 w 5337255"/>
                <a:gd name="connsiteY26" fmla="*/ 86569 h 204675"/>
                <a:gd name="connsiteX27" fmla="*/ 744538 w 5337255"/>
                <a:gd name="connsiteY27" fmla="*/ 97391 h 204675"/>
                <a:gd name="connsiteX28" fmla="*/ 782412 w 5337255"/>
                <a:gd name="connsiteY28" fmla="*/ 97391 h 204675"/>
                <a:gd name="connsiteX29" fmla="*/ 798644 w 5337255"/>
                <a:gd name="connsiteY29" fmla="*/ 86569 h 204675"/>
                <a:gd name="connsiteX30" fmla="*/ 814876 w 5337255"/>
                <a:gd name="connsiteY30" fmla="*/ 64927 h 204675"/>
                <a:gd name="connsiteX31" fmla="*/ 831108 w 5337255"/>
                <a:gd name="connsiteY31" fmla="*/ 59516 h 204675"/>
                <a:gd name="connsiteX32" fmla="*/ 847340 w 5337255"/>
                <a:gd name="connsiteY32" fmla="*/ 70337 h 204675"/>
                <a:gd name="connsiteX33" fmla="*/ 879804 w 5337255"/>
                <a:gd name="connsiteY33" fmla="*/ 81159 h 204675"/>
                <a:gd name="connsiteX34" fmla="*/ 923089 w 5337255"/>
                <a:gd name="connsiteY34" fmla="*/ 75748 h 204675"/>
                <a:gd name="connsiteX35" fmla="*/ 939321 w 5337255"/>
                <a:gd name="connsiteY35" fmla="*/ 70337 h 204675"/>
                <a:gd name="connsiteX36" fmla="*/ 928500 w 5337255"/>
                <a:gd name="connsiteY36" fmla="*/ 54105 h 204675"/>
                <a:gd name="connsiteX37" fmla="*/ 955553 w 5337255"/>
                <a:gd name="connsiteY37" fmla="*/ 59516 h 204675"/>
                <a:gd name="connsiteX38" fmla="*/ 1036713 w 5337255"/>
                <a:gd name="connsiteY38" fmla="*/ 64927 h 204675"/>
                <a:gd name="connsiteX39" fmla="*/ 1096230 w 5337255"/>
                <a:gd name="connsiteY39" fmla="*/ 81159 h 204675"/>
                <a:gd name="connsiteX40" fmla="*/ 1107052 w 5337255"/>
                <a:gd name="connsiteY40" fmla="*/ 70337 h 204675"/>
                <a:gd name="connsiteX41" fmla="*/ 1123283 w 5337255"/>
                <a:gd name="connsiteY41" fmla="*/ 75748 h 204675"/>
                <a:gd name="connsiteX42" fmla="*/ 1144926 w 5337255"/>
                <a:gd name="connsiteY42" fmla="*/ 81159 h 204675"/>
                <a:gd name="connsiteX43" fmla="*/ 1204443 w 5337255"/>
                <a:gd name="connsiteY43" fmla="*/ 75748 h 204675"/>
                <a:gd name="connsiteX44" fmla="*/ 1220675 w 5337255"/>
                <a:gd name="connsiteY44" fmla="*/ 70337 h 204675"/>
                <a:gd name="connsiteX45" fmla="*/ 1253139 w 5337255"/>
                <a:gd name="connsiteY45" fmla="*/ 86569 h 204675"/>
                <a:gd name="connsiteX46" fmla="*/ 1296424 w 5337255"/>
                <a:gd name="connsiteY46" fmla="*/ 81159 h 204675"/>
                <a:gd name="connsiteX47" fmla="*/ 1312656 w 5337255"/>
                <a:gd name="connsiteY47" fmla="*/ 75748 h 204675"/>
                <a:gd name="connsiteX48" fmla="*/ 1334299 w 5337255"/>
                <a:gd name="connsiteY48" fmla="*/ 54105 h 204675"/>
                <a:gd name="connsiteX49" fmla="*/ 1372173 w 5337255"/>
                <a:gd name="connsiteY49" fmla="*/ 54105 h 204675"/>
                <a:gd name="connsiteX50" fmla="*/ 1393816 w 5337255"/>
                <a:gd name="connsiteY50" fmla="*/ 32463 h 204675"/>
                <a:gd name="connsiteX51" fmla="*/ 1464154 w 5337255"/>
                <a:gd name="connsiteY51" fmla="*/ 21641 h 204675"/>
                <a:gd name="connsiteX52" fmla="*/ 1485797 w 5337255"/>
                <a:gd name="connsiteY52" fmla="*/ 16231 h 204675"/>
                <a:gd name="connsiteX53" fmla="*/ 1507440 w 5337255"/>
                <a:gd name="connsiteY53" fmla="*/ 37873 h 204675"/>
                <a:gd name="connsiteX54" fmla="*/ 1512850 w 5337255"/>
                <a:gd name="connsiteY54" fmla="*/ 59516 h 204675"/>
                <a:gd name="connsiteX55" fmla="*/ 1583189 w 5337255"/>
                <a:gd name="connsiteY55" fmla="*/ 64927 h 204675"/>
                <a:gd name="connsiteX56" fmla="*/ 1615653 w 5337255"/>
                <a:gd name="connsiteY56" fmla="*/ 75748 h 204675"/>
                <a:gd name="connsiteX57" fmla="*/ 1631885 w 5337255"/>
                <a:gd name="connsiteY57" fmla="*/ 86569 h 204675"/>
                <a:gd name="connsiteX58" fmla="*/ 1653527 w 5337255"/>
                <a:gd name="connsiteY58" fmla="*/ 91980 h 204675"/>
                <a:gd name="connsiteX59" fmla="*/ 1702223 w 5337255"/>
                <a:gd name="connsiteY59" fmla="*/ 86569 h 204675"/>
                <a:gd name="connsiteX60" fmla="*/ 1713044 w 5337255"/>
                <a:gd name="connsiteY60" fmla="*/ 70337 h 204675"/>
                <a:gd name="connsiteX61" fmla="*/ 1723866 w 5337255"/>
                <a:gd name="connsiteY61" fmla="*/ 59516 h 204675"/>
                <a:gd name="connsiteX62" fmla="*/ 1740098 w 5337255"/>
                <a:gd name="connsiteY62" fmla="*/ 64927 h 204675"/>
                <a:gd name="connsiteX63" fmla="*/ 1750919 w 5337255"/>
                <a:gd name="connsiteY63" fmla="*/ 81159 h 204675"/>
                <a:gd name="connsiteX64" fmla="*/ 1783383 w 5337255"/>
                <a:gd name="connsiteY64" fmla="*/ 91980 h 204675"/>
                <a:gd name="connsiteX65" fmla="*/ 1815847 w 5337255"/>
                <a:gd name="connsiteY65" fmla="*/ 86569 h 204675"/>
                <a:gd name="connsiteX66" fmla="*/ 1832079 w 5337255"/>
                <a:gd name="connsiteY66" fmla="*/ 81159 h 204675"/>
                <a:gd name="connsiteX67" fmla="*/ 1918649 w 5337255"/>
                <a:gd name="connsiteY67" fmla="*/ 75748 h 204675"/>
                <a:gd name="connsiteX68" fmla="*/ 1956524 w 5337255"/>
                <a:gd name="connsiteY68" fmla="*/ 86569 h 204675"/>
                <a:gd name="connsiteX69" fmla="*/ 2021452 w 5337255"/>
                <a:gd name="connsiteY69" fmla="*/ 81159 h 204675"/>
                <a:gd name="connsiteX70" fmla="*/ 2048505 w 5337255"/>
                <a:gd name="connsiteY70" fmla="*/ 64927 h 204675"/>
                <a:gd name="connsiteX71" fmla="*/ 2070147 w 5337255"/>
                <a:gd name="connsiteY71" fmla="*/ 37873 h 204675"/>
                <a:gd name="connsiteX72" fmla="*/ 2080969 w 5337255"/>
                <a:gd name="connsiteY72" fmla="*/ 27052 h 204675"/>
                <a:gd name="connsiteX73" fmla="*/ 2091790 w 5337255"/>
                <a:gd name="connsiteY73" fmla="*/ 43284 h 204675"/>
                <a:gd name="connsiteX74" fmla="*/ 2124254 w 5337255"/>
                <a:gd name="connsiteY74" fmla="*/ 59516 h 204675"/>
                <a:gd name="connsiteX75" fmla="*/ 2172950 w 5337255"/>
                <a:gd name="connsiteY75" fmla="*/ 54105 h 204675"/>
                <a:gd name="connsiteX76" fmla="*/ 2189182 w 5337255"/>
                <a:gd name="connsiteY76" fmla="*/ 48695 h 204675"/>
                <a:gd name="connsiteX77" fmla="*/ 2275752 w 5337255"/>
                <a:gd name="connsiteY77" fmla="*/ 59516 h 204675"/>
                <a:gd name="connsiteX78" fmla="*/ 2324448 w 5337255"/>
                <a:gd name="connsiteY78" fmla="*/ 54105 h 204675"/>
                <a:gd name="connsiteX79" fmla="*/ 2367733 w 5337255"/>
                <a:gd name="connsiteY79" fmla="*/ 48695 h 204675"/>
                <a:gd name="connsiteX80" fmla="*/ 2411018 w 5337255"/>
                <a:gd name="connsiteY80" fmla="*/ 43284 h 204675"/>
                <a:gd name="connsiteX81" fmla="*/ 2427250 w 5337255"/>
                <a:gd name="connsiteY81" fmla="*/ 54105 h 204675"/>
                <a:gd name="connsiteX82" fmla="*/ 2443482 w 5337255"/>
                <a:gd name="connsiteY82" fmla="*/ 59516 h 204675"/>
                <a:gd name="connsiteX83" fmla="*/ 2530053 w 5337255"/>
                <a:gd name="connsiteY83" fmla="*/ 54105 h 204675"/>
                <a:gd name="connsiteX84" fmla="*/ 2546285 w 5337255"/>
                <a:gd name="connsiteY84" fmla="*/ 43284 h 204675"/>
                <a:gd name="connsiteX85" fmla="*/ 2578749 w 5337255"/>
                <a:gd name="connsiteY85" fmla="*/ 21641 h 204675"/>
                <a:gd name="connsiteX86" fmla="*/ 2622034 w 5337255"/>
                <a:gd name="connsiteY86" fmla="*/ 54105 h 204675"/>
                <a:gd name="connsiteX87" fmla="*/ 2643676 w 5337255"/>
                <a:gd name="connsiteY87" fmla="*/ 59516 h 204675"/>
                <a:gd name="connsiteX88" fmla="*/ 2654498 w 5337255"/>
                <a:gd name="connsiteY88" fmla="*/ 70337 h 204675"/>
                <a:gd name="connsiteX89" fmla="*/ 2719425 w 5337255"/>
                <a:gd name="connsiteY89" fmla="*/ 54105 h 204675"/>
                <a:gd name="connsiteX90" fmla="*/ 2730247 w 5337255"/>
                <a:gd name="connsiteY90" fmla="*/ 43284 h 204675"/>
                <a:gd name="connsiteX91" fmla="*/ 2784353 w 5337255"/>
                <a:gd name="connsiteY91" fmla="*/ 37873 h 204675"/>
                <a:gd name="connsiteX92" fmla="*/ 2795175 w 5337255"/>
                <a:gd name="connsiteY92" fmla="*/ 27052 h 204675"/>
                <a:gd name="connsiteX93" fmla="*/ 2800585 w 5337255"/>
                <a:gd name="connsiteY93" fmla="*/ 10820 h 204675"/>
                <a:gd name="connsiteX94" fmla="*/ 2816817 w 5337255"/>
                <a:gd name="connsiteY94" fmla="*/ 16231 h 204675"/>
                <a:gd name="connsiteX95" fmla="*/ 2865513 w 5337255"/>
                <a:gd name="connsiteY95" fmla="*/ 54105 h 204675"/>
                <a:gd name="connsiteX96" fmla="*/ 2903388 w 5337255"/>
                <a:gd name="connsiteY96" fmla="*/ 43284 h 204675"/>
                <a:gd name="connsiteX97" fmla="*/ 2925030 w 5337255"/>
                <a:gd name="connsiteY97" fmla="*/ 48695 h 204675"/>
                <a:gd name="connsiteX98" fmla="*/ 2935852 w 5337255"/>
                <a:gd name="connsiteY98" fmla="*/ 59516 h 204675"/>
                <a:gd name="connsiteX99" fmla="*/ 2989958 w 5337255"/>
                <a:gd name="connsiteY99" fmla="*/ 59516 h 204675"/>
                <a:gd name="connsiteX100" fmla="*/ 3033243 w 5337255"/>
                <a:gd name="connsiteY100" fmla="*/ 37873 h 204675"/>
                <a:gd name="connsiteX101" fmla="*/ 3065707 w 5337255"/>
                <a:gd name="connsiteY101" fmla="*/ 32463 h 204675"/>
                <a:gd name="connsiteX102" fmla="*/ 3098171 w 5337255"/>
                <a:gd name="connsiteY102" fmla="*/ 21641 h 204675"/>
                <a:gd name="connsiteX103" fmla="*/ 3114403 w 5337255"/>
                <a:gd name="connsiteY103" fmla="*/ 16231 h 204675"/>
                <a:gd name="connsiteX104" fmla="*/ 3119814 w 5337255"/>
                <a:gd name="connsiteY104" fmla="*/ 32463 h 204675"/>
                <a:gd name="connsiteX105" fmla="*/ 3200973 w 5337255"/>
                <a:gd name="connsiteY105" fmla="*/ 43284 h 204675"/>
                <a:gd name="connsiteX106" fmla="*/ 3222616 w 5337255"/>
                <a:gd name="connsiteY106" fmla="*/ 48695 h 204675"/>
                <a:gd name="connsiteX107" fmla="*/ 3249669 w 5337255"/>
                <a:gd name="connsiteY107" fmla="*/ 70337 h 204675"/>
                <a:gd name="connsiteX108" fmla="*/ 3325418 w 5337255"/>
                <a:gd name="connsiteY108" fmla="*/ 54105 h 204675"/>
                <a:gd name="connsiteX109" fmla="*/ 3336240 w 5337255"/>
                <a:gd name="connsiteY109" fmla="*/ 43284 h 204675"/>
                <a:gd name="connsiteX110" fmla="*/ 3368704 w 5337255"/>
                <a:gd name="connsiteY110" fmla="*/ 48695 h 204675"/>
                <a:gd name="connsiteX111" fmla="*/ 3384936 w 5337255"/>
                <a:gd name="connsiteY111" fmla="*/ 54105 h 204675"/>
                <a:gd name="connsiteX112" fmla="*/ 3455274 w 5337255"/>
                <a:gd name="connsiteY112" fmla="*/ 48695 h 204675"/>
                <a:gd name="connsiteX113" fmla="*/ 3509381 w 5337255"/>
                <a:gd name="connsiteY113" fmla="*/ 37873 h 204675"/>
                <a:gd name="connsiteX114" fmla="*/ 3525612 w 5337255"/>
                <a:gd name="connsiteY114" fmla="*/ 64927 h 204675"/>
                <a:gd name="connsiteX115" fmla="*/ 3541844 w 5337255"/>
                <a:gd name="connsiteY115" fmla="*/ 59516 h 204675"/>
                <a:gd name="connsiteX116" fmla="*/ 3568898 w 5337255"/>
                <a:gd name="connsiteY116" fmla="*/ 54105 h 204675"/>
                <a:gd name="connsiteX117" fmla="*/ 3660879 w 5337255"/>
                <a:gd name="connsiteY117" fmla="*/ 43284 h 204675"/>
                <a:gd name="connsiteX118" fmla="*/ 3687932 w 5337255"/>
                <a:gd name="connsiteY118" fmla="*/ 48695 h 204675"/>
                <a:gd name="connsiteX119" fmla="*/ 3747449 w 5337255"/>
                <a:gd name="connsiteY119" fmla="*/ 43284 h 204675"/>
                <a:gd name="connsiteX120" fmla="*/ 3763681 w 5337255"/>
                <a:gd name="connsiteY120" fmla="*/ 48695 h 204675"/>
                <a:gd name="connsiteX121" fmla="*/ 3779913 w 5337255"/>
                <a:gd name="connsiteY121" fmla="*/ 59516 h 204675"/>
                <a:gd name="connsiteX122" fmla="*/ 3817788 w 5337255"/>
                <a:gd name="connsiteY122" fmla="*/ 54105 h 204675"/>
                <a:gd name="connsiteX123" fmla="*/ 3882715 w 5337255"/>
                <a:gd name="connsiteY123" fmla="*/ 37873 h 204675"/>
                <a:gd name="connsiteX124" fmla="*/ 3947643 w 5337255"/>
                <a:gd name="connsiteY124" fmla="*/ 43284 h 204675"/>
                <a:gd name="connsiteX125" fmla="*/ 3969286 w 5337255"/>
                <a:gd name="connsiteY125" fmla="*/ 21641 h 204675"/>
                <a:gd name="connsiteX126" fmla="*/ 4001750 w 5337255"/>
                <a:gd name="connsiteY126" fmla="*/ 37873 h 204675"/>
                <a:gd name="connsiteX127" fmla="*/ 4012571 w 5337255"/>
                <a:gd name="connsiteY127" fmla="*/ 48695 h 204675"/>
                <a:gd name="connsiteX128" fmla="*/ 4028803 w 5337255"/>
                <a:gd name="connsiteY128" fmla="*/ 54105 h 204675"/>
                <a:gd name="connsiteX129" fmla="*/ 4072088 w 5337255"/>
                <a:gd name="connsiteY129" fmla="*/ 48695 h 204675"/>
                <a:gd name="connsiteX130" fmla="*/ 4082910 w 5337255"/>
                <a:gd name="connsiteY130" fmla="*/ 37873 h 204675"/>
                <a:gd name="connsiteX131" fmla="*/ 4099141 w 5337255"/>
                <a:gd name="connsiteY131" fmla="*/ 32463 h 204675"/>
                <a:gd name="connsiteX132" fmla="*/ 4120784 w 5337255"/>
                <a:gd name="connsiteY132" fmla="*/ 37873 h 204675"/>
                <a:gd name="connsiteX133" fmla="*/ 4153248 w 5337255"/>
                <a:gd name="connsiteY133" fmla="*/ 59516 h 204675"/>
                <a:gd name="connsiteX134" fmla="*/ 4196533 w 5337255"/>
                <a:gd name="connsiteY134" fmla="*/ 54105 h 204675"/>
                <a:gd name="connsiteX135" fmla="*/ 4228997 w 5337255"/>
                <a:gd name="connsiteY135" fmla="*/ 32463 h 204675"/>
                <a:gd name="connsiteX136" fmla="*/ 4245229 w 5337255"/>
                <a:gd name="connsiteY136" fmla="*/ 37873 h 204675"/>
                <a:gd name="connsiteX137" fmla="*/ 4261461 w 5337255"/>
                <a:gd name="connsiteY137" fmla="*/ 64927 h 204675"/>
                <a:gd name="connsiteX138" fmla="*/ 4315567 w 5337255"/>
                <a:gd name="connsiteY138" fmla="*/ 54105 h 204675"/>
                <a:gd name="connsiteX139" fmla="*/ 4326389 w 5337255"/>
                <a:gd name="connsiteY139" fmla="*/ 43284 h 204675"/>
                <a:gd name="connsiteX140" fmla="*/ 4342621 w 5337255"/>
                <a:gd name="connsiteY140" fmla="*/ 32463 h 204675"/>
                <a:gd name="connsiteX141" fmla="*/ 4353442 w 5337255"/>
                <a:gd name="connsiteY141" fmla="*/ 21641 h 204675"/>
                <a:gd name="connsiteX142" fmla="*/ 4369674 w 5337255"/>
                <a:gd name="connsiteY142" fmla="*/ 16231 h 204675"/>
                <a:gd name="connsiteX143" fmla="*/ 4391317 w 5337255"/>
                <a:gd name="connsiteY143" fmla="*/ 21641 h 204675"/>
                <a:gd name="connsiteX144" fmla="*/ 4402138 w 5337255"/>
                <a:gd name="connsiteY144" fmla="*/ 37873 h 204675"/>
                <a:gd name="connsiteX145" fmla="*/ 4456244 w 5337255"/>
                <a:gd name="connsiteY145" fmla="*/ 32463 h 204675"/>
                <a:gd name="connsiteX146" fmla="*/ 4467066 w 5337255"/>
                <a:gd name="connsiteY146" fmla="*/ 21641 h 204675"/>
                <a:gd name="connsiteX147" fmla="*/ 4499530 w 5337255"/>
                <a:gd name="connsiteY147" fmla="*/ 10820 h 204675"/>
                <a:gd name="connsiteX148" fmla="*/ 4504940 w 5337255"/>
                <a:gd name="connsiteY148" fmla="*/ 27052 h 204675"/>
                <a:gd name="connsiteX149" fmla="*/ 4510351 w 5337255"/>
                <a:gd name="connsiteY149" fmla="*/ 48695 h 204675"/>
                <a:gd name="connsiteX150" fmla="*/ 4526583 w 5337255"/>
                <a:gd name="connsiteY150" fmla="*/ 59516 h 204675"/>
                <a:gd name="connsiteX151" fmla="*/ 4591511 w 5337255"/>
                <a:gd name="connsiteY151" fmla="*/ 43284 h 204675"/>
                <a:gd name="connsiteX152" fmla="*/ 4623975 w 5337255"/>
                <a:gd name="connsiteY152" fmla="*/ 5410 h 204675"/>
                <a:gd name="connsiteX153" fmla="*/ 4651028 w 5337255"/>
                <a:gd name="connsiteY153" fmla="*/ 32463 h 204675"/>
                <a:gd name="connsiteX154" fmla="*/ 4683492 w 5337255"/>
                <a:gd name="connsiteY154" fmla="*/ 27052 h 204675"/>
                <a:gd name="connsiteX155" fmla="*/ 4699724 w 5337255"/>
                <a:gd name="connsiteY155" fmla="*/ 16231 h 204675"/>
                <a:gd name="connsiteX156" fmla="*/ 4732188 w 5337255"/>
                <a:gd name="connsiteY156" fmla="*/ 5410 h 204675"/>
                <a:gd name="connsiteX157" fmla="*/ 4748420 w 5337255"/>
                <a:gd name="connsiteY157" fmla="*/ 16231 h 204675"/>
                <a:gd name="connsiteX158" fmla="*/ 4764652 w 5337255"/>
                <a:gd name="connsiteY158" fmla="*/ 32463 h 204675"/>
                <a:gd name="connsiteX159" fmla="*/ 4780883 w 5337255"/>
                <a:gd name="connsiteY159" fmla="*/ 37873 h 204675"/>
                <a:gd name="connsiteX160" fmla="*/ 4813347 w 5337255"/>
                <a:gd name="connsiteY160" fmla="*/ 27052 h 204675"/>
                <a:gd name="connsiteX161" fmla="*/ 4824169 w 5337255"/>
                <a:gd name="connsiteY161" fmla="*/ 16231 h 204675"/>
                <a:gd name="connsiteX162" fmla="*/ 4840401 w 5337255"/>
                <a:gd name="connsiteY162" fmla="*/ 10820 h 204675"/>
                <a:gd name="connsiteX163" fmla="*/ 4937792 w 5337255"/>
                <a:gd name="connsiteY163" fmla="*/ 27052 h 204675"/>
                <a:gd name="connsiteX164" fmla="*/ 4943203 w 5337255"/>
                <a:gd name="connsiteY164" fmla="*/ 43284 h 204675"/>
                <a:gd name="connsiteX165" fmla="*/ 4959435 w 5337255"/>
                <a:gd name="connsiteY165" fmla="*/ 54105 h 204675"/>
                <a:gd name="connsiteX166" fmla="*/ 4986488 w 5337255"/>
                <a:gd name="connsiteY166" fmla="*/ 70337 h 204675"/>
                <a:gd name="connsiteX167" fmla="*/ 5008131 w 5337255"/>
                <a:gd name="connsiteY167" fmla="*/ 64927 h 204675"/>
                <a:gd name="connsiteX168" fmla="*/ 5018952 w 5337255"/>
                <a:gd name="connsiteY168" fmla="*/ 32463 h 204675"/>
                <a:gd name="connsiteX169" fmla="*/ 5056827 w 5337255"/>
                <a:gd name="connsiteY169" fmla="*/ 48695 h 204675"/>
                <a:gd name="connsiteX170" fmla="*/ 5089291 w 5337255"/>
                <a:gd name="connsiteY170" fmla="*/ 59516 h 204675"/>
                <a:gd name="connsiteX171" fmla="*/ 5137986 w 5337255"/>
                <a:gd name="connsiteY171" fmla="*/ 64927 h 204675"/>
                <a:gd name="connsiteX172" fmla="*/ 5165040 w 5337255"/>
                <a:gd name="connsiteY172" fmla="*/ 81159 h 204675"/>
                <a:gd name="connsiteX173" fmla="*/ 5170450 w 5337255"/>
                <a:gd name="connsiteY173" fmla="*/ 64927 h 204675"/>
                <a:gd name="connsiteX174" fmla="*/ 5208325 w 5337255"/>
                <a:gd name="connsiteY174" fmla="*/ 75748 h 204675"/>
                <a:gd name="connsiteX175" fmla="*/ 5219146 w 5337255"/>
                <a:gd name="connsiteY175" fmla="*/ 91980 h 204675"/>
                <a:gd name="connsiteX176" fmla="*/ 5229967 w 5337255"/>
                <a:gd name="connsiteY176" fmla="*/ 59516 h 204675"/>
                <a:gd name="connsiteX177" fmla="*/ 5235378 w 5337255"/>
                <a:gd name="connsiteY177" fmla="*/ 43284 h 204675"/>
                <a:gd name="connsiteX178" fmla="*/ 5251610 w 5337255"/>
                <a:gd name="connsiteY178" fmla="*/ 48695 h 204675"/>
                <a:gd name="connsiteX179" fmla="*/ 5267842 w 5337255"/>
                <a:gd name="connsiteY179" fmla="*/ 81159 h 204675"/>
                <a:gd name="connsiteX180" fmla="*/ 5278663 w 5337255"/>
                <a:gd name="connsiteY180" fmla="*/ 97391 h 204675"/>
                <a:gd name="connsiteX181" fmla="*/ 5284074 w 5337255"/>
                <a:gd name="connsiteY181" fmla="*/ 113623 h 204675"/>
                <a:gd name="connsiteX182" fmla="*/ 5294895 w 5337255"/>
                <a:gd name="connsiteY182" fmla="*/ 129854 h 204675"/>
                <a:gd name="connsiteX183" fmla="*/ 5266996 w 5337255"/>
                <a:gd name="connsiteY183" fmla="*/ 183168 h 204675"/>
                <a:gd name="connsiteX184" fmla="*/ 4810739 w 5337255"/>
                <a:gd name="connsiteY184" fmla="*/ 178550 h 204675"/>
                <a:gd name="connsiteX185" fmla="*/ 12200 w 5337255"/>
                <a:gd name="connsiteY185" fmla="*/ 204653 h 204675"/>
                <a:gd name="connsiteX0" fmla="*/ 357135 w 5682190"/>
                <a:gd name="connsiteY0" fmla="*/ 204653 h 204653"/>
                <a:gd name="connsiteX1" fmla="*/ 350734 w 5682190"/>
                <a:gd name="connsiteY1" fmla="*/ 72278 h 204653"/>
                <a:gd name="connsiteX2" fmla="*/ 344994 w 5682190"/>
                <a:gd name="connsiteY2" fmla="*/ 15901 h 204653"/>
                <a:gd name="connsiteX3" fmla="*/ 386088 w 5682190"/>
                <a:gd name="connsiteY3" fmla="*/ 5410 h 204653"/>
                <a:gd name="connsiteX4" fmla="*/ 440195 w 5682190"/>
                <a:gd name="connsiteY4" fmla="*/ 43284 h 204653"/>
                <a:gd name="connsiteX5" fmla="*/ 467248 w 5682190"/>
                <a:gd name="connsiteY5" fmla="*/ 75748 h 204653"/>
                <a:gd name="connsiteX6" fmla="*/ 483480 w 5682190"/>
                <a:gd name="connsiteY6" fmla="*/ 70337 h 204653"/>
                <a:gd name="connsiteX7" fmla="*/ 510533 w 5682190"/>
                <a:gd name="connsiteY7" fmla="*/ 54105 h 204653"/>
                <a:gd name="connsiteX8" fmla="*/ 542997 w 5682190"/>
                <a:gd name="connsiteY8" fmla="*/ 70337 h 204653"/>
                <a:gd name="connsiteX9" fmla="*/ 564640 w 5682190"/>
                <a:gd name="connsiteY9" fmla="*/ 64927 h 204653"/>
                <a:gd name="connsiteX10" fmla="*/ 597104 w 5682190"/>
                <a:gd name="connsiteY10" fmla="*/ 48695 h 204653"/>
                <a:gd name="connsiteX11" fmla="*/ 651210 w 5682190"/>
                <a:gd name="connsiteY11" fmla="*/ 64927 h 204653"/>
                <a:gd name="connsiteX12" fmla="*/ 667442 w 5682190"/>
                <a:gd name="connsiteY12" fmla="*/ 70337 h 204653"/>
                <a:gd name="connsiteX13" fmla="*/ 683674 w 5682190"/>
                <a:gd name="connsiteY13" fmla="*/ 81159 h 204653"/>
                <a:gd name="connsiteX14" fmla="*/ 743191 w 5682190"/>
                <a:gd name="connsiteY14" fmla="*/ 81159 h 204653"/>
                <a:gd name="connsiteX15" fmla="*/ 797298 w 5682190"/>
                <a:gd name="connsiteY15" fmla="*/ 81159 h 204653"/>
                <a:gd name="connsiteX16" fmla="*/ 851404 w 5682190"/>
                <a:gd name="connsiteY16" fmla="*/ 70337 h 204653"/>
                <a:gd name="connsiteX17" fmla="*/ 862226 w 5682190"/>
                <a:gd name="connsiteY17" fmla="*/ 59516 h 204653"/>
                <a:gd name="connsiteX18" fmla="*/ 878458 w 5682190"/>
                <a:gd name="connsiteY18" fmla="*/ 64927 h 204653"/>
                <a:gd name="connsiteX19" fmla="*/ 905511 w 5682190"/>
                <a:gd name="connsiteY19" fmla="*/ 70337 h 204653"/>
                <a:gd name="connsiteX20" fmla="*/ 932564 w 5682190"/>
                <a:gd name="connsiteY20" fmla="*/ 64927 h 204653"/>
                <a:gd name="connsiteX21" fmla="*/ 948796 w 5682190"/>
                <a:gd name="connsiteY21" fmla="*/ 59516 h 204653"/>
                <a:gd name="connsiteX22" fmla="*/ 965028 w 5682190"/>
                <a:gd name="connsiteY22" fmla="*/ 70337 h 204653"/>
                <a:gd name="connsiteX23" fmla="*/ 975849 w 5682190"/>
                <a:gd name="connsiteY23" fmla="*/ 86569 h 204653"/>
                <a:gd name="connsiteX24" fmla="*/ 1029956 w 5682190"/>
                <a:gd name="connsiteY24" fmla="*/ 86569 h 204653"/>
                <a:gd name="connsiteX25" fmla="*/ 1046188 w 5682190"/>
                <a:gd name="connsiteY25" fmla="*/ 75748 h 204653"/>
                <a:gd name="connsiteX26" fmla="*/ 1078652 w 5682190"/>
                <a:gd name="connsiteY26" fmla="*/ 86569 h 204653"/>
                <a:gd name="connsiteX27" fmla="*/ 1089473 w 5682190"/>
                <a:gd name="connsiteY27" fmla="*/ 97391 h 204653"/>
                <a:gd name="connsiteX28" fmla="*/ 1127347 w 5682190"/>
                <a:gd name="connsiteY28" fmla="*/ 97391 h 204653"/>
                <a:gd name="connsiteX29" fmla="*/ 1143579 w 5682190"/>
                <a:gd name="connsiteY29" fmla="*/ 86569 h 204653"/>
                <a:gd name="connsiteX30" fmla="*/ 1159811 w 5682190"/>
                <a:gd name="connsiteY30" fmla="*/ 64927 h 204653"/>
                <a:gd name="connsiteX31" fmla="*/ 1176043 w 5682190"/>
                <a:gd name="connsiteY31" fmla="*/ 59516 h 204653"/>
                <a:gd name="connsiteX32" fmla="*/ 1192275 w 5682190"/>
                <a:gd name="connsiteY32" fmla="*/ 70337 h 204653"/>
                <a:gd name="connsiteX33" fmla="*/ 1224739 w 5682190"/>
                <a:gd name="connsiteY33" fmla="*/ 81159 h 204653"/>
                <a:gd name="connsiteX34" fmla="*/ 1268024 w 5682190"/>
                <a:gd name="connsiteY34" fmla="*/ 75748 h 204653"/>
                <a:gd name="connsiteX35" fmla="*/ 1284256 w 5682190"/>
                <a:gd name="connsiteY35" fmla="*/ 70337 h 204653"/>
                <a:gd name="connsiteX36" fmla="*/ 1273435 w 5682190"/>
                <a:gd name="connsiteY36" fmla="*/ 54105 h 204653"/>
                <a:gd name="connsiteX37" fmla="*/ 1300488 w 5682190"/>
                <a:gd name="connsiteY37" fmla="*/ 59516 h 204653"/>
                <a:gd name="connsiteX38" fmla="*/ 1381648 w 5682190"/>
                <a:gd name="connsiteY38" fmla="*/ 64927 h 204653"/>
                <a:gd name="connsiteX39" fmla="*/ 1441165 w 5682190"/>
                <a:gd name="connsiteY39" fmla="*/ 81159 h 204653"/>
                <a:gd name="connsiteX40" fmla="*/ 1451987 w 5682190"/>
                <a:gd name="connsiteY40" fmla="*/ 70337 h 204653"/>
                <a:gd name="connsiteX41" fmla="*/ 1468218 w 5682190"/>
                <a:gd name="connsiteY41" fmla="*/ 75748 h 204653"/>
                <a:gd name="connsiteX42" fmla="*/ 1489861 w 5682190"/>
                <a:gd name="connsiteY42" fmla="*/ 81159 h 204653"/>
                <a:gd name="connsiteX43" fmla="*/ 1549378 w 5682190"/>
                <a:gd name="connsiteY43" fmla="*/ 75748 h 204653"/>
                <a:gd name="connsiteX44" fmla="*/ 1565610 w 5682190"/>
                <a:gd name="connsiteY44" fmla="*/ 70337 h 204653"/>
                <a:gd name="connsiteX45" fmla="*/ 1598074 w 5682190"/>
                <a:gd name="connsiteY45" fmla="*/ 86569 h 204653"/>
                <a:gd name="connsiteX46" fmla="*/ 1641359 w 5682190"/>
                <a:gd name="connsiteY46" fmla="*/ 81159 h 204653"/>
                <a:gd name="connsiteX47" fmla="*/ 1657591 w 5682190"/>
                <a:gd name="connsiteY47" fmla="*/ 75748 h 204653"/>
                <a:gd name="connsiteX48" fmla="*/ 1679234 w 5682190"/>
                <a:gd name="connsiteY48" fmla="*/ 54105 h 204653"/>
                <a:gd name="connsiteX49" fmla="*/ 1717108 w 5682190"/>
                <a:gd name="connsiteY49" fmla="*/ 54105 h 204653"/>
                <a:gd name="connsiteX50" fmla="*/ 1738751 w 5682190"/>
                <a:gd name="connsiteY50" fmla="*/ 32463 h 204653"/>
                <a:gd name="connsiteX51" fmla="*/ 1809089 w 5682190"/>
                <a:gd name="connsiteY51" fmla="*/ 21641 h 204653"/>
                <a:gd name="connsiteX52" fmla="*/ 1830732 w 5682190"/>
                <a:gd name="connsiteY52" fmla="*/ 16231 h 204653"/>
                <a:gd name="connsiteX53" fmla="*/ 1852375 w 5682190"/>
                <a:gd name="connsiteY53" fmla="*/ 37873 h 204653"/>
                <a:gd name="connsiteX54" fmla="*/ 1857785 w 5682190"/>
                <a:gd name="connsiteY54" fmla="*/ 59516 h 204653"/>
                <a:gd name="connsiteX55" fmla="*/ 1928124 w 5682190"/>
                <a:gd name="connsiteY55" fmla="*/ 64927 h 204653"/>
                <a:gd name="connsiteX56" fmla="*/ 1960588 w 5682190"/>
                <a:gd name="connsiteY56" fmla="*/ 75748 h 204653"/>
                <a:gd name="connsiteX57" fmla="*/ 1976820 w 5682190"/>
                <a:gd name="connsiteY57" fmla="*/ 86569 h 204653"/>
                <a:gd name="connsiteX58" fmla="*/ 1998462 w 5682190"/>
                <a:gd name="connsiteY58" fmla="*/ 91980 h 204653"/>
                <a:gd name="connsiteX59" fmla="*/ 2047158 w 5682190"/>
                <a:gd name="connsiteY59" fmla="*/ 86569 h 204653"/>
                <a:gd name="connsiteX60" fmla="*/ 2057979 w 5682190"/>
                <a:gd name="connsiteY60" fmla="*/ 70337 h 204653"/>
                <a:gd name="connsiteX61" fmla="*/ 2068801 w 5682190"/>
                <a:gd name="connsiteY61" fmla="*/ 59516 h 204653"/>
                <a:gd name="connsiteX62" fmla="*/ 2085033 w 5682190"/>
                <a:gd name="connsiteY62" fmla="*/ 64927 h 204653"/>
                <a:gd name="connsiteX63" fmla="*/ 2095854 w 5682190"/>
                <a:gd name="connsiteY63" fmla="*/ 81159 h 204653"/>
                <a:gd name="connsiteX64" fmla="*/ 2128318 w 5682190"/>
                <a:gd name="connsiteY64" fmla="*/ 91980 h 204653"/>
                <a:gd name="connsiteX65" fmla="*/ 2160782 w 5682190"/>
                <a:gd name="connsiteY65" fmla="*/ 86569 h 204653"/>
                <a:gd name="connsiteX66" fmla="*/ 2177014 w 5682190"/>
                <a:gd name="connsiteY66" fmla="*/ 81159 h 204653"/>
                <a:gd name="connsiteX67" fmla="*/ 2263584 w 5682190"/>
                <a:gd name="connsiteY67" fmla="*/ 75748 h 204653"/>
                <a:gd name="connsiteX68" fmla="*/ 2301459 w 5682190"/>
                <a:gd name="connsiteY68" fmla="*/ 86569 h 204653"/>
                <a:gd name="connsiteX69" fmla="*/ 2366387 w 5682190"/>
                <a:gd name="connsiteY69" fmla="*/ 81159 h 204653"/>
                <a:gd name="connsiteX70" fmla="*/ 2393440 w 5682190"/>
                <a:gd name="connsiteY70" fmla="*/ 64927 h 204653"/>
                <a:gd name="connsiteX71" fmla="*/ 2415082 w 5682190"/>
                <a:gd name="connsiteY71" fmla="*/ 37873 h 204653"/>
                <a:gd name="connsiteX72" fmla="*/ 2425904 w 5682190"/>
                <a:gd name="connsiteY72" fmla="*/ 27052 h 204653"/>
                <a:gd name="connsiteX73" fmla="*/ 2436725 w 5682190"/>
                <a:gd name="connsiteY73" fmla="*/ 43284 h 204653"/>
                <a:gd name="connsiteX74" fmla="*/ 2469189 w 5682190"/>
                <a:gd name="connsiteY74" fmla="*/ 59516 h 204653"/>
                <a:gd name="connsiteX75" fmla="*/ 2517885 w 5682190"/>
                <a:gd name="connsiteY75" fmla="*/ 54105 h 204653"/>
                <a:gd name="connsiteX76" fmla="*/ 2534117 w 5682190"/>
                <a:gd name="connsiteY76" fmla="*/ 48695 h 204653"/>
                <a:gd name="connsiteX77" fmla="*/ 2620687 w 5682190"/>
                <a:gd name="connsiteY77" fmla="*/ 59516 h 204653"/>
                <a:gd name="connsiteX78" fmla="*/ 2669383 w 5682190"/>
                <a:gd name="connsiteY78" fmla="*/ 54105 h 204653"/>
                <a:gd name="connsiteX79" fmla="*/ 2712668 w 5682190"/>
                <a:gd name="connsiteY79" fmla="*/ 48695 h 204653"/>
                <a:gd name="connsiteX80" fmla="*/ 2755953 w 5682190"/>
                <a:gd name="connsiteY80" fmla="*/ 43284 h 204653"/>
                <a:gd name="connsiteX81" fmla="*/ 2772185 w 5682190"/>
                <a:gd name="connsiteY81" fmla="*/ 54105 h 204653"/>
                <a:gd name="connsiteX82" fmla="*/ 2788417 w 5682190"/>
                <a:gd name="connsiteY82" fmla="*/ 59516 h 204653"/>
                <a:gd name="connsiteX83" fmla="*/ 2874988 w 5682190"/>
                <a:gd name="connsiteY83" fmla="*/ 54105 h 204653"/>
                <a:gd name="connsiteX84" fmla="*/ 2891220 w 5682190"/>
                <a:gd name="connsiteY84" fmla="*/ 43284 h 204653"/>
                <a:gd name="connsiteX85" fmla="*/ 2923684 w 5682190"/>
                <a:gd name="connsiteY85" fmla="*/ 21641 h 204653"/>
                <a:gd name="connsiteX86" fmla="*/ 2966969 w 5682190"/>
                <a:gd name="connsiteY86" fmla="*/ 54105 h 204653"/>
                <a:gd name="connsiteX87" fmla="*/ 2988611 w 5682190"/>
                <a:gd name="connsiteY87" fmla="*/ 59516 h 204653"/>
                <a:gd name="connsiteX88" fmla="*/ 2999433 w 5682190"/>
                <a:gd name="connsiteY88" fmla="*/ 70337 h 204653"/>
                <a:gd name="connsiteX89" fmla="*/ 3064360 w 5682190"/>
                <a:gd name="connsiteY89" fmla="*/ 54105 h 204653"/>
                <a:gd name="connsiteX90" fmla="*/ 3075182 w 5682190"/>
                <a:gd name="connsiteY90" fmla="*/ 43284 h 204653"/>
                <a:gd name="connsiteX91" fmla="*/ 3129288 w 5682190"/>
                <a:gd name="connsiteY91" fmla="*/ 37873 h 204653"/>
                <a:gd name="connsiteX92" fmla="*/ 3140110 w 5682190"/>
                <a:gd name="connsiteY92" fmla="*/ 27052 h 204653"/>
                <a:gd name="connsiteX93" fmla="*/ 3145520 w 5682190"/>
                <a:gd name="connsiteY93" fmla="*/ 10820 h 204653"/>
                <a:gd name="connsiteX94" fmla="*/ 3161752 w 5682190"/>
                <a:gd name="connsiteY94" fmla="*/ 16231 h 204653"/>
                <a:gd name="connsiteX95" fmla="*/ 3210448 w 5682190"/>
                <a:gd name="connsiteY95" fmla="*/ 54105 h 204653"/>
                <a:gd name="connsiteX96" fmla="*/ 3248323 w 5682190"/>
                <a:gd name="connsiteY96" fmla="*/ 43284 h 204653"/>
                <a:gd name="connsiteX97" fmla="*/ 3269965 w 5682190"/>
                <a:gd name="connsiteY97" fmla="*/ 48695 h 204653"/>
                <a:gd name="connsiteX98" fmla="*/ 3280787 w 5682190"/>
                <a:gd name="connsiteY98" fmla="*/ 59516 h 204653"/>
                <a:gd name="connsiteX99" fmla="*/ 3334893 w 5682190"/>
                <a:gd name="connsiteY99" fmla="*/ 59516 h 204653"/>
                <a:gd name="connsiteX100" fmla="*/ 3378178 w 5682190"/>
                <a:gd name="connsiteY100" fmla="*/ 37873 h 204653"/>
                <a:gd name="connsiteX101" fmla="*/ 3410642 w 5682190"/>
                <a:gd name="connsiteY101" fmla="*/ 32463 h 204653"/>
                <a:gd name="connsiteX102" fmla="*/ 3443106 w 5682190"/>
                <a:gd name="connsiteY102" fmla="*/ 21641 h 204653"/>
                <a:gd name="connsiteX103" fmla="*/ 3459338 w 5682190"/>
                <a:gd name="connsiteY103" fmla="*/ 16231 h 204653"/>
                <a:gd name="connsiteX104" fmla="*/ 3464749 w 5682190"/>
                <a:gd name="connsiteY104" fmla="*/ 32463 h 204653"/>
                <a:gd name="connsiteX105" fmla="*/ 3545908 w 5682190"/>
                <a:gd name="connsiteY105" fmla="*/ 43284 h 204653"/>
                <a:gd name="connsiteX106" fmla="*/ 3567551 w 5682190"/>
                <a:gd name="connsiteY106" fmla="*/ 48695 h 204653"/>
                <a:gd name="connsiteX107" fmla="*/ 3594604 w 5682190"/>
                <a:gd name="connsiteY107" fmla="*/ 70337 h 204653"/>
                <a:gd name="connsiteX108" fmla="*/ 3670353 w 5682190"/>
                <a:gd name="connsiteY108" fmla="*/ 54105 h 204653"/>
                <a:gd name="connsiteX109" fmla="*/ 3681175 w 5682190"/>
                <a:gd name="connsiteY109" fmla="*/ 43284 h 204653"/>
                <a:gd name="connsiteX110" fmla="*/ 3713639 w 5682190"/>
                <a:gd name="connsiteY110" fmla="*/ 48695 h 204653"/>
                <a:gd name="connsiteX111" fmla="*/ 3729871 w 5682190"/>
                <a:gd name="connsiteY111" fmla="*/ 54105 h 204653"/>
                <a:gd name="connsiteX112" fmla="*/ 3800209 w 5682190"/>
                <a:gd name="connsiteY112" fmla="*/ 48695 h 204653"/>
                <a:gd name="connsiteX113" fmla="*/ 3854316 w 5682190"/>
                <a:gd name="connsiteY113" fmla="*/ 37873 h 204653"/>
                <a:gd name="connsiteX114" fmla="*/ 3870547 w 5682190"/>
                <a:gd name="connsiteY114" fmla="*/ 64927 h 204653"/>
                <a:gd name="connsiteX115" fmla="*/ 3886779 w 5682190"/>
                <a:gd name="connsiteY115" fmla="*/ 59516 h 204653"/>
                <a:gd name="connsiteX116" fmla="*/ 3913833 w 5682190"/>
                <a:gd name="connsiteY116" fmla="*/ 54105 h 204653"/>
                <a:gd name="connsiteX117" fmla="*/ 4005814 w 5682190"/>
                <a:gd name="connsiteY117" fmla="*/ 43284 h 204653"/>
                <a:gd name="connsiteX118" fmla="*/ 4032867 w 5682190"/>
                <a:gd name="connsiteY118" fmla="*/ 48695 h 204653"/>
                <a:gd name="connsiteX119" fmla="*/ 4092384 w 5682190"/>
                <a:gd name="connsiteY119" fmla="*/ 43284 h 204653"/>
                <a:gd name="connsiteX120" fmla="*/ 4108616 w 5682190"/>
                <a:gd name="connsiteY120" fmla="*/ 48695 h 204653"/>
                <a:gd name="connsiteX121" fmla="*/ 4124848 w 5682190"/>
                <a:gd name="connsiteY121" fmla="*/ 59516 h 204653"/>
                <a:gd name="connsiteX122" fmla="*/ 4162723 w 5682190"/>
                <a:gd name="connsiteY122" fmla="*/ 54105 h 204653"/>
                <a:gd name="connsiteX123" fmla="*/ 4227650 w 5682190"/>
                <a:gd name="connsiteY123" fmla="*/ 37873 h 204653"/>
                <a:gd name="connsiteX124" fmla="*/ 4292578 w 5682190"/>
                <a:gd name="connsiteY124" fmla="*/ 43284 h 204653"/>
                <a:gd name="connsiteX125" fmla="*/ 4314221 w 5682190"/>
                <a:gd name="connsiteY125" fmla="*/ 21641 h 204653"/>
                <a:gd name="connsiteX126" fmla="*/ 4346685 w 5682190"/>
                <a:gd name="connsiteY126" fmla="*/ 37873 h 204653"/>
                <a:gd name="connsiteX127" fmla="*/ 4357506 w 5682190"/>
                <a:gd name="connsiteY127" fmla="*/ 48695 h 204653"/>
                <a:gd name="connsiteX128" fmla="*/ 4373738 w 5682190"/>
                <a:gd name="connsiteY128" fmla="*/ 54105 h 204653"/>
                <a:gd name="connsiteX129" fmla="*/ 4417023 w 5682190"/>
                <a:gd name="connsiteY129" fmla="*/ 48695 h 204653"/>
                <a:gd name="connsiteX130" fmla="*/ 4427845 w 5682190"/>
                <a:gd name="connsiteY130" fmla="*/ 37873 h 204653"/>
                <a:gd name="connsiteX131" fmla="*/ 4444076 w 5682190"/>
                <a:gd name="connsiteY131" fmla="*/ 32463 h 204653"/>
                <a:gd name="connsiteX132" fmla="*/ 4465719 w 5682190"/>
                <a:gd name="connsiteY132" fmla="*/ 37873 h 204653"/>
                <a:gd name="connsiteX133" fmla="*/ 4498183 w 5682190"/>
                <a:gd name="connsiteY133" fmla="*/ 59516 h 204653"/>
                <a:gd name="connsiteX134" fmla="*/ 4541468 w 5682190"/>
                <a:gd name="connsiteY134" fmla="*/ 54105 h 204653"/>
                <a:gd name="connsiteX135" fmla="*/ 4573932 w 5682190"/>
                <a:gd name="connsiteY135" fmla="*/ 32463 h 204653"/>
                <a:gd name="connsiteX136" fmla="*/ 4590164 w 5682190"/>
                <a:gd name="connsiteY136" fmla="*/ 37873 h 204653"/>
                <a:gd name="connsiteX137" fmla="*/ 4606396 w 5682190"/>
                <a:gd name="connsiteY137" fmla="*/ 64927 h 204653"/>
                <a:gd name="connsiteX138" fmla="*/ 4660502 w 5682190"/>
                <a:gd name="connsiteY138" fmla="*/ 54105 h 204653"/>
                <a:gd name="connsiteX139" fmla="*/ 4671324 w 5682190"/>
                <a:gd name="connsiteY139" fmla="*/ 43284 h 204653"/>
                <a:gd name="connsiteX140" fmla="*/ 4687556 w 5682190"/>
                <a:gd name="connsiteY140" fmla="*/ 32463 h 204653"/>
                <a:gd name="connsiteX141" fmla="*/ 4698377 w 5682190"/>
                <a:gd name="connsiteY141" fmla="*/ 21641 h 204653"/>
                <a:gd name="connsiteX142" fmla="*/ 4714609 w 5682190"/>
                <a:gd name="connsiteY142" fmla="*/ 16231 h 204653"/>
                <a:gd name="connsiteX143" fmla="*/ 4736252 w 5682190"/>
                <a:gd name="connsiteY143" fmla="*/ 21641 h 204653"/>
                <a:gd name="connsiteX144" fmla="*/ 4747073 w 5682190"/>
                <a:gd name="connsiteY144" fmla="*/ 37873 h 204653"/>
                <a:gd name="connsiteX145" fmla="*/ 4801179 w 5682190"/>
                <a:gd name="connsiteY145" fmla="*/ 32463 h 204653"/>
                <a:gd name="connsiteX146" fmla="*/ 4812001 w 5682190"/>
                <a:gd name="connsiteY146" fmla="*/ 21641 h 204653"/>
                <a:gd name="connsiteX147" fmla="*/ 4844465 w 5682190"/>
                <a:gd name="connsiteY147" fmla="*/ 10820 h 204653"/>
                <a:gd name="connsiteX148" fmla="*/ 4849875 w 5682190"/>
                <a:gd name="connsiteY148" fmla="*/ 27052 h 204653"/>
                <a:gd name="connsiteX149" fmla="*/ 4855286 w 5682190"/>
                <a:gd name="connsiteY149" fmla="*/ 48695 h 204653"/>
                <a:gd name="connsiteX150" fmla="*/ 4871518 w 5682190"/>
                <a:gd name="connsiteY150" fmla="*/ 59516 h 204653"/>
                <a:gd name="connsiteX151" fmla="*/ 4936446 w 5682190"/>
                <a:gd name="connsiteY151" fmla="*/ 43284 h 204653"/>
                <a:gd name="connsiteX152" fmla="*/ 4968910 w 5682190"/>
                <a:gd name="connsiteY152" fmla="*/ 5410 h 204653"/>
                <a:gd name="connsiteX153" fmla="*/ 4995963 w 5682190"/>
                <a:gd name="connsiteY153" fmla="*/ 32463 h 204653"/>
                <a:gd name="connsiteX154" fmla="*/ 5028427 w 5682190"/>
                <a:gd name="connsiteY154" fmla="*/ 27052 h 204653"/>
                <a:gd name="connsiteX155" fmla="*/ 5044659 w 5682190"/>
                <a:gd name="connsiteY155" fmla="*/ 16231 h 204653"/>
                <a:gd name="connsiteX156" fmla="*/ 5077123 w 5682190"/>
                <a:gd name="connsiteY156" fmla="*/ 5410 h 204653"/>
                <a:gd name="connsiteX157" fmla="*/ 5093355 w 5682190"/>
                <a:gd name="connsiteY157" fmla="*/ 16231 h 204653"/>
                <a:gd name="connsiteX158" fmla="*/ 5109587 w 5682190"/>
                <a:gd name="connsiteY158" fmla="*/ 32463 h 204653"/>
                <a:gd name="connsiteX159" fmla="*/ 5125818 w 5682190"/>
                <a:gd name="connsiteY159" fmla="*/ 37873 h 204653"/>
                <a:gd name="connsiteX160" fmla="*/ 5158282 w 5682190"/>
                <a:gd name="connsiteY160" fmla="*/ 27052 h 204653"/>
                <a:gd name="connsiteX161" fmla="*/ 5169104 w 5682190"/>
                <a:gd name="connsiteY161" fmla="*/ 16231 h 204653"/>
                <a:gd name="connsiteX162" fmla="*/ 5185336 w 5682190"/>
                <a:gd name="connsiteY162" fmla="*/ 10820 h 204653"/>
                <a:gd name="connsiteX163" fmla="*/ 5282727 w 5682190"/>
                <a:gd name="connsiteY163" fmla="*/ 27052 h 204653"/>
                <a:gd name="connsiteX164" fmla="*/ 5288138 w 5682190"/>
                <a:gd name="connsiteY164" fmla="*/ 43284 h 204653"/>
                <a:gd name="connsiteX165" fmla="*/ 5304370 w 5682190"/>
                <a:gd name="connsiteY165" fmla="*/ 54105 h 204653"/>
                <a:gd name="connsiteX166" fmla="*/ 5331423 w 5682190"/>
                <a:gd name="connsiteY166" fmla="*/ 70337 h 204653"/>
                <a:gd name="connsiteX167" fmla="*/ 5353066 w 5682190"/>
                <a:gd name="connsiteY167" fmla="*/ 64927 h 204653"/>
                <a:gd name="connsiteX168" fmla="*/ 5363887 w 5682190"/>
                <a:gd name="connsiteY168" fmla="*/ 32463 h 204653"/>
                <a:gd name="connsiteX169" fmla="*/ 5401762 w 5682190"/>
                <a:gd name="connsiteY169" fmla="*/ 48695 h 204653"/>
                <a:gd name="connsiteX170" fmla="*/ 5434226 w 5682190"/>
                <a:gd name="connsiteY170" fmla="*/ 59516 h 204653"/>
                <a:gd name="connsiteX171" fmla="*/ 5482921 w 5682190"/>
                <a:gd name="connsiteY171" fmla="*/ 64927 h 204653"/>
                <a:gd name="connsiteX172" fmla="*/ 5509975 w 5682190"/>
                <a:gd name="connsiteY172" fmla="*/ 81159 h 204653"/>
                <a:gd name="connsiteX173" fmla="*/ 5515385 w 5682190"/>
                <a:gd name="connsiteY173" fmla="*/ 64927 h 204653"/>
                <a:gd name="connsiteX174" fmla="*/ 5553260 w 5682190"/>
                <a:gd name="connsiteY174" fmla="*/ 75748 h 204653"/>
                <a:gd name="connsiteX175" fmla="*/ 5564081 w 5682190"/>
                <a:gd name="connsiteY175" fmla="*/ 91980 h 204653"/>
                <a:gd name="connsiteX176" fmla="*/ 5574902 w 5682190"/>
                <a:gd name="connsiteY176" fmla="*/ 59516 h 204653"/>
                <a:gd name="connsiteX177" fmla="*/ 5580313 w 5682190"/>
                <a:gd name="connsiteY177" fmla="*/ 43284 h 204653"/>
                <a:gd name="connsiteX178" fmla="*/ 5596545 w 5682190"/>
                <a:gd name="connsiteY178" fmla="*/ 48695 h 204653"/>
                <a:gd name="connsiteX179" fmla="*/ 5612777 w 5682190"/>
                <a:gd name="connsiteY179" fmla="*/ 81159 h 204653"/>
                <a:gd name="connsiteX180" fmla="*/ 5623598 w 5682190"/>
                <a:gd name="connsiteY180" fmla="*/ 97391 h 204653"/>
                <a:gd name="connsiteX181" fmla="*/ 5629009 w 5682190"/>
                <a:gd name="connsiteY181" fmla="*/ 113623 h 204653"/>
                <a:gd name="connsiteX182" fmla="*/ 5639830 w 5682190"/>
                <a:gd name="connsiteY182" fmla="*/ 129854 h 204653"/>
                <a:gd name="connsiteX183" fmla="*/ 5611931 w 5682190"/>
                <a:gd name="connsiteY183" fmla="*/ 183168 h 204653"/>
                <a:gd name="connsiteX184" fmla="*/ 5155674 w 5682190"/>
                <a:gd name="connsiteY184" fmla="*/ 178550 h 204653"/>
                <a:gd name="connsiteX185" fmla="*/ 357135 w 5682190"/>
                <a:gd name="connsiteY185" fmla="*/ 204653 h 204653"/>
                <a:gd name="connsiteX0" fmla="*/ 14028 w 5339083"/>
                <a:gd name="connsiteY0" fmla="*/ 204653 h 204798"/>
                <a:gd name="connsiteX1" fmla="*/ 7627 w 5339083"/>
                <a:gd name="connsiteY1" fmla="*/ 72278 h 204798"/>
                <a:gd name="connsiteX2" fmla="*/ 1887 w 5339083"/>
                <a:gd name="connsiteY2" fmla="*/ 15901 h 204798"/>
                <a:gd name="connsiteX3" fmla="*/ 42981 w 5339083"/>
                <a:gd name="connsiteY3" fmla="*/ 5410 h 204798"/>
                <a:gd name="connsiteX4" fmla="*/ 97088 w 5339083"/>
                <a:gd name="connsiteY4" fmla="*/ 43284 h 204798"/>
                <a:gd name="connsiteX5" fmla="*/ 124141 w 5339083"/>
                <a:gd name="connsiteY5" fmla="*/ 75748 h 204798"/>
                <a:gd name="connsiteX6" fmla="*/ 140373 w 5339083"/>
                <a:gd name="connsiteY6" fmla="*/ 70337 h 204798"/>
                <a:gd name="connsiteX7" fmla="*/ 167426 w 5339083"/>
                <a:gd name="connsiteY7" fmla="*/ 54105 h 204798"/>
                <a:gd name="connsiteX8" fmla="*/ 199890 w 5339083"/>
                <a:gd name="connsiteY8" fmla="*/ 70337 h 204798"/>
                <a:gd name="connsiteX9" fmla="*/ 221533 w 5339083"/>
                <a:gd name="connsiteY9" fmla="*/ 64927 h 204798"/>
                <a:gd name="connsiteX10" fmla="*/ 253997 w 5339083"/>
                <a:gd name="connsiteY10" fmla="*/ 48695 h 204798"/>
                <a:gd name="connsiteX11" fmla="*/ 308103 w 5339083"/>
                <a:gd name="connsiteY11" fmla="*/ 64927 h 204798"/>
                <a:gd name="connsiteX12" fmla="*/ 324335 w 5339083"/>
                <a:gd name="connsiteY12" fmla="*/ 70337 h 204798"/>
                <a:gd name="connsiteX13" fmla="*/ 340567 w 5339083"/>
                <a:gd name="connsiteY13" fmla="*/ 81159 h 204798"/>
                <a:gd name="connsiteX14" fmla="*/ 400084 w 5339083"/>
                <a:gd name="connsiteY14" fmla="*/ 81159 h 204798"/>
                <a:gd name="connsiteX15" fmla="*/ 454191 w 5339083"/>
                <a:gd name="connsiteY15" fmla="*/ 81159 h 204798"/>
                <a:gd name="connsiteX16" fmla="*/ 508297 w 5339083"/>
                <a:gd name="connsiteY16" fmla="*/ 70337 h 204798"/>
                <a:gd name="connsiteX17" fmla="*/ 519119 w 5339083"/>
                <a:gd name="connsiteY17" fmla="*/ 59516 h 204798"/>
                <a:gd name="connsiteX18" fmla="*/ 535351 w 5339083"/>
                <a:gd name="connsiteY18" fmla="*/ 64927 h 204798"/>
                <a:gd name="connsiteX19" fmla="*/ 562404 w 5339083"/>
                <a:gd name="connsiteY19" fmla="*/ 70337 h 204798"/>
                <a:gd name="connsiteX20" fmla="*/ 589457 w 5339083"/>
                <a:gd name="connsiteY20" fmla="*/ 64927 h 204798"/>
                <a:gd name="connsiteX21" fmla="*/ 605689 w 5339083"/>
                <a:gd name="connsiteY21" fmla="*/ 59516 h 204798"/>
                <a:gd name="connsiteX22" fmla="*/ 621921 w 5339083"/>
                <a:gd name="connsiteY22" fmla="*/ 70337 h 204798"/>
                <a:gd name="connsiteX23" fmla="*/ 632742 w 5339083"/>
                <a:gd name="connsiteY23" fmla="*/ 86569 h 204798"/>
                <a:gd name="connsiteX24" fmla="*/ 686849 w 5339083"/>
                <a:gd name="connsiteY24" fmla="*/ 86569 h 204798"/>
                <a:gd name="connsiteX25" fmla="*/ 703081 w 5339083"/>
                <a:gd name="connsiteY25" fmla="*/ 75748 h 204798"/>
                <a:gd name="connsiteX26" fmla="*/ 735545 w 5339083"/>
                <a:gd name="connsiteY26" fmla="*/ 86569 h 204798"/>
                <a:gd name="connsiteX27" fmla="*/ 746366 w 5339083"/>
                <a:gd name="connsiteY27" fmla="*/ 97391 h 204798"/>
                <a:gd name="connsiteX28" fmla="*/ 784240 w 5339083"/>
                <a:gd name="connsiteY28" fmla="*/ 97391 h 204798"/>
                <a:gd name="connsiteX29" fmla="*/ 800472 w 5339083"/>
                <a:gd name="connsiteY29" fmla="*/ 86569 h 204798"/>
                <a:gd name="connsiteX30" fmla="*/ 816704 w 5339083"/>
                <a:gd name="connsiteY30" fmla="*/ 64927 h 204798"/>
                <a:gd name="connsiteX31" fmla="*/ 832936 w 5339083"/>
                <a:gd name="connsiteY31" fmla="*/ 59516 h 204798"/>
                <a:gd name="connsiteX32" fmla="*/ 849168 w 5339083"/>
                <a:gd name="connsiteY32" fmla="*/ 70337 h 204798"/>
                <a:gd name="connsiteX33" fmla="*/ 881632 w 5339083"/>
                <a:gd name="connsiteY33" fmla="*/ 81159 h 204798"/>
                <a:gd name="connsiteX34" fmla="*/ 924917 w 5339083"/>
                <a:gd name="connsiteY34" fmla="*/ 75748 h 204798"/>
                <a:gd name="connsiteX35" fmla="*/ 941149 w 5339083"/>
                <a:gd name="connsiteY35" fmla="*/ 70337 h 204798"/>
                <a:gd name="connsiteX36" fmla="*/ 930328 w 5339083"/>
                <a:gd name="connsiteY36" fmla="*/ 54105 h 204798"/>
                <a:gd name="connsiteX37" fmla="*/ 957381 w 5339083"/>
                <a:gd name="connsiteY37" fmla="*/ 59516 h 204798"/>
                <a:gd name="connsiteX38" fmla="*/ 1038541 w 5339083"/>
                <a:gd name="connsiteY38" fmla="*/ 64927 h 204798"/>
                <a:gd name="connsiteX39" fmla="*/ 1098058 w 5339083"/>
                <a:gd name="connsiteY39" fmla="*/ 81159 h 204798"/>
                <a:gd name="connsiteX40" fmla="*/ 1108880 w 5339083"/>
                <a:gd name="connsiteY40" fmla="*/ 70337 h 204798"/>
                <a:gd name="connsiteX41" fmla="*/ 1125111 w 5339083"/>
                <a:gd name="connsiteY41" fmla="*/ 75748 h 204798"/>
                <a:gd name="connsiteX42" fmla="*/ 1146754 w 5339083"/>
                <a:gd name="connsiteY42" fmla="*/ 81159 h 204798"/>
                <a:gd name="connsiteX43" fmla="*/ 1206271 w 5339083"/>
                <a:gd name="connsiteY43" fmla="*/ 75748 h 204798"/>
                <a:gd name="connsiteX44" fmla="*/ 1222503 w 5339083"/>
                <a:gd name="connsiteY44" fmla="*/ 70337 h 204798"/>
                <a:gd name="connsiteX45" fmla="*/ 1254967 w 5339083"/>
                <a:gd name="connsiteY45" fmla="*/ 86569 h 204798"/>
                <a:gd name="connsiteX46" fmla="*/ 1298252 w 5339083"/>
                <a:gd name="connsiteY46" fmla="*/ 81159 h 204798"/>
                <a:gd name="connsiteX47" fmla="*/ 1314484 w 5339083"/>
                <a:gd name="connsiteY47" fmla="*/ 75748 h 204798"/>
                <a:gd name="connsiteX48" fmla="*/ 1336127 w 5339083"/>
                <a:gd name="connsiteY48" fmla="*/ 54105 h 204798"/>
                <a:gd name="connsiteX49" fmla="*/ 1374001 w 5339083"/>
                <a:gd name="connsiteY49" fmla="*/ 54105 h 204798"/>
                <a:gd name="connsiteX50" fmla="*/ 1395644 w 5339083"/>
                <a:gd name="connsiteY50" fmla="*/ 32463 h 204798"/>
                <a:gd name="connsiteX51" fmla="*/ 1465982 w 5339083"/>
                <a:gd name="connsiteY51" fmla="*/ 21641 h 204798"/>
                <a:gd name="connsiteX52" fmla="*/ 1487625 w 5339083"/>
                <a:gd name="connsiteY52" fmla="*/ 16231 h 204798"/>
                <a:gd name="connsiteX53" fmla="*/ 1509268 w 5339083"/>
                <a:gd name="connsiteY53" fmla="*/ 37873 h 204798"/>
                <a:gd name="connsiteX54" fmla="*/ 1514678 w 5339083"/>
                <a:gd name="connsiteY54" fmla="*/ 59516 h 204798"/>
                <a:gd name="connsiteX55" fmla="*/ 1585017 w 5339083"/>
                <a:gd name="connsiteY55" fmla="*/ 64927 h 204798"/>
                <a:gd name="connsiteX56" fmla="*/ 1617481 w 5339083"/>
                <a:gd name="connsiteY56" fmla="*/ 75748 h 204798"/>
                <a:gd name="connsiteX57" fmla="*/ 1633713 w 5339083"/>
                <a:gd name="connsiteY57" fmla="*/ 86569 h 204798"/>
                <a:gd name="connsiteX58" fmla="*/ 1655355 w 5339083"/>
                <a:gd name="connsiteY58" fmla="*/ 91980 h 204798"/>
                <a:gd name="connsiteX59" fmla="*/ 1704051 w 5339083"/>
                <a:gd name="connsiteY59" fmla="*/ 86569 h 204798"/>
                <a:gd name="connsiteX60" fmla="*/ 1714872 w 5339083"/>
                <a:gd name="connsiteY60" fmla="*/ 70337 h 204798"/>
                <a:gd name="connsiteX61" fmla="*/ 1725694 w 5339083"/>
                <a:gd name="connsiteY61" fmla="*/ 59516 h 204798"/>
                <a:gd name="connsiteX62" fmla="*/ 1741926 w 5339083"/>
                <a:gd name="connsiteY62" fmla="*/ 64927 h 204798"/>
                <a:gd name="connsiteX63" fmla="*/ 1752747 w 5339083"/>
                <a:gd name="connsiteY63" fmla="*/ 81159 h 204798"/>
                <a:gd name="connsiteX64" fmla="*/ 1785211 w 5339083"/>
                <a:gd name="connsiteY64" fmla="*/ 91980 h 204798"/>
                <a:gd name="connsiteX65" fmla="*/ 1817675 w 5339083"/>
                <a:gd name="connsiteY65" fmla="*/ 86569 h 204798"/>
                <a:gd name="connsiteX66" fmla="*/ 1833907 w 5339083"/>
                <a:gd name="connsiteY66" fmla="*/ 81159 h 204798"/>
                <a:gd name="connsiteX67" fmla="*/ 1920477 w 5339083"/>
                <a:gd name="connsiteY67" fmla="*/ 75748 h 204798"/>
                <a:gd name="connsiteX68" fmla="*/ 1958352 w 5339083"/>
                <a:gd name="connsiteY68" fmla="*/ 86569 h 204798"/>
                <a:gd name="connsiteX69" fmla="*/ 2023280 w 5339083"/>
                <a:gd name="connsiteY69" fmla="*/ 81159 h 204798"/>
                <a:gd name="connsiteX70" fmla="*/ 2050333 w 5339083"/>
                <a:gd name="connsiteY70" fmla="*/ 64927 h 204798"/>
                <a:gd name="connsiteX71" fmla="*/ 2071975 w 5339083"/>
                <a:gd name="connsiteY71" fmla="*/ 37873 h 204798"/>
                <a:gd name="connsiteX72" fmla="*/ 2082797 w 5339083"/>
                <a:gd name="connsiteY72" fmla="*/ 27052 h 204798"/>
                <a:gd name="connsiteX73" fmla="*/ 2093618 w 5339083"/>
                <a:gd name="connsiteY73" fmla="*/ 43284 h 204798"/>
                <a:gd name="connsiteX74" fmla="*/ 2126082 w 5339083"/>
                <a:gd name="connsiteY74" fmla="*/ 59516 h 204798"/>
                <a:gd name="connsiteX75" fmla="*/ 2174778 w 5339083"/>
                <a:gd name="connsiteY75" fmla="*/ 54105 h 204798"/>
                <a:gd name="connsiteX76" fmla="*/ 2191010 w 5339083"/>
                <a:gd name="connsiteY76" fmla="*/ 48695 h 204798"/>
                <a:gd name="connsiteX77" fmla="*/ 2277580 w 5339083"/>
                <a:gd name="connsiteY77" fmla="*/ 59516 h 204798"/>
                <a:gd name="connsiteX78" fmla="*/ 2326276 w 5339083"/>
                <a:gd name="connsiteY78" fmla="*/ 54105 h 204798"/>
                <a:gd name="connsiteX79" fmla="*/ 2369561 w 5339083"/>
                <a:gd name="connsiteY79" fmla="*/ 48695 h 204798"/>
                <a:gd name="connsiteX80" fmla="*/ 2412846 w 5339083"/>
                <a:gd name="connsiteY80" fmla="*/ 43284 h 204798"/>
                <a:gd name="connsiteX81" fmla="*/ 2429078 w 5339083"/>
                <a:gd name="connsiteY81" fmla="*/ 54105 h 204798"/>
                <a:gd name="connsiteX82" fmla="*/ 2445310 w 5339083"/>
                <a:gd name="connsiteY82" fmla="*/ 59516 h 204798"/>
                <a:gd name="connsiteX83" fmla="*/ 2531881 w 5339083"/>
                <a:gd name="connsiteY83" fmla="*/ 54105 h 204798"/>
                <a:gd name="connsiteX84" fmla="*/ 2548113 w 5339083"/>
                <a:gd name="connsiteY84" fmla="*/ 43284 h 204798"/>
                <a:gd name="connsiteX85" fmla="*/ 2580577 w 5339083"/>
                <a:gd name="connsiteY85" fmla="*/ 21641 h 204798"/>
                <a:gd name="connsiteX86" fmla="*/ 2623862 w 5339083"/>
                <a:gd name="connsiteY86" fmla="*/ 54105 h 204798"/>
                <a:gd name="connsiteX87" fmla="*/ 2645504 w 5339083"/>
                <a:gd name="connsiteY87" fmla="*/ 59516 h 204798"/>
                <a:gd name="connsiteX88" fmla="*/ 2656326 w 5339083"/>
                <a:gd name="connsiteY88" fmla="*/ 70337 h 204798"/>
                <a:gd name="connsiteX89" fmla="*/ 2721253 w 5339083"/>
                <a:gd name="connsiteY89" fmla="*/ 54105 h 204798"/>
                <a:gd name="connsiteX90" fmla="*/ 2732075 w 5339083"/>
                <a:gd name="connsiteY90" fmla="*/ 43284 h 204798"/>
                <a:gd name="connsiteX91" fmla="*/ 2786181 w 5339083"/>
                <a:gd name="connsiteY91" fmla="*/ 37873 h 204798"/>
                <a:gd name="connsiteX92" fmla="*/ 2797003 w 5339083"/>
                <a:gd name="connsiteY92" fmla="*/ 27052 h 204798"/>
                <a:gd name="connsiteX93" fmla="*/ 2802413 w 5339083"/>
                <a:gd name="connsiteY93" fmla="*/ 10820 h 204798"/>
                <a:gd name="connsiteX94" fmla="*/ 2818645 w 5339083"/>
                <a:gd name="connsiteY94" fmla="*/ 16231 h 204798"/>
                <a:gd name="connsiteX95" fmla="*/ 2867341 w 5339083"/>
                <a:gd name="connsiteY95" fmla="*/ 54105 h 204798"/>
                <a:gd name="connsiteX96" fmla="*/ 2905216 w 5339083"/>
                <a:gd name="connsiteY96" fmla="*/ 43284 h 204798"/>
                <a:gd name="connsiteX97" fmla="*/ 2926858 w 5339083"/>
                <a:gd name="connsiteY97" fmla="*/ 48695 h 204798"/>
                <a:gd name="connsiteX98" fmla="*/ 2937680 w 5339083"/>
                <a:gd name="connsiteY98" fmla="*/ 59516 h 204798"/>
                <a:gd name="connsiteX99" fmla="*/ 2991786 w 5339083"/>
                <a:gd name="connsiteY99" fmla="*/ 59516 h 204798"/>
                <a:gd name="connsiteX100" fmla="*/ 3035071 w 5339083"/>
                <a:gd name="connsiteY100" fmla="*/ 37873 h 204798"/>
                <a:gd name="connsiteX101" fmla="*/ 3067535 w 5339083"/>
                <a:gd name="connsiteY101" fmla="*/ 32463 h 204798"/>
                <a:gd name="connsiteX102" fmla="*/ 3099999 w 5339083"/>
                <a:gd name="connsiteY102" fmla="*/ 21641 h 204798"/>
                <a:gd name="connsiteX103" fmla="*/ 3116231 w 5339083"/>
                <a:gd name="connsiteY103" fmla="*/ 16231 h 204798"/>
                <a:gd name="connsiteX104" fmla="*/ 3121642 w 5339083"/>
                <a:gd name="connsiteY104" fmla="*/ 32463 h 204798"/>
                <a:gd name="connsiteX105" fmla="*/ 3202801 w 5339083"/>
                <a:gd name="connsiteY105" fmla="*/ 43284 h 204798"/>
                <a:gd name="connsiteX106" fmla="*/ 3224444 w 5339083"/>
                <a:gd name="connsiteY106" fmla="*/ 48695 h 204798"/>
                <a:gd name="connsiteX107" fmla="*/ 3251497 w 5339083"/>
                <a:gd name="connsiteY107" fmla="*/ 70337 h 204798"/>
                <a:gd name="connsiteX108" fmla="*/ 3327246 w 5339083"/>
                <a:gd name="connsiteY108" fmla="*/ 54105 h 204798"/>
                <a:gd name="connsiteX109" fmla="*/ 3338068 w 5339083"/>
                <a:gd name="connsiteY109" fmla="*/ 43284 h 204798"/>
                <a:gd name="connsiteX110" fmla="*/ 3370532 w 5339083"/>
                <a:gd name="connsiteY110" fmla="*/ 48695 h 204798"/>
                <a:gd name="connsiteX111" fmla="*/ 3386764 w 5339083"/>
                <a:gd name="connsiteY111" fmla="*/ 54105 h 204798"/>
                <a:gd name="connsiteX112" fmla="*/ 3457102 w 5339083"/>
                <a:gd name="connsiteY112" fmla="*/ 48695 h 204798"/>
                <a:gd name="connsiteX113" fmla="*/ 3511209 w 5339083"/>
                <a:gd name="connsiteY113" fmla="*/ 37873 h 204798"/>
                <a:gd name="connsiteX114" fmla="*/ 3527440 w 5339083"/>
                <a:gd name="connsiteY114" fmla="*/ 64927 h 204798"/>
                <a:gd name="connsiteX115" fmla="*/ 3543672 w 5339083"/>
                <a:gd name="connsiteY115" fmla="*/ 59516 h 204798"/>
                <a:gd name="connsiteX116" fmla="*/ 3570726 w 5339083"/>
                <a:gd name="connsiteY116" fmla="*/ 54105 h 204798"/>
                <a:gd name="connsiteX117" fmla="*/ 3662707 w 5339083"/>
                <a:gd name="connsiteY117" fmla="*/ 43284 h 204798"/>
                <a:gd name="connsiteX118" fmla="*/ 3689760 w 5339083"/>
                <a:gd name="connsiteY118" fmla="*/ 48695 h 204798"/>
                <a:gd name="connsiteX119" fmla="*/ 3749277 w 5339083"/>
                <a:gd name="connsiteY119" fmla="*/ 43284 h 204798"/>
                <a:gd name="connsiteX120" fmla="*/ 3765509 w 5339083"/>
                <a:gd name="connsiteY120" fmla="*/ 48695 h 204798"/>
                <a:gd name="connsiteX121" fmla="*/ 3781741 w 5339083"/>
                <a:gd name="connsiteY121" fmla="*/ 59516 h 204798"/>
                <a:gd name="connsiteX122" fmla="*/ 3819616 w 5339083"/>
                <a:gd name="connsiteY122" fmla="*/ 54105 h 204798"/>
                <a:gd name="connsiteX123" fmla="*/ 3884543 w 5339083"/>
                <a:gd name="connsiteY123" fmla="*/ 37873 h 204798"/>
                <a:gd name="connsiteX124" fmla="*/ 3949471 w 5339083"/>
                <a:gd name="connsiteY124" fmla="*/ 43284 h 204798"/>
                <a:gd name="connsiteX125" fmla="*/ 3971114 w 5339083"/>
                <a:gd name="connsiteY125" fmla="*/ 21641 h 204798"/>
                <a:gd name="connsiteX126" fmla="*/ 4003578 w 5339083"/>
                <a:gd name="connsiteY126" fmla="*/ 37873 h 204798"/>
                <a:gd name="connsiteX127" fmla="*/ 4014399 w 5339083"/>
                <a:gd name="connsiteY127" fmla="*/ 48695 h 204798"/>
                <a:gd name="connsiteX128" fmla="*/ 4030631 w 5339083"/>
                <a:gd name="connsiteY128" fmla="*/ 54105 h 204798"/>
                <a:gd name="connsiteX129" fmla="*/ 4073916 w 5339083"/>
                <a:gd name="connsiteY129" fmla="*/ 48695 h 204798"/>
                <a:gd name="connsiteX130" fmla="*/ 4084738 w 5339083"/>
                <a:gd name="connsiteY130" fmla="*/ 37873 h 204798"/>
                <a:gd name="connsiteX131" fmla="*/ 4100969 w 5339083"/>
                <a:gd name="connsiteY131" fmla="*/ 32463 h 204798"/>
                <a:gd name="connsiteX132" fmla="*/ 4122612 w 5339083"/>
                <a:gd name="connsiteY132" fmla="*/ 37873 h 204798"/>
                <a:gd name="connsiteX133" fmla="*/ 4155076 w 5339083"/>
                <a:gd name="connsiteY133" fmla="*/ 59516 h 204798"/>
                <a:gd name="connsiteX134" fmla="*/ 4198361 w 5339083"/>
                <a:gd name="connsiteY134" fmla="*/ 54105 h 204798"/>
                <a:gd name="connsiteX135" fmla="*/ 4230825 w 5339083"/>
                <a:gd name="connsiteY135" fmla="*/ 32463 h 204798"/>
                <a:gd name="connsiteX136" fmla="*/ 4247057 w 5339083"/>
                <a:gd name="connsiteY136" fmla="*/ 37873 h 204798"/>
                <a:gd name="connsiteX137" fmla="*/ 4263289 w 5339083"/>
                <a:gd name="connsiteY137" fmla="*/ 64927 h 204798"/>
                <a:gd name="connsiteX138" fmla="*/ 4317395 w 5339083"/>
                <a:gd name="connsiteY138" fmla="*/ 54105 h 204798"/>
                <a:gd name="connsiteX139" fmla="*/ 4328217 w 5339083"/>
                <a:gd name="connsiteY139" fmla="*/ 43284 h 204798"/>
                <a:gd name="connsiteX140" fmla="*/ 4344449 w 5339083"/>
                <a:gd name="connsiteY140" fmla="*/ 32463 h 204798"/>
                <a:gd name="connsiteX141" fmla="*/ 4355270 w 5339083"/>
                <a:gd name="connsiteY141" fmla="*/ 21641 h 204798"/>
                <a:gd name="connsiteX142" fmla="*/ 4371502 w 5339083"/>
                <a:gd name="connsiteY142" fmla="*/ 16231 h 204798"/>
                <a:gd name="connsiteX143" fmla="*/ 4393145 w 5339083"/>
                <a:gd name="connsiteY143" fmla="*/ 21641 h 204798"/>
                <a:gd name="connsiteX144" fmla="*/ 4403966 w 5339083"/>
                <a:gd name="connsiteY144" fmla="*/ 37873 h 204798"/>
                <a:gd name="connsiteX145" fmla="*/ 4458072 w 5339083"/>
                <a:gd name="connsiteY145" fmla="*/ 32463 h 204798"/>
                <a:gd name="connsiteX146" fmla="*/ 4468894 w 5339083"/>
                <a:gd name="connsiteY146" fmla="*/ 21641 h 204798"/>
                <a:gd name="connsiteX147" fmla="*/ 4501358 w 5339083"/>
                <a:gd name="connsiteY147" fmla="*/ 10820 h 204798"/>
                <a:gd name="connsiteX148" fmla="*/ 4506768 w 5339083"/>
                <a:gd name="connsiteY148" fmla="*/ 27052 h 204798"/>
                <a:gd name="connsiteX149" fmla="*/ 4512179 w 5339083"/>
                <a:gd name="connsiteY149" fmla="*/ 48695 h 204798"/>
                <a:gd name="connsiteX150" fmla="*/ 4528411 w 5339083"/>
                <a:gd name="connsiteY150" fmla="*/ 59516 h 204798"/>
                <a:gd name="connsiteX151" fmla="*/ 4593339 w 5339083"/>
                <a:gd name="connsiteY151" fmla="*/ 43284 h 204798"/>
                <a:gd name="connsiteX152" fmla="*/ 4625803 w 5339083"/>
                <a:gd name="connsiteY152" fmla="*/ 5410 h 204798"/>
                <a:gd name="connsiteX153" fmla="*/ 4652856 w 5339083"/>
                <a:gd name="connsiteY153" fmla="*/ 32463 h 204798"/>
                <a:gd name="connsiteX154" fmla="*/ 4685320 w 5339083"/>
                <a:gd name="connsiteY154" fmla="*/ 27052 h 204798"/>
                <a:gd name="connsiteX155" fmla="*/ 4701552 w 5339083"/>
                <a:gd name="connsiteY155" fmla="*/ 16231 h 204798"/>
                <a:gd name="connsiteX156" fmla="*/ 4734016 w 5339083"/>
                <a:gd name="connsiteY156" fmla="*/ 5410 h 204798"/>
                <a:gd name="connsiteX157" fmla="*/ 4750248 w 5339083"/>
                <a:gd name="connsiteY157" fmla="*/ 16231 h 204798"/>
                <a:gd name="connsiteX158" fmla="*/ 4766480 w 5339083"/>
                <a:gd name="connsiteY158" fmla="*/ 32463 h 204798"/>
                <a:gd name="connsiteX159" fmla="*/ 4782711 w 5339083"/>
                <a:gd name="connsiteY159" fmla="*/ 37873 h 204798"/>
                <a:gd name="connsiteX160" fmla="*/ 4815175 w 5339083"/>
                <a:gd name="connsiteY160" fmla="*/ 27052 h 204798"/>
                <a:gd name="connsiteX161" fmla="*/ 4825997 w 5339083"/>
                <a:gd name="connsiteY161" fmla="*/ 16231 h 204798"/>
                <a:gd name="connsiteX162" fmla="*/ 4842229 w 5339083"/>
                <a:gd name="connsiteY162" fmla="*/ 10820 h 204798"/>
                <a:gd name="connsiteX163" fmla="*/ 4939620 w 5339083"/>
                <a:gd name="connsiteY163" fmla="*/ 27052 h 204798"/>
                <a:gd name="connsiteX164" fmla="*/ 4945031 w 5339083"/>
                <a:gd name="connsiteY164" fmla="*/ 43284 h 204798"/>
                <a:gd name="connsiteX165" fmla="*/ 4961263 w 5339083"/>
                <a:gd name="connsiteY165" fmla="*/ 54105 h 204798"/>
                <a:gd name="connsiteX166" fmla="*/ 4988316 w 5339083"/>
                <a:gd name="connsiteY166" fmla="*/ 70337 h 204798"/>
                <a:gd name="connsiteX167" fmla="*/ 5009959 w 5339083"/>
                <a:gd name="connsiteY167" fmla="*/ 64927 h 204798"/>
                <a:gd name="connsiteX168" fmla="*/ 5020780 w 5339083"/>
                <a:gd name="connsiteY168" fmla="*/ 32463 h 204798"/>
                <a:gd name="connsiteX169" fmla="*/ 5058655 w 5339083"/>
                <a:gd name="connsiteY169" fmla="*/ 48695 h 204798"/>
                <a:gd name="connsiteX170" fmla="*/ 5091119 w 5339083"/>
                <a:gd name="connsiteY170" fmla="*/ 59516 h 204798"/>
                <a:gd name="connsiteX171" fmla="*/ 5139814 w 5339083"/>
                <a:gd name="connsiteY171" fmla="*/ 64927 h 204798"/>
                <a:gd name="connsiteX172" fmla="*/ 5166868 w 5339083"/>
                <a:gd name="connsiteY172" fmla="*/ 81159 h 204798"/>
                <a:gd name="connsiteX173" fmla="*/ 5172278 w 5339083"/>
                <a:gd name="connsiteY173" fmla="*/ 64927 h 204798"/>
                <a:gd name="connsiteX174" fmla="*/ 5210153 w 5339083"/>
                <a:gd name="connsiteY174" fmla="*/ 75748 h 204798"/>
                <a:gd name="connsiteX175" fmla="*/ 5220974 w 5339083"/>
                <a:gd name="connsiteY175" fmla="*/ 91980 h 204798"/>
                <a:gd name="connsiteX176" fmla="*/ 5231795 w 5339083"/>
                <a:gd name="connsiteY176" fmla="*/ 59516 h 204798"/>
                <a:gd name="connsiteX177" fmla="*/ 5237206 w 5339083"/>
                <a:gd name="connsiteY177" fmla="*/ 43284 h 204798"/>
                <a:gd name="connsiteX178" fmla="*/ 5253438 w 5339083"/>
                <a:gd name="connsiteY178" fmla="*/ 48695 h 204798"/>
                <a:gd name="connsiteX179" fmla="*/ 5269670 w 5339083"/>
                <a:gd name="connsiteY179" fmla="*/ 81159 h 204798"/>
                <a:gd name="connsiteX180" fmla="*/ 5280491 w 5339083"/>
                <a:gd name="connsiteY180" fmla="*/ 97391 h 204798"/>
                <a:gd name="connsiteX181" fmla="*/ 5285902 w 5339083"/>
                <a:gd name="connsiteY181" fmla="*/ 113623 h 204798"/>
                <a:gd name="connsiteX182" fmla="*/ 5296723 w 5339083"/>
                <a:gd name="connsiteY182" fmla="*/ 129854 h 204798"/>
                <a:gd name="connsiteX183" fmla="*/ 5268824 w 5339083"/>
                <a:gd name="connsiteY183" fmla="*/ 183168 h 204798"/>
                <a:gd name="connsiteX184" fmla="*/ 4812567 w 5339083"/>
                <a:gd name="connsiteY184" fmla="*/ 178550 h 204798"/>
                <a:gd name="connsiteX185" fmla="*/ 14028 w 5339083"/>
                <a:gd name="connsiteY185" fmla="*/ 204653 h 204798"/>
                <a:gd name="connsiteX0" fmla="*/ 357884 w 5682939"/>
                <a:gd name="connsiteY0" fmla="*/ 204653 h 204653"/>
                <a:gd name="connsiteX1" fmla="*/ 349253 w 5682939"/>
                <a:gd name="connsiteY1" fmla="*/ 103502 h 204653"/>
                <a:gd name="connsiteX2" fmla="*/ 345743 w 5682939"/>
                <a:gd name="connsiteY2" fmla="*/ 15901 h 204653"/>
                <a:gd name="connsiteX3" fmla="*/ 386837 w 5682939"/>
                <a:gd name="connsiteY3" fmla="*/ 5410 h 204653"/>
                <a:gd name="connsiteX4" fmla="*/ 440944 w 5682939"/>
                <a:gd name="connsiteY4" fmla="*/ 43284 h 204653"/>
                <a:gd name="connsiteX5" fmla="*/ 467997 w 5682939"/>
                <a:gd name="connsiteY5" fmla="*/ 75748 h 204653"/>
                <a:gd name="connsiteX6" fmla="*/ 484229 w 5682939"/>
                <a:gd name="connsiteY6" fmla="*/ 70337 h 204653"/>
                <a:gd name="connsiteX7" fmla="*/ 511282 w 5682939"/>
                <a:gd name="connsiteY7" fmla="*/ 54105 h 204653"/>
                <a:gd name="connsiteX8" fmla="*/ 543746 w 5682939"/>
                <a:gd name="connsiteY8" fmla="*/ 70337 h 204653"/>
                <a:gd name="connsiteX9" fmla="*/ 565389 w 5682939"/>
                <a:gd name="connsiteY9" fmla="*/ 64927 h 204653"/>
                <a:gd name="connsiteX10" fmla="*/ 597853 w 5682939"/>
                <a:gd name="connsiteY10" fmla="*/ 48695 h 204653"/>
                <a:gd name="connsiteX11" fmla="*/ 651959 w 5682939"/>
                <a:gd name="connsiteY11" fmla="*/ 64927 h 204653"/>
                <a:gd name="connsiteX12" fmla="*/ 668191 w 5682939"/>
                <a:gd name="connsiteY12" fmla="*/ 70337 h 204653"/>
                <a:gd name="connsiteX13" fmla="*/ 684423 w 5682939"/>
                <a:gd name="connsiteY13" fmla="*/ 81159 h 204653"/>
                <a:gd name="connsiteX14" fmla="*/ 743940 w 5682939"/>
                <a:gd name="connsiteY14" fmla="*/ 81159 h 204653"/>
                <a:gd name="connsiteX15" fmla="*/ 798047 w 5682939"/>
                <a:gd name="connsiteY15" fmla="*/ 81159 h 204653"/>
                <a:gd name="connsiteX16" fmla="*/ 852153 w 5682939"/>
                <a:gd name="connsiteY16" fmla="*/ 70337 h 204653"/>
                <a:gd name="connsiteX17" fmla="*/ 862975 w 5682939"/>
                <a:gd name="connsiteY17" fmla="*/ 59516 h 204653"/>
                <a:gd name="connsiteX18" fmla="*/ 879207 w 5682939"/>
                <a:gd name="connsiteY18" fmla="*/ 64927 h 204653"/>
                <a:gd name="connsiteX19" fmla="*/ 906260 w 5682939"/>
                <a:gd name="connsiteY19" fmla="*/ 70337 h 204653"/>
                <a:gd name="connsiteX20" fmla="*/ 933313 w 5682939"/>
                <a:gd name="connsiteY20" fmla="*/ 64927 h 204653"/>
                <a:gd name="connsiteX21" fmla="*/ 949545 w 5682939"/>
                <a:gd name="connsiteY21" fmla="*/ 59516 h 204653"/>
                <a:gd name="connsiteX22" fmla="*/ 965777 w 5682939"/>
                <a:gd name="connsiteY22" fmla="*/ 70337 h 204653"/>
                <a:gd name="connsiteX23" fmla="*/ 976598 w 5682939"/>
                <a:gd name="connsiteY23" fmla="*/ 86569 h 204653"/>
                <a:gd name="connsiteX24" fmla="*/ 1030705 w 5682939"/>
                <a:gd name="connsiteY24" fmla="*/ 86569 h 204653"/>
                <a:gd name="connsiteX25" fmla="*/ 1046937 w 5682939"/>
                <a:gd name="connsiteY25" fmla="*/ 75748 h 204653"/>
                <a:gd name="connsiteX26" fmla="*/ 1079401 w 5682939"/>
                <a:gd name="connsiteY26" fmla="*/ 86569 h 204653"/>
                <a:gd name="connsiteX27" fmla="*/ 1090222 w 5682939"/>
                <a:gd name="connsiteY27" fmla="*/ 97391 h 204653"/>
                <a:gd name="connsiteX28" fmla="*/ 1128096 w 5682939"/>
                <a:gd name="connsiteY28" fmla="*/ 97391 h 204653"/>
                <a:gd name="connsiteX29" fmla="*/ 1144328 w 5682939"/>
                <a:gd name="connsiteY29" fmla="*/ 86569 h 204653"/>
                <a:gd name="connsiteX30" fmla="*/ 1160560 w 5682939"/>
                <a:gd name="connsiteY30" fmla="*/ 64927 h 204653"/>
                <a:gd name="connsiteX31" fmla="*/ 1176792 w 5682939"/>
                <a:gd name="connsiteY31" fmla="*/ 59516 h 204653"/>
                <a:gd name="connsiteX32" fmla="*/ 1193024 w 5682939"/>
                <a:gd name="connsiteY32" fmla="*/ 70337 h 204653"/>
                <a:gd name="connsiteX33" fmla="*/ 1225488 w 5682939"/>
                <a:gd name="connsiteY33" fmla="*/ 81159 h 204653"/>
                <a:gd name="connsiteX34" fmla="*/ 1268773 w 5682939"/>
                <a:gd name="connsiteY34" fmla="*/ 75748 h 204653"/>
                <a:gd name="connsiteX35" fmla="*/ 1285005 w 5682939"/>
                <a:gd name="connsiteY35" fmla="*/ 70337 h 204653"/>
                <a:gd name="connsiteX36" fmla="*/ 1274184 w 5682939"/>
                <a:gd name="connsiteY36" fmla="*/ 54105 h 204653"/>
                <a:gd name="connsiteX37" fmla="*/ 1301237 w 5682939"/>
                <a:gd name="connsiteY37" fmla="*/ 59516 h 204653"/>
                <a:gd name="connsiteX38" fmla="*/ 1382397 w 5682939"/>
                <a:gd name="connsiteY38" fmla="*/ 64927 h 204653"/>
                <a:gd name="connsiteX39" fmla="*/ 1441914 w 5682939"/>
                <a:gd name="connsiteY39" fmla="*/ 81159 h 204653"/>
                <a:gd name="connsiteX40" fmla="*/ 1452736 w 5682939"/>
                <a:gd name="connsiteY40" fmla="*/ 70337 h 204653"/>
                <a:gd name="connsiteX41" fmla="*/ 1468967 w 5682939"/>
                <a:gd name="connsiteY41" fmla="*/ 75748 h 204653"/>
                <a:gd name="connsiteX42" fmla="*/ 1490610 w 5682939"/>
                <a:gd name="connsiteY42" fmla="*/ 81159 h 204653"/>
                <a:gd name="connsiteX43" fmla="*/ 1550127 w 5682939"/>
                <a:gd name="connsiteY43" fmla="*/ 75748 h 204653"/>
                <a:gd name="connsiteX44" fmla="*/ 1566359 w 5682939"/>
                <a:gd name="connsiteY44" fmla="*/ 70337 h 204653"/>
                <a:gd name="connsiteX45" fmla="*/ 1598823 w 5682939"/>
                <a:gd name="connsiteY45" fmla="*/ 86569 h 204653"/>
                <a:gd name="connsiteX46" fmla="*/ 1642108 w 5682939"/>
                <a:gd name="connsiteY46" fmla="*/ 81159 h 204653"/>
                <a:gd name="connsiteX47" fmla="*/ 1658340 w 5682939"/>
                <a:gd name="connsiteY47" fmla="*/ 75748 h 204653"/>
                <a:gd name="connsiteX48" fmla="*/ 1679983 w 5682939"/>
                <a:gd name="connsiteY48" fmla="*/ 54105 h 204653"/>
                <a:gd name="connsiteX49" fmla="*/ 1717857 w 5682939"/>
                <a:gd name="connsiteY49" fmla="*/ 54105 h 204653"/>
                <a:gd name="connsiteX50" fmla="*/ 1739500 w 5682939"/>
                <a:gd name="connsiteY50" fmla="*/ 32463 h 204653"/>
                <a:gd name="connsiteX51" fmla="*/ 1809838 w 5682939"/>
                <a:gd name="connsiteY51" fmla="*/ 21641 h 204653"/>
                <a:gd name="connsiteX52" fmla="*/ 1831481 w 5682939"/>
                <a:gd name="connsiteY52" fmla="*/ 16231 h 204653"/>
                <a:gd name="connsiteX53" fmla="*/ 1853124 w 5682939"/>
                <a:gd name="connsiteY53" fmla="*/ 37873 h 204653"/>
                <a:gd name="connsiteX54" fmla="*/ 1858534 w 5682939"/>
                <a:gd name="connsiteY54" fmla="*/ 59516 h 204653"/>
                <a:gd name="connsiteX55" fmla="*/ 1928873 w 5682939"/>
                <a:gd name="connsiteY55" fmla="*/ 64927 h 204653"/>
                <a:gd name="connsiteX56" fmla="*/ 1961337 w 5682939"/>
                <a:gd name="connsiteY56" fmla="*/ 75748 h 204653"/>
                <a:gd name="connsiteX57" fmla="*/ 1977569 w 5682939"/>
                <a:gd name="connsiteY57" fmla="*/ 86569 h 204653"/>
                <a:gd name="connsiteX58" fmla="*/ 1999211 w 5682939"/>
                <a:gd name="connsiteY58" fmla="*/ 91980 h 204653"/>
                <a:gd name="connsiteX59" fmla="*/ 2047907 w 5682939"/>
                <a:gd name="connsiteY59" fmla="*/ 86569 h 204653"/>
                <a:gd name="connsiteX60" fmla="*/ 2058728 w 5682939"/>
                <a:gd name="connsiteY60" fmla="*/ 70337 h 204653"/>
                <a:gd name="connsiteX61" fmla="*/ 2069550 w 5682939"/>
                <a:gd name="connsiteY61" fmla="*/ 59516 h 204653"/>
                <a:gd name="connsiteX62" fmla="*/ 2085782 w 5682939"/>
                <a:gd name="connsiteY62" fmla="*/ 64927 h 204653"/>
                <a:gd name="connsiteX63" fmla="*/ 2096603 w 5682939"/>
                <a:gd name="connsiteY63" fmla="*/ 81159 h 204653"/>
                <a:gd name="connsiteX64" fmla="*/ 2129067 w 5682939"/>
                <a:gd name="connsiteY64" fmla="*/ 91980 h 204653"/>
                <a:gd name="connsiteX65" fmla="*/ 2161531 w 5682939"/>
                <a:gd name="connsiteY65" fmla="*/ 86569 h 204653"/>
                <a:gd name="connsiteX66" fmla="*/ 2177763 w 5682939"/>
                <a:gd name="connsiteY66" fmla="*/ 81159 h 204653"/>
                <a:gd name="connsiteX67" fmla="*/ 2264333 w 5682939"/>
                <a:gd name="connsiteY67" fmla="*/ 75748 h 204653"/>
                <a:gd name="connsiteX68" fmla="*/ 2302208 w 5682939"/>
                <a:gd name="connsiteY68" fmla="*/ 86569 h 204653"/>
                <a:gd name="connsiteX69" fmla="*/ 2367136 w 5682939"/>
                <a:gd name="connsiteY69" fmla="*/ 81159 h 204653"/>
                <a:gd name="connsiteX70" fmla="*/ 2394189 w 5682939"/>
                <a:gd name="connsiteY70" fmla="*/ 64927 h 204653"/>
                <a:gd name="connsiteX71" fmla="*/ 2415831 w 5682939"/>
                <a:gd name="connsiteY71" fmla="*/ 37873 h 204653"/>
                <a:gd name="connsiteX72" fmla="*/ 2426653 w 5682939"/>
                <a:gd name="connsiteY72" fmla="*/ 27052 h 204653"/>
                <a:gd name="connsiteX73" fmla="*/ 2437474 w 5682939"/>
                <a:gd name="connsiteY73" fmla="*/ 43284 h 204653"/>
                <a:gd name="connsiteX74" fmla="*/ 2469938 w 5682939"/>
                <a:gd name="connsiteY74" fmla="*/ 59516 h 204653"/>
                <a:gd name="connsiteX75" fmla="*/ 2518634 w 5682939"/>
                <a:gd name="connsiteY75" fmla="*/ 54105 h 204653"/>
                <a:gd name="connsiteX76" fmla="*/ 2534866 w 5682939"/>
                <a:gd name="connsiteY76" fmla="*/ 48695 h 204653"/>
                <a:gd name="connsiteX77" fmla="*/ 2621436 w 5682939"/>
                <a:gd name="connsiteY77" fmla="*/ 59516 h 204653"/>
                <a:gd name="connsiteX78" fmla="*/ 2670132 w 5682939"/>
                <a:gd name="connsiteY78" fmla="*/ 54105 h 204653"/>
                <a:gd name="connsiteX79" fmla="*/ 2713417 w 5682939"/>
                <a:gd name="connsiteY79" fmla="*/ 48695 h 204653"/>
                <a:gd name="connsiteX80" fmla="*/ 2756702 w 5682939"/>
                <a:gd name="connsiteY80" fmla="*/ 43284 h 204653"/>
                <a:gd name="connsiteX81" fmla="*/ 2772934 w 5682939"/>
                <a:gd name="connsiteY81" fmla="*/ 54105 h 204653"/>
                <a:gd name="connsiteX82" fmla="*/ 2789166 w 5682939"/>
                <a:gd name="connsiteY82" fmla="*/ 59516 h 204653"/>
                <a:gd name="connsiteX83" fmla="*/ 2875737 w 5682939"/>
                <a:gd name="connsiteY83" fmla="*/ 54105 h 204653"/>
                <a:gd name="connsiteX84" fmla="*/ 2891969 w 5682939"/>
                <a:gd name="connsiteY84" fmla="*/ 43284 h 204653"/>
                <a:gd name="connsiteX85" fmla="*/ 2924433 w 5682939"/>
                <a:gd name="connsiteY85" fmla="*/ 21641 h 204653"/>
                <a:gd name="connsiteX86" fmla="*/ 2967718 w 5682939"/>
                <a:gd name="connsiteY86" fmla="*/ 54105 h 204653"/>
                <a:gd name="connsiteX87" fmla="*/ 2989360 w 5682939"/>
                <a:gd name="connsiteY87" fmla="*/ 59516 h 204653"/>
                <a:gd name="connsiteX88" fmla="*/ 3000182 w 5682939"/>
                <a:gd name="connsiteY88" fmla="*/ 70337 h 204653"/>
                <a:gd name="connsiteX89" fmla="*/ 3065109 w 5682939"/>
                <a:gd name="connsiteY89" fmla="*/ 54105 h 204653"/>
                <a:gd name="connsiteX90" fmla="*/ 3075931 w 5682939"/>
                <a:gd name="connsiteY90" fmla="*/ 43284 h 204653"/>
                <a:gd name="connsiteX91" fmla="*/ 3130037 w 5682939"/>
                <a:gd name="connsiteY91" fmla="*/ 37873 h 204653"/>
                <a:gd name="connsiteX92" fmla="*/ 3140859 w 5682939"/>
                <a:gd name="connsiteY92" fmla="*/ 27052 h 204653"/>
                <a:gd name="connsiteX93" fmla="*/ 3146269 w 5682939"/>
                <a:gd name="connsiteY93" fmla="*/ 10820 h 204653"/>
                <a:gd name="connsiteX94" fmla="*/ 3162501 w 5682939"/>
                <a:gd name="connsiteY94" fmla="*/ 16231 h 204653"/>
                <a:gd name="connsiteX95" fmla="*/ 3211197 w 5682939"/>
                <a:gd name="connsiteY95" fmla="*/ 54105 h 204653"/>
                <a:gd name="connsiteX96" fmla="*/ 3249072 w 5682939"/>
                <a:gd name="connsiteY96" fmla="*/ 43284 h 204653"/>
                <a:gd name="connsiteX97" fmla="*/ 3270714 w 5682939"/>
                <a:gd name="connsiteY97" fmla="*/ 48695 h 204653"/>
                <a:gd name="connsiteX98" fmla="*/ 3281536 w 5682939"/>
                <a:gd name="connsiteY98" fmla="*/ 59516 h 204653"/>
                <a:gd name="connsiteX99" fmla="*/ 3335642 w 5682939"/>
                <a:gd name="connsiteY99" fmla="*/ 59516 h 204653"/>
                <a:gd name="connsiteX100" fmla="*/ 3378927 w 5682939"/>
                <a:gd name="connsiteY100" fmla="*/ 37873 h 204653"/>
                <a:gd name="connsiteX101" fmla="*/ 3411391 w 5682939"/>
                <a:gd name="connsiteY101" fmla="*/ 32463 h 204653"/>
                <a:gd name="connsiteX102" fmla="*/ 3443855 w 5682939"/>
                <a:gd name="connsiteY102" fmla="*/ 21641 h 204653"/>
                <a:gd name="connsiteX103" fmla="*/ 3460087 w 5682939"/>
                <a:gd name="connsiteY103" fmla="*/ 16231 h 204653"/>
                <a:gd name="connsiteX104" fmla="*/ 3465498 w 5682939"/>
                <a:gd name="connsiteY104" fmla="*/ 32463 h 204653"/>
                <a:gd name="connsiteX105" fmla="*/ 3546657 w 5682939"/>
                <a:gd name="connsiteY105" fmla="*/ 43284 h 204653"/>
                <a:gd name="connsiteX106" fmla="*/ 3568300 w 5682939"/>
                <a:gd name="connsiteY106" fmla="*/ 48695 h 204653"/>
                <a:gd name="connsiteX107" fmla="*/ 3595353 w 5682939"/>
                <a:gd name="connsiteY107" fmla="*/ 70337 h 204653"/>
                <a:gd name="connsiteX108" fmla="*/ 3671102 w 5682939"/>
                <a:gd name="connsiteY108" fmla="*/ 54105 h 204653"/>
                <a:gd name="connsiteX109" fmla="*/ 3681924 w 5682939"/>
                <a:gd name="connsiteY109" fmla="*/ 43284 h 204653"/>
                <a:gd name="connsiteX110" fmla="*/ 3714388 w 5682939"/>
                <a:gd name="connsiteY110" fmla="*/ 48695 h 204653"/>
                <a:gd name="connsiteX111" fmla="*/ 3730620 w 5682939"/>
                <a:gd name="connsiteY111" fmla="*/ 54105 h 204653"/>
                <a:gd name="connsiteX112" fmla="*/ 3800958 w 5682939"/>
                <a:gd name="connsiteY112" fmla="*/ 48695 h 204653"/>
                <a:gd name="connsiteX113" fmla="*/ 3855065 w 5682939"/>
                <a:gd name="connsiteY113" fmla="*/ 37873 h 204653"/>
                <a:gd name="connsiteX114" fmla="*/ 3871296 w 5682939"/>
                <a:gd name="connsiteY114" fmla="*/ 64927 h 204653"/>
                <a:gd name="connsiteX115" fmla="*/ 3887528 w 5682939"/>
                <a:gd name="connsiteY115" fmla="*/ 59516 h 204653"/>
                <a:gd name="connsiteX116" fmla="*/ 3914582 w 5682939"/>
                <a:gd name="connsiteY116" fmla="*/ 54105 h 204653"/>
                <a:gd name="connsiteX117" fmla="*/ 4006563 w 5682939"/>
                <a:gd name="connsiteY117" fmla="*/ 43284 h 204653"/>
                <a:gd name="connsiteX118" fmla="*/ 4033616 w 5682939"/>
                <a:gd name="connsiteY118" fmla="*/ 48695 h 204653"/>
                <a:gd name="connsiteX119" fmla="*/ 4093133 w 5682939"/>
                <a:gd name="connsiteY119" fmla="*/ 43284 h 204653"/>
                <a:gd name="connsiteX120" fmla="*/ 4109365 w 5682939"/>
                <a:gd name="connsiteY120" fmla="*/ 48695 h 204653"/>
                <a:gd name="connsiteX121" fmla="*/ 4125597 w 5682939"/>
                <a:gd name="connsiteY121" fmla="*/ 59516 h 204653"/>
                <a:gd name="connsiteX122" fmla="*/ 4163472 w 5682939"/>
                <a:gd name="connsiteY122" fmla="*/ 54105 h 204653"/>
                <a:gd name="connsiteX123" fmla="*/ 4228399 w 5682939"/>
                <a:gd name="connsiteY123" fmla="*/ 37873 h 204653"/>
                <a:gd name="connsiteX124" fmla="*/ 4293327 w 5682939"/>
                <a:gd name="connsiteY124" fmla="*/ 43284 h 204653"/>
                <a:gd name="connsiteX125" fmla="*/ 4314970 w 5682939"/>
                <a:gd name="connsiteY125" fmla="*/ 21641 h 204653"/>
                <a:gd name="connsiteX126" fmla="*/ 4347434 w 5682939"/>
                <a:gd name="connsiteY126" fmla="*/ 37873 h 204653"/>
                <a:gd name="connsiteX127" fmla="*/ 4358255 w 5682939"/>
                <a:gd name="connsiteY127" fmla="*/ 48695 h 204653"/>
                <a:gd name="connsiteX128" fmla="*/ 4374487 w 5682939"/>
                <a:gd name="connsiteY128" fmla="*/ 54105 h 204653"/>
                <a:gd name="connsiteX129" fmla="*/ 4417772 w 5682939"/>
                <a:gd name="connsiteY129" fmla="*/ 48695 h 204653"/>
                <a:gd name="connsiteX130" fmla="*/ 4428594 w 5682939"/>
                <a:gd name="connsiteY130" fmla="*/ 37873 h 204653"/>
                <a:gd name="connsiteX131" fmla="*/ 4444825 w 5682939"/>
                <a:gd name="connsiteY131" fmla="*/ 32463 h 204653"/>
                <a:gd name="connsiteX132" fmla="*/ 4466468 w 5682939"/>
                <a:gd name="connsiteY132" fmla="*/ 37873 h 204653"/>
                <a:gd name="connsiteX133" fmla="*/ 4498932 w 5682939"/>
                <a:gd name="connsiteY133" fmla="*/ 59516 h 204653"/>
                <a:gd name="connsiteX134" fmla="*/ 4542217 w 5682939"/>
                <a:gd name="connsiteY134" fmla="*/ 54105 h 204653"/>
                <a:gd name="connsiteX135" fmla="*/ 4574681 w 5682939"/>
                <a:gd name="connsiteY135" fmla="*/ 32463 h 204653"/>
                <a:gd name="connsiteX136" fmla="*/ 4590913 w 5682939"/>
                <a:gd name="connsiteY136" fmla="*/ 37873 h 204653"/>
                <a:gd name="connsiteX137" fmla="*/ 4607145 w 5682939"/>
                <a:gd name="connsiteY137" fmla="*/ 64927 h 204653"/>
                <a:gd name="connsiteX138" fmla="*/ 4661251 w 5682939"/>
                <a:gd name="connsiteY138" fmla="*/ 54105 h 204653"/>
                <a:gd name="connsiteX139" fmla="*/ 4672073 w 5682939"/>
                <a:gd name="connsiteY139" fmla="*/ 43284 h 204653"/>
                <a:gd name="connsiteX140" fmla="*/ 4688305 w 5682939"/>
                <a:gd name="connsiteY140" fmla="*/ 32463 h 204653"/>
                <a:gd name="connsiteX141" fmla="*/ 4699126 w 5682939"/>
                <a:gd name="connsiteY141" fmla="*/ 21641 h 204653"/>
                <a:gd name="connsiteX142" fmla="*/ 4715358 w 5682939"/>
                <a:gd name="connsiteY142" fmla="*/ 16231 h 204653"/>
                <a:gd name="connsiteX143" fmla="*/ 4737001 w 5682939"/>
                <a:gd name="connsiteY143" fmla="*/ 21641 h 204653"/>
                <a:gd name="connsiteX144" fmla="*/ 4747822 w 5682939"/>
                <a:gd name="connsiteY144" fmla="*/ 37873 h 204653"/>
                <a:gd name="connsiteX145" fmla="*/ 4801928 w 5682939"/>
                <a:gd name="connsiteY145" fmla="*/ 32463 h 204653"/>
                <a:gd name="connsiteX146" fmla="*/ 4812750 w 5682939"/>
                <a:gd name="connsiteY146" fmla="*/ 21641 h 204653"/>
                <a:gd name="connsiteX147" fmla="*/ 4845214 w 5682939"/>
                <a:gd name="connsiteY147" fmla="*/ 10820 h 204653"/>
                <a:gd name="connsiteX148" fmla="*/ 4850624 w 5682939"/>
                <a:gd name="connsiteY148" fmla="*/ 27052 h 204653"/>
                <a:gd name="connsiteX149" fmla="*/ 4856035 w 5682939"/>
                <a:gd name="connsiteY149" fmla="*/ 48695 h 204653"/>
                <a:gd name="connsiteX150" fmla="*/ 4872267 w 5682939"/>
                <a:gd name="connsiteY150" fmla="*/ 59516 h 204653"/>
                <a:gd name="connsiteX151" fmla="*/ 4937195 w 5682939"/>
                <a:gd name="connsiteY151" fmla="*/ 43284 h 204653"/>
                <a:gd name="connsiteX152" fmla="*/ 4969659 w 5682939"/>
                <a:gd name="connsiteY152" fmla="*/ 5410 h 204653"/>
                <a:gd name="connsiteX153" fmla="*/ 4996712 w 5682939"/>
                <a:gd name="connsiteY153" fmla="*/ 32463 h 204653"/>
                <a:gd name="connsiteX154" fmla="*/ 5029176 w 5682939"/>
                <a:gd name="connsiteY154" fmla="*/ 27052 h 204653"/>
                <a:gd name="connsiteX155" fmla="*/ 5045408 w 5682939"/>
                <a:gd name="connsiteY155" fmla="*/ 16231 h 204653"/>
                <a:gd name="connsiteX156" fmla="*/ 5077872 w 5682939"/>
                <a:gd name="connsiteY156" fmla="*/ 5410 h 204653"/>
                <a:gd name="connsiteX157" fmla="*/ 5094104 w 5682939"/>
                <a:gd name="connsiteY157" fmla="*/ 16231 h 204653"/>
                <a:gd name="connsiteX158" fmla="*/ 5110336 w 5682939"/>
                <a:gd name="connsiteY158" fmla="*/ 32463 h 204653"/>
                <a:gd name="connsiteX159" fmla="*/ 5126567 w 5682939"/>
                <a:gd name="connsiteY159" fmla="*/ 37873 h 204653"/>
                <a:gd name="connsiteX160" fmla="*/ 5159031 w 5682939"/>
                <a:gd name="connsiteY160" fmla="*/ 27052 h 204653"/>
                <a:gd name="connsiteX161" fmla="*/ 5169853 w 5682939"/>
                <a:gd name="connsiteY161" fmla="*/ 16231 h 204653"/>
                <a:gd name="connsiteX162" fmla="*/ 5186085 w 5682939"/>
                <a:gd name="connsiteY162" fmla="*/ 10820 h 204653"/>
                <a:gd name="connsiteX163" fmla="*/ 5283476 w 5682939"/>
                <a:gd name="connsiteY163" fmla="*/ 27052 h 204653"/>
                <a:gd name="connsiteX164" fmla="*/ 5288887 w 5682939"/>
                <a:gd name="connsiteY164" fmla="*/ 43284 h 204653"/>
                <a:gd name="connsiteX165" fmla="*/ 5305119 w 5682939"/>
                <a:gd name="connsiteY165" fmla="*/ 54105 h 204653"/>
                <a:gd name="connsiteX166" fmla="*/ 5332172 w 5682939"/>
                <a:gd name="connsiteY166" fmla="*/ 70337 h 204653"/>
                <a:gd name="connsiteX167" fmla="*/ 5353815 w 5682939"/>
                <a:gd name="connsiteY167" fmla="*/ 64927 h 204653"/>
                <a:gd name="connsiteX168" fmla="*/ 5364636 w 5682939"/>
                <a:gd name="connsiteY168" fmla="*/ 32463 h 204653"/>
                <a:gd name="connsiteX169" fmla="*/ 5402511 w 5682939"/>
                <a:gd name="connsiteY169" fmla="*/ 48695 h 204653"/>
                <a:gd name="connsiteX170" fmla="*/ 5434975 w 5682939"/>
                <a:gd name="connsiteY170" fmla="*/ 59516 h 204653"/>
                <a:gd name="connsiteX171" fmla="*/ 5483670 w 5682939"/>
                <a:gd name="connsiteY171" fmla="*/ 64927 h 204653"/>
                <a:gd name="connsiteX172" fmla="*/ 5510724 w 5682939"/>
                <a:gd name="connsiteY172" fmla="*/ 81159 h 204653"/>
                <a:gd name="connsiteX173" fmla="*/ 5516134 w 5682939"/>
                <a:gd name="connsiteY173" fmla="*/ 64927 h 204653"/>
                <a:gd name="connsiteX174" fmla="*/ 5554009 w 5682939"/>
                <a:gd name="connsiteY174" fmla="*/ 75748 h 204653"/>
                <a:gd name="connsiteX175" fmla="*/ 5564830 w 5682939"/>
                <a:gd name="connsiteY175" fmla="*/ 91980 h 204653"/>
                <a:gd name="connsiteX176" fmla="*/ 5575651 w 5682939"/>
                <a:gd name="connsiteY176" fmla="*/ 59516 h 204653"/>
                <a:gd name="connsiteX177" fmla="*/ 5581062 w 5682939"/>
                <a:gd name="connsiteY177" fmla="*/ 43284 h 204653"/>
                <a:gd name="connsiteX178" fmla="*/ 5597294 w 5682939"/>
                <a:gd name="connsiteY178" fmla="*/ 48695 h 204653"/>
                <a:gd name="connsiteX179" fmla="*/ 5613526 w 5682939"/>
                <a:gd name="connsiteY179" fmla="*/ 81159 h 204653"/>
                <a:gd name="connsiteX180" fmla="*/ 5624347 w 5682939"/>
                <a:gd name="connsiteY180" fmla="*/ 97391 h 204653"/>
                <a:gd name="connsiteX181" fmla="*/ 5629758 w 5682939"/>
                <a:gd name="connsiteY181" fmla="*/ 113623 h 204653"/>
                <a:gd name="connsiteX182" fmla="*/ 5640579 w 5682939"/>
                <a:gd name="connsiteY182" fmla="*/ 129854 h 204653"/>
                <a:gd name="connsiteX183" fmla="*/ 5612680 w 5682939"/>
                <a:gd name="connsiteY183" fmla="*/ 183168 h 204653"/>
                <a:gd name="connsiteX184" fmla="*/ 5156423 w 5682939"/>
                <a:gd name="connsiteY184" fmla="*/ 178550 h 204653"/>
                <a:gd name="connsiteX185" fmla="*/ 357884 w 5682939"/>
                <a:gd name="connsiteY185" fmla="*/ 204653 h 204653"/>
                <a:gd name="connsiteX0" fmla="*/ 14540 w 5339595"/>
                <a:gd name="connsiteY0" fmla="*/ 204653 h 204661"/>
                <a:gd name="connsiteX1" fmla="*/ 5909 w 5339595"/>
                <a:gd name="connsiteY1" fmla="*/ 103502 h 204661"/>
                <a:gd name="connsiteX2" fmla="*/ 2399 w 5339595"/>
                <a:gd name="connsiteY2" fmla="*/ 15901 h 204661"/>
                <a:gd name="connsiteX3" fmla="*/ 43493 w 5339595"/>
                <a:gd name="connsiteY3" fmla="*/ 5410 h 204661"/>
                <a:gd name="connsiteX4" fmla="*/ 97600 w 5339595"/>
                <a:gd name="connsiteY4" fmla="*/ 43284 h 204661"/>
                <a:gd name="connsiteX5" fmla="*/ 124653 w 5339595"/>
                <a:gd name="connsiteY5" fmla="*/ 75748 h 204661"/>
                <a:gd name="connsiteX6" fmla="*/ 140885 w 5339595"/>
                <a:gd name="connsiteY6" fmla="*/ 70337 h 204661"/>
                <a:gd name="connsiteX7" fmla="*/ 167938 w 5339595"/>
                <a:gd name="connsiteY7" fmla="*/ 54105 h 204661"/>
                <a:gd name="connsiteX8" fmla="*/ 200402 w 5339595"/>
                <a:gd name="connsiteY8" fmla="*/ 70337 h 204661"/>
                <a:gd name="connsiteX9" fmla="*/ 222045 w 5339595"/>
                <a:gd name="connsiteY9" fmla="*/ 64927 h 204661"/>
                <a:gd name="connsiteX10" fmla="*/ 254509 w 5339595"/>
                <a:gd name="connsiteY10" fmla="*/ 48695 h 204661"/>
                <a:gd name="connsiteX11" fmla="*/ 308615 w 5339595"/>
                <a:gd name="connsiteY11" fmla="*/ 64927 h 204661"/>
                <a:gd name="connsiteX12" fmla="*/ 324847 w 5339595"/>
                <a:gd name="connsiteY12" fmla="*/ 70337 h 204661"/>
                <a:gd name="connsiteX13" fmla="*/ 341079 w 5339595"/>
                <a:gd name="connsiteY13" fmla="*/ 81159 h 204661"/>
                <a:gd name="connsiteX14" fmla="*/ 400596 w 5339595"/>
                <a:gd name="connsiteY14" fmla="*/ 81159 h 204661"/>
                <a:gd name="connsiteX15" fmla="*/ 454703 w 5339595"/>
                <a:gd name="connsiteY15" fmla="*/ 81159 h 204661"/>
                <a:gd name="connsiteX16" fmla="*/ 508809 w 5339595"/>
                <a:gd name="connsiteY16" fmla="*/ 70337 h 204661"/>
                <a:gd name="connsiteX17" fmla="*/ 519631 w 5339595"/>
                <a:gd name="connsiteY17" fmla="*/ 59516 h 204661"/>
                <a:gd name="connsiteX18" fmla="*/ 535863 w 5339595"/>
                <a:gd name="connsiteY18" fmla="*/ 64927 h 204661"/>
                <a:gd name="connsiteX19" fmla="*/ 562916 w 5339595"/>
                <a:gd name="connsiteY19" fmla="*/ 70337 h 204661"/>
                <a:gd name="connsiteX20" fmla="*/ 589969 w 5339595"/>
                <a:gd name="connsiteY20" fmla="*/ 64927 h 204661"/>
                <a:gd name="connsiteX21" fmla="*/ 606201 w 5339595"/>
                <a:gd name="connsiteY21" fmla="*/ 59516 h 204661"/>
                <a:gd name="connsiteX22" fmla="*/ 622433 w 5339595"/>
                <a:gd name="connsiteY22" fmla="*/ 70337 h 204661"/>
                <a:gd name="connsiteX23" fmla="*/ 633254 w 5339595"/>
                <a:gd name="connsiteY23" fmla="*/ 86569 h 204661"/>
                <a:gd name="connsiteX24" fmla="*/ 687361 w 5339595"/>
                <a:gd name="connsiteY24" fmla="*/ 86569 h 204661"/>
                <a:gd name="connsiteX25" fmla="*/ 703593 w 5339595"/>
                <a:gd name="connsiteY25" fmla="*/ 75748 h 204661"/>
                <a:gd name="connsiteX26" fmla="*/ 736057 w 5339595"/>
                <a:gd name="connsiteY26" fmla="*/ 86569 h 204661"/>
                <a:gd name="connsiteX27" fmla="*/ 746878 w 5339595"/>
                <a:gd name="connsiteY27" fmla="*/ 97391 h 204661"/>
                <a:gd name="connsiteX28" fmla="*/ 784752 w 5339595"/>
                <a:gd name="connsiteY28" fmla="*/ 97391 h 204661"/>
                <a:gd name="connsiteX29" fmla="*/ 800984 w 5339595"/>
                <a:gd name="connsiteY29" fmla="*/ 86569 h 204661"/>
                <a:gd name="connsiteX30" fmla="*/ 817216 w 5339595"/>
                <a:gd name="connsiteY30" fmla="*/ 64927 h 204661"/>
                <a:gd name="connsiteX31" fmla="*/ 833448 w 5339595"/>
                <a:gd name="connsiteY31" fmla="*/ 59516 h 204661"/>
                <a:gd name="connsiteX32" fmla="*/ 849680 w 5339595"/>
                <a:gd name="connsiteY32" fmla="*/ 70337 h 204661"/>
                <a:gd name="connsiteX33" fmla="*/ 882144 w 5339595"/>
                <a:gd name="connsiteY33" fmla="*/ 81159 h 204661"/>
                <a:gd name="connsiteX34" fmla="*/ 925429 w 5339595"/>
                <a:gd name="connsiteY34" fmla="*/ 75748 h 204661"/>
                <a:gd name="connsiteX35" fmla="*/ 941661 w 5339595"/>
                <a:gd name="connsiteY35" fmla="*/ 70337 h 204661"/>
                <a:gd name="connsiteX36" fmla="*/ 930840 w 5339595"/>
                <a:gd name="connsiteY36" fmla="*/ 54105 h 204661"/>
                <a:gd name="connsiteX37" fmla="*/ 957893 w 5339595"/>
                <a:gd name="connsiteY37" fmla="*/ 59516 h 204661"/>
                <a:gd name="connsiteX38" fmla="*/ 1039053 w 5339595"/>
                <a:gd name="connsiteY38" fmla="*/ 64927 h 204661"/>
                <a:gd name="connsiteX39" fmla="*/ 1098570 w 5339595"/>
                <a:gd name="connsiteY39" fmla="*/ 81159 h 204661"/>
                <a:gd name="connsiteX40" fmla="*/ 1109392 w 5339595"/>
                <a:gd name="connsiteY40" fmla="*/ 70337 h 204661"/>
                <a:gd name="connsiteX41" fmla="*/ 1125623 w 5339595"/>
                <a:gd name="connsiteY41" fmla="*/ 75748 h 204661"/>
                <a:gd name="connsiteX42" fmla="*/ 1147266 w 5339595"/>
                <a:gd name="connsiteY42" fmla="*/ 81159 h 204661"/>
                <a:gd name="connsiteX43" fmla="*/ 1206783 w 5339595"/>
                <a:gd name="connsiteY43" fmla="*/ 75748 h 204661"/>
                <a:gd name="connsiteX44" fmla="*/ 1223015 w 5339595"/>
                <a:gd name="connsiteY44" fmla="*/ 70337 h 204661"/>
                <a:gd name="connsiteX45" fmla="*/ 1255479 w 5339595"/>
                <a:gd name="connsiteY45" fmla="*/ 86569 h 204661"/>
                <a:gd name="connsiteX46" fmla="*/ 1298764 w 5339595"/>
                <a:gd name="connsiteY46" fmla="*/ 81159 h 204661"/>
                <a:gd name="connsiteX47" fmla="*/ 1314996 w 5339595"/>
                <a:gd name="connsiteY47" fmla="*/ 75748 h 204661"/>
                <a:gd name="connsiteX48" fmla="*/ 1336639 w 5339595"/>
                <a:gd name="connsiteY48" fmla="*/ 54105 h 204661"/>
                <a:gd name="connsiteX49" fmla="*/ 1374513 w 5339595"/>
                <a:gd name="connsiteY49" fmla="*/ 54105 h 204661"/>
                <a:gd name="connsiteX50" fmla="*/ 1396156 w 5339595"/>
                <a:gd name="connsiteY50" fmla="*/ 32463 h 204661"/>
                <a:gd name="connsiteX51" fmla="*/ 1466494 w 5339595"/>
                <a:gd name="connsiteY51" fmla="*/ 21641 h 204661"/>
                <a:gd name="connsiteX52" fmla="*/ 1488137 w 5339595"/>
                <a:gd name="connsiteY52" fmla="*/ 16231 h 204661"/>
                <a:gd name="connsiteX53" fmla="*/ 1509780 w 5339595"/>
                <a:gd name="connsiteY53" fmla="*/ 37873 h 204661"/>
                <a:gd name="connsiteX54" fmla="*/ 1515190 w 5339595"/>
                <a:gd name="connsiteY54" fmla="*/ 59516 h 204661"/>
                <a:gd name="connsiteX55" fmla="*/ 1585529 w 5339595"/>
                <a:gd name="connsiteY55" fmla="*/ 64927 h 204661"/>
                <a:gd name="connsiteX56" fmla="*/ 1617993 w 5339595"/>
                <a:gd name="connsiteY56" fmla="*/ 75748 h 204661"/>
                <a:gd name="connsiteX57" fmla="*/ 1634225 w 5339595"/>
                <a:gd name="connsiteY57" fmla="*/ 86569 h 204661"/>
                <a:gd name="connsiteX58" fmla="*/ 1655867 w 5339595"/>
                <a:gd name="connsiteY58" fmla="*/ 91980 h 204661"/>
                <a:gd name="connsiteX59" fmla="*/ 1704563 w 5339595"/>
                <a:gd name="connsiteY59" fmla="*/ 86569 h 204661"/>
                <a:gd name="connsiteX60" fmla="*/ 1715384 w 5339595"/>
                <a:gd name="connsiteY60" fmla="*/ 70337 h 204661"/>
                <a:gd name="connsiteX61" fmla="*/ 1726206 w 5339595"/>
                <a:gd name="connsiteY61" fmla="*/ 59516 h 204661"/>
                <a:gd name="connsiteX62" fmla="*/ 1742438 w 5339595"/>
                <a:gd name="connsiteY62" fmla="*/ 64927 h 204661"/>
                <a:gd name="connsiteX63" fmla="*/ 1753259 w 5339595"/>
                <a:gd name="connsiteY63" fmla="*/ 81159 h 204661"/>
                <a:gd name="connsiteX64" fmla="*/ 1785723 w 5339595"/>
                <a:gd name="connsiteY64" fmla="*/ 91980 h 204661"/>
                <a:gd name="connsiteX65" fmla="*/ 1818187 w 5339595"/>
                <a:gd name="connsiteY65" fmla="*/ 86569 h 204661"/>
                <a:gd name="connsiteX66" fmla="*/ 1834419 w 5339595"/>
                <a:gd name="connsiteY66" fmla="*/ 81159 h 204661"/>
                <a:gd name="connsiteX67" fmla="*/ 1920989 w 5339595"/>
                <a:gd name="connsiteY67" fmla="*/ 75748 h 204661"/>
                <a:gd name="connsiteX68" fmla="*/ 1958864 w 5339595"/>
                <a:gd name="connsiteY68" fmla="*/ 86569 h 204661"/>
                <a:gd name="connsiteX69" fmla="*/ 2023792 w 5339595"/>
                <a:gd name="connsiteY69" fmla="*/ 81159 h 204661"/>
                <a:gd name="connsiteX70" fmla="*/ 2050845 w 5339595"/>
                <a:gd name="connsiteY70" fmla="*/ 64927 h 204661"/>
                <a:gd name="connsiteX71" fmla="*/ 2072487 w 5339595"/>
                <a:gd name="connsiteY71" fmla="*/ 37873 h 204661"/>
                <a:gd name="connsiteX72" fmla="*/ 2083309 w 5339595"/>
                <a:gd name="connsiteY72" fmla="*/ 27052 h 204661"/>
                <a:gd name="connsiteX73" fmla="*/ 2094130 w 5339595"/>
                <a:gd name="connsiteY73" fmla="*/ 43284 h 204661"/>
                <a:gd name="connsiteX74" fmla="*/ 2126594 w 5339595"/>
                <a:gd name="connsiteY74" fmla="*/ 59516 h 204661"/>
                <a:gd name="connsiteX75" fmla="*/ 2175290 w 5339595"/>
                <a:gd name="connsiteY75" fmla="*/ 54105 h 204661"/>
                <a:gd name="connsiteX76" fmla="*/ 2191522 w 5339595"/>
                <a:gd name="connsiteY76" fmla="*/ 48695 h 204661"/>
                <a:gd name="connsiteX77" fmla="*/ 2278092 w 5339595"/>
                <a:gd name="connsiteY77" fmla="*/ 59516 h 204661"/>
                <a:gd name="connsiteX78" fmla="*/ 2326788 w 5339595"/>
                <a:gd name="connsiteY78" fmla="*/ 54105 h 204661"/>
                <a:gd name="connsiteX79" fmla="*/ 2370073 w 5339595"/>
                <a:gd name="connsiteY79" fmla="*/ 48695 h 204661"/>
                <a:gd name="connsiteX80" fmla="*/ 2413358 w 5339595"/>
                <a:gd name="connsiteY80" fmla="*/ 43284 h 204661"/>
                <a:gd name="connsiteX81" fmla="*/ 2429590 w 5339595"/>
                <a:gd name="connsiteY81" fmla="*/ 54105 h 204661"/>
                <a:gd name="connsiteX82" fmla="*/ 2445822 w 5339595"/>
                <a:gd name="connsiteY82" fmla="*/ 59516 h 204661"/>
                <a:gd name="connsiteX83" fmla="*/ 2532393 w 5339595"/>
                <a:gd name="connsiteY83" fmla="*/ 54105 h 204661"/>
                <a:gd name="connsiteX84" fmla="*/ 2548625 w 5339595"/>
                <a:gd name="connsiteY84" fmla="*/ 43284 h 204661"/>
                <a:gd name="connsiteX85" fmla="*/ 2581089 w 5339595"/>
                <a:gd name="connsiteY85" fmla="*/ 21641 h 204661"/>
                <a:gd name="connsiteX86" fmla="*/ 2624374 w 5339595"/>
                <a:gd name="connsiteY86" fmla="*/ 54105 h 204661"/>
                <a:gd name="connsiteX87" fmla="*/ 2646016 w 5339595"/>
                <a:gd name="connsiteY87" fmla="*/ 59516 h 204661"/>
                <a:gd name="connsiteX88" fmla="*/ 2656838 w 5339595"/>
                <a:gd name="connsiteY88" fmla="*/ 70337 h 204661"/>
                <a:gd name="connsiteX89" fmla="*/ 2721765 w 5339595"/>
                <a:gd name="connsiteY89" fmla="*/ 54105 h 204661"/>
                <a:gd name="connsiteX90" fmla="*/ 2732587 w 5339595"/>
                <a:gd name="connsiteY90" fmla="*/ 43284 h 204661"/>
                <a:gd name="connsiteX91" fmla="*/ 2786693 w 5339595"/>
                <a:gd name="connsiteY91" fmla="*/ 37873 h 204661"/>
                <a:gd name="connsiteX92" fmla="*/ 2797515 w 5339595"/>
                <a:gd name="connsiteY92" fmla="*/ 27052 h 204661"/>
                <a:gd name="connsiteX93" fmla="*/ 2802925 w 5339595"/>
                <a:gd name="connsiteY93" fmla="*/ 10820 h 204661"/>
                <a:gd name="connsiteX94" fmla="*/ 2819157 w 5339595"/>
                <a:gd name="connsiteY94" fmla="*/ 16231 h 204661"/>
                <a:gd name="connsiteX95" fmla="*/ 2867853 w 5339595"/>
                <a:gd name="connsiteY95" fmla="*/ 54105 h 204661"/>
                <a:gd name="connsiteX96" fmla="*/ 2905728 w 5339595"/>
                <a:gd name="connsiteY96" fmla="*/ 43284 h 204661"/>
                <a:gd name="connsiteX97" fmla="*/ 2927370 w 5339595"/>
                <a:gd name="connsiteY97" fmla="*/ 48695 h 204661"/>
                <a:gd name="connsiteX98" fmla="*/ 2938192 w 5339595"/>
                <a:gd name="connsiteY98" fmla="*/ 59516 h 204661"/>
                <a:gd name="connsiteX99" fmla="*/ 2992298 w 5339595"/>
                <a:gd name="connsiteY99" fmla="*/ 59516 h 204661"/>
                <a:gd name="connsiteX100" fmla="*/ 3035583 w 5339595"/>
                <a:gd name="connsiteY100" fmla="*/ 37873 h 204661"/>
                <a:gd name="connsiteX101" fmla="*/ 3068047 w 5339595"/>
                <a:gd name="connsiteY101" fmla="*/ 32463 h 204661"/>
                <a:gd name="connsiteX102" fmla="*/ 3100511 w 5339595"/>
                <a:gd name="connsiteY102" fmla="*/ 21641 h 204661"/>
                <a:gd name="connsiteX103" fmla="*/ 3116743 w 5339595"/>
                <a:gd name="connsiteY103" fmla="*/ 16231 h 204661"/>
                <a:gd name="connsiteX104" fmla="*/ 3122154 w 5339595"/>
                <a:gd name="connsiteY104" fmla="*/ 32463 h 204661"/>
                <a:gd name="connsiteX105" fmla="*/ 3203313 w 5339595"/>
                <a:gd name="connsiteY105" fmla="*/ 43284 h 204661"/>
                <a:gd name="connsiteX106" fmla="*/ 3224956 w 5339595"/>
                <a:gd name="connsiteY106" fmla="*/ 48695 h 204661"/>
                <a:gd name="connsiteX107" fmla="*/ 3252009 w 5339595"/>
                <a:gd name="connsiteY107" fmla="*/ 70337 h 204661"/>
                <a:gd name="connsiteX108" fmla="*/ 3327758 w 5339595"/>
                <a:gd name="connsiteY108" fmla="*/ 54105 h 204661"/>
                <a:gd name="connsiteX109" fmla="*/ 3338580 w 5339595"/>
                <a:gd name="connsiteY109" fmla="*/ 43284 h 204661"/>
                <a:gd name="connsiteX110" fmla="*/ 3371044 w 5339595"/>
                <a:gd name="connsiteY110" fmla="*/ 48695 h 204661"/>
                <a:gd name="connsiteX111" fmla="*/ 3387276 w 5339595"/>
                <a:gd name="connsiteY111" fmla="*/ 54105 h 204661"/>
                <a:gd name="connsiteX112" fmla="*/ 3457614 w 5339595"/>
                <a:gd name="connsiteY112" fmla="*/ 48695 h 204661"/>
                <a:gd name="connsiteX113" fmla="*/ 3511721 w 5339595"/>
                <a:gd name="connsiteY113" fmla="*/ 37873 h 204661"/>
                <a:gd name="connsiteX114" fmla="*/ 3527952 w 5339595"/>
                <a:gd name="connsiteY114" fmla="*/ 64927 h 204661"/>
                <a:gd name="connsiteX115" fmla="*/ 3544184 w 5339595"/>
                <a:gd name="connsiteY115" fmla="*/ 59516 h 204661"/>
                <a:gd name="connsiteX116" fmla="*/ 3571238 w 5339595"/>
                <a:gd name="connsiteY116" fmla="*/ 54105 h 204661"/>
                <a:gd name="connsiteX117" fmla="*/ 3663219 w 5339595"/>
                <a:gd name="connsiteY117" fmla="*/ 43284 h 204661"/>
                <a:gd name="connsiteX118" fmla="*/ 3690272 w 5339595"/>
                <a:gd name="connsiteY118" fmla="*/ 48695 h 204661"/>
                <a:gd name="connsiteX119" fmla="*/ 3749789 w 5339595"/>
                <a:gd name="connsiteY119" fmla="*/ 43284 h 204661"/>
                <a:gd name="connsiteX120" fmla="*/ 3766021 w 5339595"/>
                <a:gd name="connsiteY120" fmla="*/ 48695 h 204661"/>
                <a:gd name="connsiteX121" fmla="*/ 3782253 w 5339595"/>
                <a:gd name="connsiteY121" fmla="*/ 59516 h 204661"/>
                <a:gd name="connsiteX122" fmla="*/ 3820128 w 5339595"/>
                <a:gd name="connsiteY122" fmla="*/ 54105 h 204661"/>
                <a:gd name="connsiteX123" fmla="*/ 3885055 w 5339595"/>
                <a:gd name="connsiteY123" fmla="*/ 37873 h 204661"/>
                <a:gd name="connsiteX124" fmla="*/ 3949983 w 5339595"/>
                <a:gd name="connsiteY124" fmla="*/ 43284 h 204661"/>
                <a:gd name="connsiteX125" fmla="*/ 3971626 w 5339595"/>
                <a:gd name="connsiteY125" fmla="*/ 21641 h 204661"/>
                <a:gd name="connsiteX126" fmla="*/ 4004090 w 5339595"/>
                <a:gd name="connsiteY126" fmla="*/ 37873 h 204661"/>
                <a:gd name="connsiteX127" fmla="*/ 4014911 w 5339595"/>
                <a:gd name="connsiteY127" fmla="*/ 48695 h 204661"/>
                <a:gd name="connsiteX128" fmla="*/ 4031143 w 5339595"/>
                <a:gd name="connsiteY128" fmla="*/ 54105 h 204661"/>
                <a:gd name="connsiteX129" fmla="*/ 4074428 w 5339595"/>
                <a:gd name="connsiteY129" fmla="*/ 48695 h 204661"/>
                <a:gd name="connsiteX130" fmla="*/ 4085250 w 5339595"/>
                <a:gd name="connsiteY130" fmla="*/ 37873 h 204661"/>
                <a:gd name="connsiteX131" fmla="*/ 4101481 w 5339595"/>
                <a:gd name="connsiteY131" fmla="*/ 32463 h 204661"/>
                <a:gd name="connsiteX132" fmla="*/ 4123124 w 5339595"/>
                <a:gd name="connsiteY132" fmla="*/ 37873 h 204661"/>
                <a:gd name="connsiteX133" fmla="*/ 4155588 w 5339595"/>
                <a:gd name="connsiteY133" fmla="*/ 59516 h 204661"/>
                <a:gd name="connsiteX134" fmla="*/ 4198873 w 5339595"/>
                <a:gd name="connsiteY134" fmla="*/ 54105 h 204661"/>
                <a:gd name="connsiteX135" fmla="*/ 4231337 w 5339595"/>
                <a:gd name="connsiteY135" fmla="*/ 32463 h 204661"/>
                <a:gd name="connsiteX136" fmla="*/ 4247569 w 5339595"/>
                <a:gd name="connsiteY136" fmla="*/ 37873 h 204661"/>
                <a:gd name="connsiteX137" fmla="*/ 4263801 w 5339595"/>
                <a:gd name="connsiteY137" fmla="*/ 64927 h 204661"/>
                <a:gd name="connsiteX138" fmla="*/ 4317907 w 5339595"/>
                <a:gd name="connsiteY138" fmla="*/ 54105 h 204661"/>
                <a:gd name="connsiteX139" fmla="*/ 4328729 w 5339595"/>
                <a:gd name="connsiteY139" fmla="*/ 43284 h 204661"/>
                <a:gd name="connsiteX140" fmla="*/ 4344961 w 5339595"/>
                <a:gd name="connsiteY140" fmla="*/ 32463 h 204661"/>
                <a:gd name="connsiteX141" fmla="*/ 4355782 w 5339595"/>
                <a:gd name="connsiteY141" fmla="*/ 21641 h 204661"/>
                <a:gd name="connsiteX142" fmla="*/ 4372014 w 5339595"/>
                <a:gd name="connsiteY142" fmla="*/ 16231 h 204661"/>
                <a:gd name="connsiteX143" fmla="*/ 4393657 w 5339595"/>
                <a:gd name="connsiteY143" fmla="*/ 21641 h 204661"/>
                <a:gd name="connsiteX144" fmla="*/ 4404478 w 5339595"/>
                <a:gd name="connsiteY144" fmla="*/ 37873 h 204661"/>
                <a:gd name="connsiteX145" fmla="*/ 4458584 w 5339595"/>
                <a:gd name="connsiteY145" fmla="*/ 32463 h 204661"/>
                <a:gd name="connsiteX146" fmla="*/ 4469406 w 5339595"/>
                <a:gd name="connsiteY146" fmla="*/ 21641 h 204661"/>
                <a:gd name="connsiteX147" fmla="*/ 4501870 w 5339595"/>
                <a:gd name="connsiteY147" fmla="*/ 10820 h 204661"/>
                <a:gd name="connsiteX148" fmla="*/ 4507280 w 5339595"/>
                <a:gd name="connsiteY148" fmla="*/ 27052 h 204661"/>
                <a:gd name="connsiteX149" fmla="*/ 4512691 w 5339595"/>
                <a:gd name="connsiteY149" fmla="*/ 48695 h 204661"/>
                <a:gd name="connsiteX150" fmla="*/ 4528923 w 5339595"/>
                <a:gd name="connsiteY150" fmla="*/ 59516 h 204661"/>
                <a:gd name="connsiteX151" fmla="*/ 4593851 w 5339595"/>
                <a:gd name="connsiteY151" fmla="*/ 43284 h 204661"/>
                <a:gd name="connsiteX152" fmla="*/ 4626315 w 5339595"/>
                <a:gd name="connsiteY152" fmla="*/ 5410 h 204661"/>
                <a:gd name="connsiteX153" fmla="*/ 4653368 w 5339595"/>
                <a:gd name="connsiteY153" fmla="*/ 32463 h 204661"/>
                <a:gd name="connsiteX154" fmla="*/ 4685832 w 5339595"/>
                <a:gd name="connsiteY154" fmla="*/ 27052 h 204661"/>
                <a:gd name="connsiteX155" fmla="*/ 4702064 w 5339595"/>
                <a:gd name="connsiteY155" fmla="*/ 16231 h 204661"/>
                <a:gd name="connsiteX156" fmla="*/ 4734528 w 5339595"/>
                <a:gd name="connsiteY156" fmla="*/ 5410 h 204661"/>
                <a:gd name="connsiteX157" fmla="*/ 4750760 w 5339595"/>
                <a:gd name="connsiteY157" fmla="*/ 16231 h 204661"/>
                <a:gd name="connsiteX158" fmla="*/ 4766992 w 5339595"/>
                <a:gd name="connsiteY158" fmla="*/ 32463 h 204661"/>
                <a:gd name="connsiteX159" fmla="*/ 4783223 w 5339595"/>
                <a:gd name="connsiteY159" fmla="*/ 37873 h 204661"/>
                <a:gd name="connsiteX160" fmla="*/ 4815687 w 5339595"/>
                <a:gd name="connsiteY160" fmla="*/ 27052 h 204661"/>
                <a:gd name="connsiteX161" fmla="*/ 4826509 w 5339595"/>
                <a:gd name="connsiteY161" fmla="*/ 16231 h 204661"/>
                <a:gd name="connsiteX162" fmla="*/ 4842741 w 5339595"/>
                <a:gd name="connsiteY162" fmla="*/ 10820 h 204661"/>
                <a:gd name="connsiteX163" fmla="*/ 4940132 w 5339595"/>
                <a:gd name="connsiteY163" fmla="*/ 27052 h 204661"/>
                <a:gd name="connsiteX164" fmla="*/ 4945543 w 5339595"/>
                <a:gd name="connsiteY164" fmla="*/ 43284 h 204661"/>
                <a:gd name="connsiteX165" fmla="*/ 4961775 w 5339595"/>
                <a:gd name="connsiteY165" fmla="*/ 54105 h 204661"/>
                <a:gd name="connsiteX166" fmla="*/ 4988828 w 5339595"/>
                <a:gd name="connsiteY166" fmla="*/ 70337 h 204661"/>
                <a:gd name="connsiteX167" fmla="*/ 5010471 w 5339595"/>
                <a:gd name="connsiteY167" fmla="*/ 64927 h 204661"/>
                <a:gd name="connsiteX168" fmla="*/ 5021292 w 5339595"/>
                <a:gd name="connsiteY168" fmla="*/ 32463 h 204661"/>
                <a:gd name="connsiteX169" fmla="*/ 5059167 w 5339595"/>
                <a:gd name="connsiteY169" fmla="*/ 48695 h 204661"/>
                <a:gd name="connsiteX170" fmla="*/ 5091631 w 5339595"/>
                <a:gd name="connsiteY170" fmla="*/ 59516 h 204661"/>
                <a:gd name="connsiteX171" fmla="*/ 5140326 w 5339595"/>
                <a:gd name="connsiteY171" fmla="*/ 64927 h 204661"/>
                <a:gd name="connsiteX172" fmla="*/ 5167380 w 5339595"/>
                <a:gd name="connsiteY172" fmla="*/ 81159 h 204661"/>
                <a:gd name="connsiteX173" fmla="*/ 5172790 w 5339595"/>
                <a:gd name="connsiteY173" fmla="*/ 64927 h 204661"/>
                <a:gd name="connsiteX174" fmla="*/ 5210665 w 5339595"/>
                <a:gd name="connsiteY174" fmla="*/ 75748 h 204661"/>
                <a:gd name="connsiteX175" fmla="*/ 5221486 w 5339595"/>
                <a:gd name="connsiteY175" fmla="*/ 91980 h 204661"/>
                <a:gd name="connsiteX176" fmla="*/ 5232307 w 5339595"/>
                <a:gd name="connsiteY176" fmla="*/ 59516 h 204661"/>
                <a:gd name="connsiteX177" fmla="*/ 5237718 w 5339595"/>
                <a:gd name="connsiteY177" fmla="*/ 43284 h 204661"/>
                <a:gd name="connsiteX178" fmla="*/ 5253950 w 5339595"/>
                <a:gd name="connsiteY178" fmla="*/ 48695 h 204661"/>
                <a:gd name="connsiteX179" fmla="*/ 5270182 w 5339595"/>
                <a:gd name="connsiteY179" fmla="*/ 81159 h 204661"/>
                <a:gd name="connsiteX180" fmla="*/ 5281003 w 5339595"/>
                <a:gd name="connsiteY180" fmla="*/ 97391 h 204661"/>
                <a:gd name="connsiteX181" fmla="*/ 5286414 w 5339595"/>
                <a:gd name="connsiteY181" fmla="*/ 113623 h 204661"/>
                <a:gd name="connsiteX182" fmla="*/ 5297235 w 5339595"/>
                <a:gd name="connsiteY182" fmla="*/ 129854 h 204661"/>
                <a:gd name="connsiteX183" fmla="*/ 5269336 w 5339595"/>
                <a:gd name="connsiteY183" fmla="*/ 183168 h 204661"/>
                <a:gd name="connsiteX184" fmla="*/ 4813079 w 5339595"/>
                <a:gd name="connsiteY184" fmla="*/ 178550 h 204661"/>
                <a:gd name="connsiteX185" fmla="*/ 14540 w 5339595"/>
                <a:gd name="connsiteY185" fmla="*/ 204653 h 204661"/>
                <a:gd name="connsiteX0" fmla="*/ 8894 w 5333949"/>
                <a:gd name="connsiteY0" fmla="*/ 204653 h 204661"/>
                <a:gd name="connsiteX1" fmla="*/ 263 w 5333949"/>
                <a:gd name="connsiteY1" fmla="*/ 103502 h 204661"/>
                <a:gd name="connsiteX2" fmla="*/ 5673 w 5333949"/>
                <a:gd name="connsiteY2" fmla="*/ 11441 h 204661"/>
                <a:gd name="connsiteX3" fmla="*/ 37847 w 5333949"/>
                <a:gd name="connsiteY3" fmla="*/ 5410 h 204661"/>
                <a:gd name="connsiteX4" fmla="*/ 91954 w 5333949"/>
                <a:gd name="connsiteY4" fmla="*/ 43284 h 204661"/>
                <a:gd name="connsiteX5" fmla="*/ 119007 w 5333949"/>
                <a:gd name="connsiteY5" fmla="*/ 75748 h 204661"/>
                <a:gd name="connsiteX6" fmla="*/ 135239 w 5333949"/>
                <a:gd name="connsiteY6" fmla="*/ 70337 h 204661"/>
                <a:gd name="connsiteX7" fmla="*/ 162292 w 5333949"/>
                <a:gd name="connsiteY7" fmla="*/ 54105 h 204661"/>
                <a:gd name="connsiteX8" fmla="*/ 194756 w 5333949"/>
                <a:gd name="connsiteY8" fmla="*/ 70337 h 204661"/>
                <a:gd name="connsiteX9" fmla="*/ 216399 w 5333949"/>
                <a:gd name="connsiteY9" fmla="*/ 64927 h 204661"/>
                <a:gd name="connsiteX10" fmla="*/ 248863 w 5333949"/>
                <a:gd name="connsiteY10" fmla="*/ 48695 h 204661"/>
                <a:gd name="connsiteX11" fmla="*/ 302969 w 5333949"/>
                <a:gd name="connsiteY11" fmla="*/ 64927 h 204661"/>
                <a:gd name="connsiteX12" fmla="*/ 319201 w 5333949"/>
                <a:gd name="connsiteY12" fmla="*/ 70337 h 204661"/>
                <a:gd name="connsiteX13" fmla="*/ 335433 w 5333949"/>
                <a:gd name="connsiteY13" fmla="*/ 81159 h 204661"/>
                <a:gd name="connsiteX14" fmla="*/ 394950 w 5333949"/>
                <a:gd name="connsiteY14" fmla="*/ 81159 h 204661"/>
                <a:gd name="connsiteX15" fmla="*/ 449057 w 5333949"/>
                <a:gd name="connsiteY15" fmla="*/ 81159 h 204661"/>
                <a:gd name="connsiteX16" fmla="*/ 503163 w 5333949"/>
                <a:gd name="connsiteY16" fmla="*/ 70337 h 204661"/>
                <a:gd name="connsiteX17" fmla="*/ 513985 w 5333949"/>
                <a:gd name="connsiteY17" fmla="*/ 59516 h 204661"/>
                <a:gd name="connsiteX18" fmla="*/ 530217 w 5333949"/>
                <a:gd name="connsiteY18" fmla="*/ 64927 h 204661"/>
                <a:gd name="connsiteX19" fmla="*/ 557270 w 5333949"/>
                <a:gd name="connsiteY19" fmla="*/ 70337 h 204661"/>
                <a:gd name="connsiteX20" fmla="*/ 584323 w 5333949"/>
                <a:gd name="connsiteY20" fmla="*/ 64927 h 204661"/>
                <a:gd name="connsiteX21" fmla="*/ 600555 w 5333949"/>
                <a:gd name="connsiteY21" fmla="*/ 59516 h 204661"/>
                <a:gd name="connsiteX22" fmla="*/ 616787 w 5333949"/>
                <a:gd name="connsiteY22" fmla="*/ 70337 h 204661"/>
                <a:gd name="connsiteX23" fmla="*/ 627608 w 5333949"/>
                <a:gd name="connsiteY23" fmla="*/ 86569 h 204661"/>
                <a:gd name="connsiteX24" fmla="*/ 681715 w 5333949"/>
                <a:gd name="connsiteY24" fmla="*/ 86569 h 204661"/>
                <a:gd name="connsiteX25" fmla="*/ 697947 w 5333949"/>
                <a:gd name="connsiteY25" fmla="*/ 75748 h 204661"/>
                <a:gd name="connsiteX26" fmla="*/ 730411 w 5333949"/>
                <a:gd name="connsiteY26" fmla="*/ 86569 h 204661"/>
                <a:gd name="connsiteX27" fmla="*/ 741232 w 5333949"/>
                <a:gd name="connsiteY27" fmla="*/ 97391 h 204661"/>
                <a:gd name="connsiteX28" fmla="*/ 779106 w 5333949"/>
                <a:gd name="connsiteY28" fmla="*/ 97391 h 204661"/>
                <a:gd name="connsiteX29" fmla="*/ 795338 w 5333949"/>
                <a:gd name="connsiteY29" fmla="*/ 86569 h 204661"/>
                <a:gd name="connsiteX30" fmla="*/ 811570 w 5333949"/>
                <a:gd name="connsiteY30" fmla="*/ 64927 h 204661"/>
                <a:gd name="connsiteX31" fmla="*/ 827802 w 5333949"/>
                <a:gd name="connsiteY31" fmla="*/ 59516 h 204661"/>
                <a:gd name="connsiteX32" fmla="*/ 844034 w 5333949"/>
                <a:gd name="connsiteY32" fmla="*/ 70337 h 204661"/>
                <a:gd name="connsiteX33" fmla="*/ 876498 w 5333949"/>
                <a:gd name="connsiteY33" fmla="*/ 81159 h 204661"/>
                <a:gd name="connsiteX34" fmla="*/ 919783 w 5333949"/>
                <a:gd name="connsiteY34" fmla="*/ 75748 h 204661"/>
                <a:gd name="connsiteX35" fmla="*/ 936015 w 5333949"/>
                <a:gd name="connsiteY35" fmla="*/ 70337 h 204661"/>
                <a:gd name="connsiteX36" fmla="*/ 925194 w 5333949"/>
                <a:gd name="connsiteY36" fmla="*/ 54105 h 204661"/>
                <a:gd name="connsiteX37" fmla="*/ 952247 w 5333949"/>
                <a:gd name="connsiteY37" fmla="*/ 59516 h 204661"/>
                <a:gd name="connsiteX38" fmla="*/ 1033407 w 5333949"/>
                <a:gd name="connsiteY38" fmla="*/ 64927 h 204661"/>
                <a:gd name="connsiteX39" fmla="*/ 1092924 w 5333949"/>
                <a:gd name="connsiteY39" fmla="*/ 81159 h 204661"/>
                <a:gd name="connsiteX40" fmla="*/ 1103746 w 5333949"/>
                <a:gd name="connsiteY40" fmla="*/ 70337 h 204661"/>
                <a:gd name="connsiteX41" fmla="*/ 1119977 w 5333949"/>
                <a:gd name="connsiteY41" fmla="*/ 75748 h 204661"/>
                <a:gd name="connsiteX42" fmla="*/ 1141620 w 5333949"/>
                <a:gd name="connsiteY42" fmla="*/ 81159 h 204661"/>
                <a:gd name="connsiteX43" fmla="*/ 1201137 w 5333949"/>
                <a:gd name="connsiteY43" fmla="*/ 75748 h 204661"/>
                <a:gd name="connsiteX44" fmla="*/ 1217369 w 5333949"/>
                <a:gd name="connsiteY44" fmla="*/ 70337 h 204661"/>
                <a:gd name="connsiteX45" fmla="*/ 1249833 w 5333949"/>
                <a:gd name="connsiteY45" fmla="*/ 86569 h 204661"/>
                <a:gd name="connsiteX46" fmla="*/ 1293118 w 5333949"/>
                <a:gd name="connsiteY46" fmla="*/ 81159 h 204661"/>
                <a:gd name="connsiteX47" fmla="*/ 1309350 w 5333949"/>
                <a:gd name="connsiteY47" fmla="*/ 75748 h 204661"/>
                <a:gd name="connsiteX48" fmla="*/ 1330993 w 5333949"/>
                <a:gd name="connsiteY48" fmla="*/ 54105 h 204661"/>
                <a:gd name="connsiteX49" fmla="*/ 1368867 w 5333949"/>
                <a:gd name="connsiteY49" fmla="*/ 54105 h 204661"/>
                <a:gd name="connsiteX50" fmla="*/ 1390510 w 5333949"/>
                <a:gd name="connsiteY50" fmla="*/ 32463 h 204661"/>
                <a:gd name="connsiteX51" fmla="*/ 1460848 w 5333949"/>
                <a:gd name="connsiteY51" fmla="*/ 21641 h 204661"/>
                <a:gd name="connsiteX52" fmla="*/ 1482491 w 5333949"/>
                <a:gd name="connsiteY52" fmla="*/ 16231 h 204661"/>
                <a:gd name="connsiteX53" fmla="*/ 1504134 w 5333949"/>
                <a:gd name="connsiteY53" fmla="*/ 37873 h 204661"/>
                <a:gd name="connsiteX54" fmla="*/ 1509544 w 5333949"/>
                <a:gd name="connsiteY54" fmla="*/ 59516 h 204661"/>
                <a:gd name="connsiteX55" fmla="*/ 1579883 w 5333949"/>
                <a:gd name="connsiteY55" fmla="*/ 64927 h 204661"/>
                <a:gd name="connsiteX56" fmla="*/ 1612347 w 5333949"/>
                <a:gd name="connsiteY56" fmla="*/ 75748 h 204661"/>
                <a:gd name="connsiteX57" fmla="*/ 1628579 w 5333949"/>
                <a:gd name="connsiteY57" fmla="*/ 86569 h 204661"/>
                <a:gd name="connsiteX58" fmla="*/ 1650221 w 5333949"/>
                <a:gd name="connsiteY58" fmla="*/ 91980 h 204661"/>
                <a:gd name="connsiteX59" fmla="*/ 1698917 w 5333949"/>
                <a:gd name="connsiteY59" fmla="*/ 86569 h 204661"/>
                <a:gd name="connsiteX60" fmla="*/ 1709738 w 5333949"/>
                <a:gd name="connsiteY60" fmla="*/ 70337 h 204661"/>
                <a:gd name="connsiteX61" fmla="*/ 1720560 w 5333949"/>
                <a:gd name="connsiteY61" fmla="*/ 59516 h 204661"/>
                <a:gd name="connsiteX62" fmla="*/ 1736792 w 5333949"/>
                <a:gd name="connsiteY62" fmla="*/ 64927 h 204661"/>
                <a:gd name="connsiteX63" fmla="*/ 1747613 w 5333949"/>
                <a:gd name="connsiteY63" fmla="*/ 81159 h 204661"/>
                <a:gd name="connsiteX64" fmla="*/ 1780077 w 5333949"/>
                <a:gd name="connsiteY64" fmla="*/ 91980 h 204661"/>
                <a:gd name="connsiteX65" fmla="*/ 1812541 w 5333949"/>
                <a:gd name="connsiteY65" fmla="*/ 86569 h 204661"/>
                <a:gd name="connsiteX66" fmla="*/ 1828773 w 5333949"/>
                <a:gd name="connsiteY66" fmla="*/ 81159 h 204661"/>
                <a:gd name="connsiteX67" fmla="*/ 1915343 w 5333949"/>
                <a:gd name="connsiteY67" fmla="*/ 75748 h 204661"/>
                <a:gd name="connsiteX68" fmla="*/ 1953218 w 5333949"/>
                <a:gd name="connsiteY68" fmla="*/ 86569 h 204661"/>
                <a:gd name="connsiteX69" fmla="*/ 2018146 w 5333949"/>
                <a:gd name="connsiteY69" fmla="*/ 81159 h 204661"/>
                <a:gd name="connsiteX70" fmla="*/ 2045199 w 5333949"/>
                <a:gd name="connsiteY70" fmla="*/ 64927 h 204661"/>
                <a:gd name="connsiteX71" fmla="*/ 2066841 w 5333949"/>
                <a:gd name="connsiteY71" fmla="*/ 37873 h 204661"/>
                <a:gd name="connsiteX72" fmla="*/ 2077663 w 5333949"/>
                <a:gd name="connsiteY72" fmla="*/ 27052 h 204661"/>
                <a:gd name="connsiteX73" fmla="*/ 2088484 w 5333949"/>
                <a:gd name="connsiteY73" fmla="*/ 43284 h 204661"/>
                <a:gd name="connsiteX74" fmla="*/ 2120948 w 5333949"/>
                <a:gd name="connsiteY74" fmla="*/ 59516 h 204661"/>
                <a:gd name="connsiteX75" fmla="*/ 2169644 w 5333949"/>
                <a:gd name="connsiteY75" fmla="*/ 54105 h 204661"/>
                <a:gd name="connsiteX76" fmla="*/ 2185876 w 5333949"/>
                <a:gd name="connsiteY76" fmla="*/ 48695 h 204661"/>
                <a:gd name="connsiteX77" fmla="*/ 2272446 w 5333949"/>
                <a:gd name="connsiteY77" fmla="*/ 59516 h 204661"/>
                <a:gd name="connsiteX78" fmla="*/ 2321142 w 5333949"/>
                <a:gd name="connsiteY78" fmla="*/ 54105 h 204661"/>
                <a:gd name="connsiteX79" fmla="*/ 2364427 w 5333949"/>
                <a:gd name="connsiteY79" fmla="*/ 48695 h 204661"/>
                <a:gd name="connsiteX80" fmla="*/ 2407712 w 5333949"/>
                <a:gd name="connsiteY80" fmla="*/ 43284 h 204661"/>
                <a:gd name="connsiteX81" fmla="*/ 2423944 w 5333949"/>
                <a:gd name="connsiteY81" fmla="*/ 54105 h 204661"/>
                <a:gd name="connsiteX82" fmla="*/ 2440176 w 5333949"/>
                <a:gd name="connsiteY82" fmla="*/ 59516 h 204661"/>
                <a:gd name="connsiteX83" fmla="*/ 2526747 w 5333949"/>
                <a:gd name="connsiteY83" fmla="*/ 54105 h 204661"/>
                <a:gd name="connsiteX84" fmla="*/ 2542979 w 5333949"/>
                <a:gd name="connsiteY84" fmla="*/ 43284 h 204661"/>
                <a:gd name="connsiteX85" fmla="*/ 2575443 w 5333949"/>
                <a:gd name="connsiteY85" fmla="*/ 21641 h 204661"/>
                <a:gd name="connsiteX86" fmla="*/ 2618728 w 5333949"/>
                <a:gd name="connsiteY86" fmla="*/ 54105 h 204661"/>
                <a:gd name="connsiteX87" fmla="*/ 2640370 w 5333949"/>
                <a:gd name="connsiteY87" fmla="*/ 59516 h 204661"/>
                <a:gd name="connsiteX88" fmla="*/ 2651192 w 5333949"/>
                <a:gd name="connsiteY88" fmla="*/ 70337 h 204661"/>
                <a:gd name="connsiteX89" fmla="*/ 2716119 w 5333949"/>
                <a:gd name="connsiteY89" fmla="*/ 54105 h 204661"/>
                <a:gd name="connsiteX90" fmla="*/ 2726941 w 5333949"/>
                <a:gd name="connsiteY90" fmla="*/ 43284 h 204661"/>
                <a:gd name="connsiteX91" fmla="*/ 2781047 w 5333949"/>
                <a:gd name="connsiteY91" fmla="*/ 37873 h 204661"/>
                <a:gd name="connsiteX92" fmla="*/ 2791869 w 5333949"/>
                <a:gd name="connsiteY92" fmla="*/ 27052 h 204661"/>
                <a:gd name="connsiteX93" fmla="*/ 2797279 w 5333949"/>
                <a:gd name="connsiteY93" fmla="*/ 10820 h 204661"/>
                <a:gd name="connsiteX94" fmla="*/ 2813511 w 5333949"/>
                <a:gd name="connsiteY94" fmla="*/ 16231 h 204661"/>
                <a:gd name="connsiteX95" fmla="*/ 2862207 w 5333949"/>
                <a:gd name="connsiteY95" fmla="*/ 54105 h 204661"/>
                <a:gd name="connsiteX96" fmla="*/ 2900082 w 5333949"/>
                <a:gd name="connsiteY96" fmla="*/ 43284 h 204661"/>
                <a:gd name="connsiteX97" fmla="*/ 2921724 w 5333949"/>
                <a:gd name="connsiteY97" fmla="*/ 48695 h 204661"/>
                <a:gd name="connsiteX98" fmla="*/ 2932546 w 5333949"/>
                <a:gd name="connsiteY98" fmla="*/ 59516 h 204661"/>
                <a:gd name="connsiteX99" fmla="*/ 2986652 w 5333949"/>
                <a:gd name="connsiteY99" fmla="*/ 59516 h 204661"/>
                <a:gd name="connsiteX100" fmla="*/ 3029937 w 5333949"/>
                <a:gd name="connsiteY100" fmla="*/ 37873 h 204661"/>
                <a:gd name="connsiteX101" fmla="*/ 3062401 w 5333949"/>
                <a:gd name="connsiteY101" fmla="*/ 32463 h 204661"/>
                <a:gd name="connsiteX102" fmla="*/ 3094865 w 5333949"/>
                <a:gd name="connsiteY102" fmla="*/ 21641 h 204661"/>
                <a:gd name="connsiteX103" fmla="*/ 3111097 w 5333949"/>
                <a:gd name="connsiteY103" fmla="*/ 16231 h 204661"/>
                <a:gd name="connsiteX104" fmla="*/ 3116508 w 5333949"/>
                <a:gd name="connsiteY104" fmla="*/ 32463 h 204661"/>
                <a:gd name="connsiteX105" fmla="*/ 3197667 w 5333949"/>
                <a:gd name="connsiteY105" fmla="*/ 43284 h 204661"/>
                <a:gd name="connsiteX106" fmla="*/ 3219310 w 5333949"/>
                <a:gd name="connsiteY106" fmla="*/ 48695 h 204661"/>
                <a:gd name="connsiteX107" fmla="*/ 3246363 w 5333949"/>
                <a:gd name="connsiteY107" fmla="*/ 70337 h 204661"/>
                <a:gd name="connsiteX108" fmla="*/ 3322112 w 5333949"/>
                <a:gd name="connsiteY108" fmla="*/ 54105 h 204661"/>
                <a:gd name="connsiteX109" fmla="*/ 3332934 w 5333949"/>
                <a:gd name="connsiteY109" fmla="*/ 43284 h 204661"/>
                <a:gd name="connsiteX110" fmla="*/ 3365398 w 5333949"/>
                <a:gd name="connsiteY110" fmla="*/ 48695 h 204661"/>
                <a:gd name="connsiteX111" fmla="*/ 3381630 w 5333949"/>
                <a:gd name="connsiteY111" fmla="*/ 54105 h 204661"/>
                <a:gd name="connsiteX112" fmla="*/ 3451968 w 5333949"/>
                <a:gd name="connsiteY112" fmla="*/ 48695 h 204661"/>
                <a:gd name="connsiteX113" fmla="*/ 3506075 w 5333949"/>
                <a:gd name="connsiteY113" fmla="*/ 37873 h 204661"/>
                <a:gd name="connsiteX114" fmla="*/ 3522306 w 5333949"/>
                <a:gd name="connsiteY114" fmla="*/ 64927 h 204661"/>
                <a:gd name="connsiteX115" fmla="*/ 3538538 w 5333949"/>
                <a:gd name="connsiteY115" fmla="*/ 59516 h 204661"/>
                <a:gd name="connsiteX116" fmla="*/ 3565592 w 5333949"/>
                <a:gd name="connsiteY116" fmla="*/ 54105 h 204661"/>
                <a:gd name="connsiteX117" fmla="*/ 3657573 w 5333949"/>
                <a:gd name="connsiteY117" fmla="*/ 43284 h 204661"/>
                <a:gd name="connsiteX118" fmla="*/ 3684626 w 5333949"/>
                <a:gd name="connsiteY118" fmla="*/ 48695 h 204661"/>
                <a:gd name="connsiteX119" fmla="*/ 3744143 w 5333949"/>
                <a:gd name="connsiteY119" fmla="*/ 43284 h 204661"/>
                <a:gd name="connsiteX120" fmla="*/ 3760375 w 5333949"/>
                <a:gd name="connsiteY120" fmla="*/ 48695 h 204661"/>
                <a:gd name="connsiteX121" fmla="*/ 3776607 w 5333949"/>
                <a:gd name="connsiteY121" fmla="*/ 59516 h 204661"/>
                <a:gd name="connsiteX122" fmla="*/ 3814482 w 5333949"/>
                <a:gd name="connsiteY122" fmla="*/ 54105 h 204661"/>
                <a:gd name="connsiteX123" fmla="*/ 3879409 w 5333949"/>
                <a:gd name="connsiteY123" fmla="*/ 37873 h 204661"/>
                <a:gd name="connsiteX124" fmla="*/ 3944337 w 5333949"/>
                <a:gd name="connsiteY124" fmla="*/ 43284 h 204661"/>
                <a:gd name="connsiteX125" fmla="*/ 3965980 w 5333949"/>
                <a:gd name="connsiteY125" fmla="*/ 21641 h 204661"/>
                <a:gd name="connsiteX126" fmla="*/ 3998444 w 5333949"/>
                <a:gd name="connsiteY126" fmla="*/ 37873 h 204661"/>
                <a:gd name="connsiteX127" fmla="*/ 4009265 w 5333949"/>
                <a:gd name="connsiteY127" fmla="*/ 48695 h 204661"/>
                <a:gd name="connsiteX128" fmla="*/ 4025497 w 5333949"/>
                <a:gd name="connsiteY128" fmla="*/ 54105 h 204661"/>
                <a:gd name="connsiteX129" fmla="*/ 4068782 w 5333949"/>
                <a:gd name="connsiteY129" fmla="*/ 48695 h 204661"/>
                <a:gd name="connsiteX130" fmla="*/ 4079604 w 5333949"/>
                <a:gd name="connsiteY130" fmla="*/ 37873 h 204661"/>
                <a:gd name="connsiteX131" fmla="*/ 4095835 w 5333949"/>
                <a:gd name="connsiteY131" fmla="*/ 32463 h 204661"/>
                <a:gd name="connsiteX132" fmla="*/ 4117478 w 5333949"/>
                <a:gd name="connsiteY132" fmla="*/ 37873 h 204661"/>
                <a:gd name="connsiteX133" fmla="*/ 4149942 w 5333949"/>
                <a:gd name="connsiteY133" fmla="*/ 59516 h 204661"/>
                <a:gd name="connsiteX134" fmla="*/ 4193227 w 5333949"/>
                <a:gd name="connsiteY134" fmla="*/ 54105 h 204661"/>
                <a:gd name="connsiteX135" fmla="*/ 4225691 w 5333949"/>
                <a:gd name="connsiteY135" fmla="*/ 32463 h 204661"/>
                <a:gd name="connsiteX136" fmla="*/ 4241923 w 5333949"/>
                <a:gd name="connsiteY136" fmla="*/ 37873 h 204661"/>
                <a:gd name="connsiteX137" fmla="*/ 4258155 w 5333949"/>
                <a:gd name="connsiteY137" fmla="*/ 64927 h 204661"/>
                <a:gd name="connsiteX138" fmla="*/ 4312261 w 5333949"/>
                <a:gd name="connsiteY138" fmla="*/ 54105 h 204661"/>
                <a:gd name="connsiteX139" fmla="*/ 4323083 w 5333949"/>
                <a:gd name="connsiteY139" fmla="*/ 43284 h 204661"/>
                <a:gd name="connsiteX140" fmla="*/ 4339315 w 5333949"/>
                <a:gd name="connsiteY140" fmla="*/ 32463 h 204661"/>
                <a:gd name="connsiteX141" fmla="*/ 4350136 w 5333949"/>
                <a:gd name="connsiteY141" fmla="*/ 21641 h 204661"/>
                <a:gd name="connsiteX142" fmla="*/ 4366368 w 5333949"/>
                <a:gd name="connsiteY142" fmla="*/ 16231 h 204661"/>
                <a:gd name="connsiteX143" fmla="*/ 4388011 w 5333949"/>
                <a:gd name="connsiteY143" fmla="*/ 21641 h 204661"/>
                <a:gd name="connsiteX144" fmla="*/ 4398832 w 5333949"/>
                <a:gd name="connsiteY144" fmla="*/ 37873 h 204661"/>
                <a:gd name="connsiteX145" fmla="*/ 4452938 w 5333949"/>
                <a:gd name="connsiteY145" fmla="*/ 32463 h 204661"/>
                <a:gd name="connsiteX146" fmla="*/ 4463760 w 5333949"/>
                <a:gd name="connsiteY146" fmla="*/ 21641 h 204661"/>
                <a:gd name="connsiteX147" fmla="*/ 4496224 w 5333949"/>
                <a:gd name="connsiteY147" fmla="*/ 10820 h 204661"/>
                <a:gd name="connsiteX148" fmla="*/ 4501634 w 5333949"/>
                <a:gd name="connsiteY148" fmla="*/ 27052 h 204661"/>
                <a:gd name="connsiteX149" fmla="*/ 4507045 w 5333949"/>
                <a:gd name="connsiteY149" fmla="*/ 48695 h 204661"/>
                <a:gd name="connsiteX150" fmla="*/ 4523277 w 5333949"/>
                <a:gd name="connsiteY150" fmla="*/ 59516 h 204661"/>
                <a:gd name="connsiteX151" fmla="*/ 4588205 w 5333949"/>
                <a:gd name="connsiteY151" fmla="*/ 43284 h 204661"/>
                <a:gd name="connsiteX152" fmla="*/ 4620669 w 5333949"/>
                <a:gd name="connsiteY152" fmla="*/ 5410 h 204661"/>
                <a:gd name="connsiteX153" fmla="*/ 4647722 w 5333949"/>
                <a:gd name="connsiteY153" fmla="*/ 32463 h 204661"/>
                <a:gd name="connsiteX154" fmla="*/ 4680186 w 5333949"/>
                <a:gd name="connsiteY154" fmla="*/ 27052 h 204661"/>
                <a:gd name="connsiteX155" fmla="*/ 4696418 w 5333949"/>
                <a:gd name="connsiteY155" fmla="*/ 16231 h 204661"/>
                <a:gd name="connsiteX156" fmla="*/ 4728882 w 5333949"/>
                <a:gd name="connsiteY156" fmla="*/ 5410 h 204661"/>
                <a:gd name="connsiteX157" fmla="*/ 4745114 w 5333949"/>
                <a:gd name="connsiteY157" fmla="*/ 16231 h 204661"/>
                <a:gd name="connsiteX158" fmla="*/ 4761346 w 5333949"/>
                <a:gd name="connsiteY158" fmla="*/ 32463 h 204661"/>
                <a:gd name="connsiteX159" fmla="*/ 4777577 w 5333949"/>
                <a:gd name="connsiteY159" fmla="*/ 37873 h 204661"/>
                <a:gd name="connsiteX160" fmla="*/ 4810041 w 5333949"/>
                <a:gd name="connsiteY160" fmla="*/ 27052 h 204661"/>
                <a:gd name="connsiteX161" fmla="*/ 4820863 w 5333949"/>
                <a:gd name="connsiteY161" fmla="*/ 16231 h 204661"/>
                <a:gd name="connsiteX162" fmla="*/ 4837095 w 5333949"/>
                <a:gd name="connsiteY162" fmla="*/ 10820 h 204661"/>
                <a:gd name="connsiteX163" fmla="*/ 4934486 w 5333949"/>
                <a:gd name="connsiteY163" fmla="*/ 27052 h 204661"/>
                <a:gd name="connsiteX164" fmla="*/ 4939897 w 5333949"/>
                <a:gd name="connsiteY164" fmla="*/ 43284 h 204661"/>
                <a:gd name="connsiteX165" fmla="*/ 4956129 w 5333949"/>
                <a:gd name="connsiteY165" fmla="*/ 54105 h 204661"/>
                <a:gd name="connsiteX166" fmla="*/ 4983182 w 5333949"/>
                <a:gd name="connsiteY166" fmla="*/ 70337 h 204661"/>
                <a:gd name="connsiteX167" fmla="*/ 5004825 w 5333949"/>
                <a:gd name="connsiteY167" fmla="*/ 64927 h 204661"/>
                <a:gd name="connsiteX168" fmla="*/ 5015646 w 5333949"/>
                <a:gd name="connsiteY168" fmla="*/ 32463 h 204661"/>
                <a:gd name="connsiteX169" fmla="*/ 5053521 w 5333949"/>
                <a:gd name="connsiteY169" fmla="*/ 48695 h 204661"/>
                <a:gd name="connsiteX170" fmla="*/ 5085985 w 5333949"/>
                <a:gd name="connsiteY170" fmla="*/ 59516 h 204661"/>
                <a:gd name="connsiteX171" fmla="*/ 5134680 w 5333949"/>
                <a:gd name="connsiteY171" fmla="*/ 64927 h 204661"/>
                <a:gd name="connsiteX172" fmla="*/ 5161734 w 5333949"/>
                <a:gd name="connsiteY172" fmla="*/ 81159 h 204661"/>
                <a:gd name="connsiteX173" fmla="*/ 5167144 w 5333949"/>
                <a:gd name="connsiteY173" fmla="*/ 64927 h 204661"/>
                <a:gd name="connsiteX174" fmla="*/ 5205019 w 5333949"/>
                <a:gd name="connsiteY174" fmla="*/ 75748 h 204661"/>
                <a:gd name="connsiteX175" fmla="*/ 5215840 w 5333949"/>
                <a:gd name="connsiteY175" fmla="*/ 91980 h 204661"/>
                <a:gd name="connsiteX176" fmla="*/ 5226661 w 5333949"/>
                <a:gd name="connsiteY176" fmla="*/ 59516 h 204661"/>
                <a:gd name="connsiteX177" fmla="*/ 5232072 w 5333949"/>
                <a:gd name="connsiteY177" fmla="*/ 43284 h 204661"/>
                <a:gd name="connsiteX178" fmla="*/ 5248304 w 5333949"/>
                <a:gd name="connsiteY178" fmla="*/ 48695 h 204661"/>
                <a:gd name="connsiteX179" fmla="*/ 5264536 w 5333949"/>
                <a:gd name="connsiteY179" fmla="*/ 81159 h 204661"/>
                <a:gd name="connsiteX180" fmla="*/ 5275357 w 5333949"/>
                <a:gd name="connsiteY180" fmla="*/ 97391 h 204661"/>
                <a:gd name="connsiteX181" fmla="*/ 5280768 w 5333949"/>
                <a:gd name="connsiteY181" fmla="*/ 113623 h 204661"/>
                <a:gd name="connsiteX182" fmla="*/ 5291589 w 5333949"/>
                <a:gd name="connsiteY182" fmla="*/ 129854 h 204661"/>
                <a:gd name="connsiteX183" fmla="*/ 5263690 w 5333949"/>
                <a:gd name="connsiteY183" fmla="*/ 183168 h 204661"/>
                <a:gd name="connsiteX184" fmla="*/ 4807433 w 5333949"/>
                <a:gd name="connsiteY184" fmla="*/ 178550 h 204661"/>
                <a:gd name="connsiteX185" fmla="*/ 8894 w 5333949"/>
                <a:gd name="connsiteY185" fmla="*/ 204653 h 204661"/>
                <a:gd name="connsiteX0" fmla="*/ 9637 w 5334692"/>
                <a:gd name="connsiteY0" fmla="*/ 204653 h 204661"/>
                <a:gd name="connsiteX1" fmla="*/ 1006 w 5334692"/>
                <a:gd name="connsiteY1" fmla="*/ 103502 h 204661"/>
                <a:gd name="connsiteX2" fmla="*/ 6416 w 5334692"/>
                <a:gd name="connsiteY2" fmla="*/ 11441 h 204661"/>
                <a:gd name="connsiteX3" fmla="*/ 56432 w 5334692"/>
                <a:gd name="connsiteY3" fmla="*/ 18791 h 204661"/>
                <a:gd name="connsiteX4" fmla="*/ 92697 w 5334692"/>
                <a:gd name="connsiteY4" fmla="*/ 43284 h 204661"/>
                <a:gd name="connsiteX5" fmla="*/ 119750 w 5334692"/>
                <a:gd name="connsiteY5" fmla="*/ 75748 h 204661"/>
                <a:gd name="connsiteX6" fmla="*/ 135982 w 5334692"/>
                <a:gd name="connsiteY6" fmla="*/ 70337 h 204661"/>
                <a:gd name="connsiteX7" fmla="*/ 163035 w 5334692"/>
                <a:gd name="connsiteY7" fmla="*/ 54105 h 204661"/>
                <a:gd name="connsiteX8" fmla="*/ 195499 w 5334692"/>
                <a:gd name="connsiteY8" fmla="*/ 70337 h 204661"/>
                <a:gd name="connsiteX9" fmla="*/ 217142 w 5334692"/>
                <a:gd name="connsiteY9" fmla="*/ 64927 h 204661"/>
                <a:gd name="connsiteX10" fmla="*/ 249606 w 5334692"/>
                <a:gd name="connsiteY10" fmla="*/ 48695 h 204661"/>
                <a:gd name="connsiteX11" fmla="*/ 303712 w 5334692"/>
                <a:gd name="connsiteY11" fmla="*/ 64927 h 204661"/>
                <a:gd name="connsiteX12" fmla="*/ 319944 w 5334692"/>
                <a:gd name="connsiteY12" fmla="*/ 70337 h 204661"/>
                <a:gd name="connsiteX13" fmla="*/ 336176 w 5334692"/>
                <a:gd name="connsiteY13" fmla="*/ 81159 h 204661"/>
                <a:gd name="connsiteX14" fmla="*/ 395693 w 5334692"/>
                <a:gd name="connsiteY14" fmla="*/ 81159 h 204661"/>
                <a:gd name="connsiteX15" fmla="*/ 449800 w 5334692"/>
                <a:gd name="connsiteY15" fmla="*/ 81159 h 204661"/>
                <a:gd name="connsiteX16" fmla="*/ 503906 w 5334692"/>
                <a:gd name="connsiteY16" fmla="*/ 70337 h 204661"/>
                <a:gd name="connsiteX17" fmla="*/ 514728 w 5334692"/>
                <a:gd name="connsiteY17" fmla="*/ 59516 h 204661"/>
                <a:gd name="connsiteX18" fmla="*/ 530960 w 5334692"/>
                <a:gd name="connsiteY18" fmla="*/ 64927 h 204661"/>
                <a:gd name="connsiteX19" fmla="*/ 558013 w 5334692"/>
                <a:gd name="connsiteY19" fmla="*/ 70337 h 204661"/>
                <a:gd name="connsiteX20" fmla="*/ 585066 w 5334692"/>
                <a:gd name="connsiteY20" fmla="*/ 64927 h 204661"/>
                <a:gd name="connsiteX21" fmla="*/ 601298 w 5334692"/>
                <a:gd name="connsiteY21" fmla="*/ 59516 h 204661"/>
                <a:gd name="connsiteX22" fmla="*/ 617530 w 5334692"/>
                <a:gd name="connsiteY22" fmla="*/ 70337 h 204661"/>
                <a:gd name="connsiteX23" fmla="*/ 628351 w 5334692"/>
                <a:gd name="connsiteY23" fmla="*/ 86569 h 204661"/>
                <a:gd name="connsiteX24" fmla="*/ 682458 w 5334692"/>
                <a:gd name="connsiteY24" fmla="*/ 86569 h 204661"/>
                <a:gd name="connsiteX25" fmla="*/ 698690 w 5334692"/>
                <a:gd name="connsiteY25" fmla="*/ 75748 h 204661"/>
                <a:gd name="connsiteX26" fmla="*/ 731154 w 5334692"/>
                <a:gd name="connsiteY26" fmla="*/ 86569 h 204661"/>
                <a:gd name="connsiteX27" fmla="*/ 741975 w 5334692"/>
                <a:gd name="connsiteY27" fmla="*/ 97391 h 204661"/>
                <a:gd name="connsiteX28" fmla="*/ 779849 w 5334692"/>
                <a:gd name="connsiteY28" fmla="*/ 97391 h 204661"/>
                <a:gd name="connsiteX29" fmla="*/ 796081 w 5334692"/>
                <a:gd name="connsiteY29" fmla="*/ 86569 h 204661"/>
                <a:gd name="connsiteX30" fmla="*/ 812313 w 5334692"/>
                <a:gd name="connsiteY30" fmla="*/ 64927 h 204661"/>
                <a:gd name="connsiteX31" fmla="*/ 828545 w 5334692"/>
                <a:gd name="connsiteY31" fmla="*/ 59516 h 204661"/>
                <a:gd name="connsiteX32" fmla="*/ 844777 w 5334692"/>
                <a:gd name="connsiteY32" fmla="*/ 70337 h 204661"/>
                <a:gd name="connsiteX33" fmla="*/ 877241 w 5334692"/>
                <a:gd name="connsiteY33" fmla="*/ 81159 h 204661"/>
                <a:gd name="connsiteX34" fmla="*/ 920526 w 5334692"/>
                <a:gd name="connsiteY34" fmla="*/ 75748 h 204661"/>
                <a:gd name="connsiteX35" fmla="*/ 936758 w 5334692"/>
                <a:gd name="connsiteY35" fmla="*/ 70337 h 204661"/>
                <a:gd name="connsiteX36" fmla="*/ 925937 w 5334692"/>
                <a:gd name="connsiteY36" fmla="*/ 54105 h 204661"/>
                <a:gd name="connsiteX37" fmla="*/ 952990 w 5334692"/>
                <a:gd name="connsiteY37" fmla="*/ 59516 h 204661"/>
                <a:gd name="connsiteX38" fmla="*/ 1034150 w 5334692"/>
                <a:gd name="connsiteY38" fmla="*/ 64927 h 204661"/>
                <a:gd name="connsiteX39" fmla="*/ 1093667 w 5334692"/>
                <a:gd name="connsiteY39" fmla="*/ 81159 h 204661"/>
                <a:gd name="connsiteX40" fmla="*/ 1104489 w 5334692"/>
                <a:gd name="connsiteY40" fmla="*/ 70337 h 204661"/>
                <a:gd name="connsiteX41" fmla="*/ 1120720 w 5334692"/>
                <a:gd name="connsiteY41" fmla="*/ 75748 h 204661"/>
                <a:gd name="connsiteX42" fmla="*/ 1142363 w 5334692"/>
                <a:gd name="connsiteY42" fmla="*/ 81159 h 204661"/>
                <a:gd name="connsiteX43" fmla="*/ 1201880 w 5334692"/>
                <a:gd name="connsiteY43" fmla="*/ 75748 h 204661"/>
                <a:gd name="connsiteX44" fmla="*/ 1218112 w 5334692"/>
                <a:gd name="connsiteY44" fmla="*/ 70337 h 204661"/>
                <a:gd name="connsiteX45" fmla="*/ 1250576 w 5334692"/>
                <a:gd name="connsiteY45" fmla="*/ 86569 h 204661"/>
                <a:gd name="connsiteX46" fmla="*/ 1293861 w 5334692"/>
                <a:gd name="connsiteY46" fmla="*/ 81159 h 204661"/>
                <a:gd name="connsiteX47" fmla="*/ 1310093 w 5334692"/>
                <a:gd name="connsiteY47" fmla="*/ 75748 h 204661"/>
                <a:gd name="connsiteX48" fmla="*/ 1331736 w 5334692"/>
                <a:gd name="connsiteY48" fmla="*/ 54105 h 204661"/>
                <a:gd name="connsiteX49" fmla="*/ 1369610 w 5334692"/>
                <a:gd name="connsiteY49" fmla="*/ 54105 h 204661"/>
                <a:gd name="connsiteX50" fmla="*/ 1391253 w 5334692"/>
                <a:gd name="connsiteY50" fmla="*/ 32463 h 204661"/>
                <a:gd name="connsiteX51" fmla="*/ 1461591 w 5334692"/>
                <a:gd name="connsiteY51" fmla="*/ 21641 h 204661"/>
                <a:gd name="connsiteX52" fmla="*/ 1483234 w 5334692"/>
                <a:gd name="connsiteY52" fmla="*/ 16231 h 204661"/>
                <a:gd name="connsiteX53" fmla="*/ 1504877 w 5334692"/>
                <a:gd name="connsiteY53" fmla="*/ 37873 h 204661"/>
                <a:gd name="connsiteX54" fmla="*/ 1510287 w 5334692"/>
                <a:gd name="connsiteY54" fmla="*/ 59516 h 204661"/>
                <a:gd name="connsiteX55" fmla="*/ 1580626 w 5334692"/>
                <a:gd name="connsiteY55" fmla="*/ 64927 h 204661"/>
                <a:gd name="connsiteX56" fmla="*/ 1613090 w 5334692"/>
                <a:gd name="connsiteY56" fmla="*/ 75748 h 204661"/>
                <a:gd name="connsiteX57" fmla="*/ 1629322 w 5334692"/>
                <a:gd name="connsiteY57" fmla="*/ 86569 h 204661"/>
                <a:gd name="connsiteX58" fmla="*/ 1650964 w 5334692"/>
                <a:gd name="connsiteY58" fmla="*/ 91980 h 204661"/>
                <a:gd name="connsiteX59" fmla="*/ 1699660 w 5334692"/>
                <a:gd name="connsiteY59" fmla="*/ 86569 h 204661"/>
                <a:gd name="connsiteX60" fmla="*/ 1710481 w 5334692"/>
                <a:gd name="connsiteY60" fmla="*/ 70337 h 204661"/>
                <a:gd name="connsiteX61" fmla="*/ 1721303 w 5334692"/>
                <a:gd name="connsiteY61" fmla="*/ 59516 h 204661"/>
                <a:gd name="connsiteX62" fmla="*/ 1737535 w 5334692"/>
                <a:gd name="connsiteY62" fmla="*/ 64927 h 204661"/>
                <a:gd name="connsiteX63" fmla="*/ 1748356 w 5334692"/>
                <a:gd name="connsiteY63" fmla="*/ 81159 h 204661"/>
                <a:gd name="connsiteX64" fmla="*/ 1780820 w 5334692"/>
                <a:gd name="connsiteY64" fmla="*/ 91980 h 204661"/>
                <a:gd name="connsiteX65" fmla="*/ 1813284 w 5334692"/>
                <a:gd name="connsiteY65" fmla="*/ 86569 h 204661"/>
                <a:gd name="connsiteX66" fmla="*/ 1829516 w 5334692"/>
                <a:gd name="connsiteY66" fmla="*/ 81159 h 204661"/>
                <a:gd name="connsiteX67" fmla="*/ 1916086 w 5334692"/>
                <a:gd name="connsiteY67" fmla="*/ 75748 h 204661"/>
                <a:gd name="connsiteX68" fmla="*/ 1953961 w 5334692"/>
                <a:gd name="connsiteY68" fmla="*/ 86569 h 204661"/>
                <a:gd name="connsiteX69" fmla="*/ 2018889 w 5334692"/>
                <a:gd name="connsiteY69" fmla="*/ 81159 h 204661"/>
                <a:gd name="connsiteX70" fmla="*/ 2045942 w 5334692"/>
                <a:gd name="connsiteY70" fmla="*/ 64927 h 204661"/>
                <a:gd name="connsiteX71" fmla="*/ 2067584 w 5334692"/>
                <a:gd name="connsiteY71" fmla="*/ 37873 h 204661"/>
                <a:gd name="connsiteX72" fmla="*/ 2078406 w 5334692"/>
                <a:gd name="connsiteY72" fmla="*/ 27052 h 204661"/>
                <a:gd name="connsiteX73" fmla="*/ 2089227 w 5334692"/>
                <a:gd name="connsiteY73" fmla="*/ 43284 h 204661"/>
                <a:gd name="connsiteX74" fmla="*/ 2121691 w 5334692"/>
                <a:gd name="connsiteY74" fmla="*/ 59516 h 204661"/>
                <a:gd name="connsiteX75" fmla="*/ 2170387 w 5334692"/>
                <a:gd name="connsiteY75" fmla="*/ 54105 h 204661"/>
                <a:gd name="connsiteX76" fmla="*/ 2186619 w 5334692"/>
                <a:gd name="connsiteY76" fmla="*/ 48695 h 204661"/>
                <a:gd name="connsiteX77" fmla="*/ 2273189 w 5334692"/>
                <a:gd name="connsiteY77" fmla="*/ 59516 h 204661"/>
                <a:gd name="connsiteX78" fmla="*/ 2321885 w 5334692"/>
                <a:gd name="connsiteY78" fmla="*/ 54105 h 204661"/>
                <a:gd name="connsiteX79" fmla="*/ 2365170 w 5334692"/>
                <a:gd name="connsiteY79" fmla="*/ 48695 h 204661"/>
                <a:gd name="connsiteX80" fmla="*/ 2408455 w 5334692"/>
                <a:gd name="connsiteY80" fmla="*/ 43284 h 204661"/>
                <a:gd name="connsiteX81" fmla="*/ 2424687 w 5334692"/>
                <a:gd name="connsiteY81" fmla="*/ 54105 h 204661"/>
                <a:gd name="connsiteX82" fmla="*/ 2440919 w 5334692"/>
                <a:gd name="connsiteY82" fmla="*/ 59516 h 204661"/>
                <a:gd name="connsiteX83" fmla="*/ 2527490 w 5334692"/>
                <a:gd name="connsiteY83" fmla="*/ 54105 h 204661"/>
                <a:gd name="connsiteX84" fmla="*/ 2543722 w 5334692"/>
                <a:gd name="connsiteY84" fmla="*/ 43284 h 204661"/>
                <a:gd name="connsiteX85" fmla="*/ 2576186 w 5334692"/>
                <a:gd name="connsiteY85" fmla="*/ 21641 h 204661"/>
                <a:gd name="connsiteX86" fmla="*/ 2619471 w 5334692"/>
                <a:gd name="connsiteY86" fmla="*/ 54105 h 204661"/>
                <a:gd name="connsiteX87" fmla="*/ 2641113 w 5334692"/>
                <a:gd name="connsiteY87" fmla="*/ 59516 h 204661"/>
                <a:gd name="connsiteX88" fmla="*/ 2651935 w 5334692"/>
                <a:gd name="connsiteY88" fmla="*/ 70337 h 204661"/>
                <a:gd name="connsiteX89" fmla="*/ 2716862 w 5334692"/>
                <a:gd name="connsiteY89" fmla="*/ 54105 h 204661"/>
                <a:gd name="connsiteX90" fmla="*/ 2727684 w 5334692"/>
                <a:gd name="connsiteY90" fmla="*/ 43284 h 204661"/>
                <a:gd name="connsiteX91" fmla="*/ 2781790 w 5334692"/>
                <a:gd name="connsiteY91" fmla="*/ 37873 h 204661"/>
                <a:gd name="connsiteX92" fmla="*/ 2792612 w 5334692"/>
                <a:gd name="connsiteY92" fmla="*/ 27052 h 204661"/>
                <a:gd name="connsiteX93" fmla="*/ 2798022 w 5334692"/>
                <a:gd name="connsiteY93" fmla="*/ 10820 h 204661"/>
                <a:gd name="connsiteX94" fmla="*/ 2814254 w 5334692"/>
                <a:gd name="connsiteY94" fmla="*/ 16231 h 204661"/>
                <a:gd name="connsiteX95" fmla="*/ 2862950 w 5334692"/>
                <a:gd name="connsiteY95" fmla="*/ 54105 h 204661"/>
                <a:gd name="connsiteX96" fmla="*/ 2900825 w 5334692"/>
                <a:gd name="connsiteY96" fmla="*/ 43284 h 204661"/>
                <a:gd name="connsiteX97" fmla="*/ 2922467 w 5334692"/>
                <a:gd name="connsiteY97" fmla="*/ 48695 h 204661"/>
                <a:gd name="connsiteX98" fmla="*/ 2933289 w 5334692"/>
                <a:gd name="connsiteY98" fmla="*/ 59516 h 204661"/>
                <a:gd name="connsiteX99" fmla="*/ 2987395 w 5334692"/>
                <a:gd name="connsiteY99" fmla="*/ 59516 h 204661"/>
                <a:gd name="connsiteX100" fmla="*/ 3030680 w 5334692"/>
                <a:gd name="connsiteY100" fmla="*/ 37873 h 204661"/>
                <a:gd name="connsiteX101" fmla="*/ 3063144 w 5334692"/>
                <a:gd name="connsiteY101" fmla="*/ 32463 h 204661"/>
                <a:gd name="connsiteX102" fmla="*/ 3095608 w 5334692"/>
                <a:gd name="connsiteY102" fmla="*/ 21641 h 204661"/>
                <a:gd name="connsiteX103" fmla="*/ 3111840 w 5334692"/>
                <a:gd name="connsiteY103" fmla="*/ 16231 h 204661"/>
                <a:gd name="connsiteX104" fmla="*/ 3117251 w 5334692"/>
                <a:gd name="connsiteY104" fmla="*/ 32463 h 204661"/>
                <a:gd name="connsiteX105" fmla="*/ 3198410 w 5334692"/>
                <a:gd name="connsiteY105" fmla="*/ 43284 h 204661"/>
                <a:gd name="connsiteX106" fmla="*/ 3220053 w 5334692"/>
                <a:gd name="connsiteY106" fmla="*/ 48695 h 204661"/>
                <a:gd name="connsiteX107" fmla="*/ 3247106 w 5334692"/>
                <a:gd name="connsiteY107" fmla="*/ 70337 h 204661"/>
                <a:gd name="connsiteX108" fmla="*/ 3322855 w 5334692"/>
                <a:gd name="connsiteY108" fmla="*/ 54105 h 204661"/>
                <a:gd name="connsiteX109" fmla="*/ 3333677 w 5334692"/>
                <a:gd name="connsiteY109" fmla="*/ 43284 h 204661"/>
                <a:gd name="connsiteX110" fmla="*/ 3366141 w 5334692"/>
                <a:gd name="connsiteY110" fmla="*/ 48695 h 204661"/>
                <a:gd name="connsiteX111" fmla="*/ 3382373 w 5334692"/>
                <a:gd name="connsiteY111" fmla="*/ 54105 h 204661"/>
                <a:gd name="connsiteX112" fmla="*/ 3452711 w 5334692"/>
                <a:gd name="connsiteY112" fmla="*/ 48695 h 204661"/>
                <a:gd name="connsiteX113" fmla="*/ 3506818 w 5334692"/>
                <a:gd name="connsiteY113" fmla="*/ 37873 h 204661"/>
                <a:gd name="connsiteX114" fmla="*/ 3523049 w 5334692"/>
                <a:gd name="connsiteY114" fmla="*/ 64927 h 204661"/>
                <a:gd name="connsiteX115" fmla="*/ 3539281 w 5334692"/>
                <a:gd name="connsiteY115" fmla="*/ 59516 h 204661"/>
                <a:gd name="connsiteX116" fmla="*/ 3566335 w 5334692"/>
                <a:gd name="connsiteY116" fmla="*/ 54105 h 204661"/>
                <a:gd name="connsiteX117" fmla="*/ 3658316 w 5334692"/>
                <a:gd name="connsiteY117" fmla="*/ 43284 h 204661"/>
                <a:gd name="connsiteX118" fmla="*/ 3685369 w 5334692"/>
                <a:gd name="connsiteY118" fmla="*/ 48695 h 204661"/>
                <a:gd name="connsiteX119" fmla="*/ 3744886 w 5334692"/>
                <a:gd name="connsiteY119" fmla="*/ 43284 h 204661"/>
                <a:gd name="connsiteX120" fmla="*/ 3761118 w 5334692"/>
                <a:gd name="connsiteY120" fmla="*/ 48695 h 204661"/>
                <a:gd name="connsiteX121" fmla="*/ 3777350 w 5334692"/>
                <a:gd name="connsiteY121" fmla="*/ 59516 h 204661"/>
                <a:gd name="connsiteX122" fmla="*/ 3815225 w 5334692"/>
                <a:gd name="connsiteY122" fmla="*/ 54105 h 204661"/>
                <a:gd name="connsiteX123" fmla="*/ 3880152 w 5334692"/>
                <a:gd name="connsiteY123" fmla="*/ 37873 h 204661"/>
                <a:gd name="connsiteX124" fmla="*/ 3945080 w 5334692"/>
                <a:gd name="connsiteY124" fmla="*/ 43284 h 204661"/>
                <a:gd name="connsiteX125" fmla="*/ 3966723 w 5334692"/>
                <a:gd name="connsiteY125" fmla="*/ 21641 h 204661"/>
                <a:gd name="connsiteX126" fmla="*/ 3999187 w 5334692"/>
                <a:gd name="connsiteY126" fmla="*/ 37873 h 204661"/>
                <a:gd name="connsiteX127" fmla="*/ 4010008 w 5334692"/>
                <a:gd name="connsiteY127" fmla="*/ 48695 h 204661"/>
                <a:gd name="connsiteX128" fmla="*/ 4026240 w 5334692"/>
                <a:gd name="connsiteY128" fmla="*/ 54105 h 204661"/>
                <a:gd name="connsiteX129" fmla="*/ 4069525 w 5334692"/>
                <a:gd name="connsiteY129" fmla="*/ 48695 h 204661"/>
                <a:gd name="connsiteX130" fmla="*/ 4080347 w 5334692"/>
                <a:gd name="connsiteY130" fmla="*/ 37873 h 204661"/>
                <a:gd name="connsiteX131" fmla="*/ 4096578 w 5334692"/>
                <a:gd name="connsiteY131" fmla="*/ 32463 h 204661"/>
                <a:gd name="connsiteX132" fmla="*/ 4118221 w 5334692"/>
                <a:gd name="connsiteY132" fmla="*/ 37873 h 204661"/>
                <a:gd name="connsiteX133" fmla="*/ 4150685 w 5334692"/>
                <a:gd name="connsiteY133" fmla="*/ 59516 h 204661"/>
                <a:gd name="connsiteX134" fmla="*/ 4193970 w 5334692"/>
                <a:gd name="connsiteY134" fmla="*/ 54105 h 204661"/>
                <a:gd name="connsiteX135" fmla="*/ 4226434 w 5334692"/>
                <a:gd name="connsiteY135" fmla="*/ 32463 h 204661"/>
                <a:gd name="connsiteX136" fmla="*/ 4242666 w 5334692"/>
                <a:gd name="connsiteY136" fmla="*/ 37873 h 204661"/>
                <a:gd name="connsiteX137" fmla="*/ 4258898 w 5334692"/>
                <a:gd name="connsiteY137" fmla="*/ 64927 h 204661"/>
                <a:gd name="connsiteX138" fmla="*/ 4313004 w 5334692"/>
                <a:gd name="connsiteY138" fmla="*/ 54105 h 204661"/>
                <a:gd name="connsiteX139" fmla="*/ 4323826 w 5334692"/>
                <a:gd name="connsiteY139" fmla="*/ 43284 h 204661"/>
                <a:gd name="connsiteX140" fmla="*/ 4340058 w 5334692"/>
                <a:gd name="connsiteY140" fmla="*/ 32463 h 204661"/>
                <a:gd name="connsiteX141" fmla="*/ 4350879 w 5334692"/>
                <a:gd name="connsiteY141" fmla="*/ 21641 h 204661"/>
                <a:gd name="connsiteX142" fmla="*/ 4367111 w 5334692"/>
                <a:gd name="connsiteY142" fmla="*/ 16231 h 204661"/>
                <a:gd name="connsiteX143" fmla="*/ 4388754 w 5334692"/>
                <a:gd name="connsiteY143" fmla="*/ 21641 h 204661"/>
                <a:gd name="connsiteX144" fmla="*/ 4399575 w 5334692"/>
                <a:gd name="connsiteY144" fmla="*/ 37873 h 204661"/>
                <a:gd name="connsiteX145" fmla="*/ 4453681 w 5334692"/>
                <a:gd name="connsiteY145" fmla="*/ 32463 h 204661"/>
                <a:gd name="connsiteX146" fmla="*/ 4464503 w 5334692"/>
                <a:gd name="connsiteY146" fmla="*/ 21641 h 204661"/>
                <a:gd name="connsiteX147" fmla="*/ 4496967 w 5334692"/>
                <a:gd name="connsiteY147" fmla="*/ 10820 h 204661"/>
                <a:gd name="connsiteX148" fmla="*/ 4502377 w 5334692"/>
                <a:gd name="connsiteY148" fmla="*/ 27052 h 204661"/>
                <a:gd name="connsiteX149" fmla="*/ 4507788 w 5334692"/>
                <a:gd name="connsiteY149" fmla="*/ 48695 h 204661"/>
                <a:gd name="connsiteX150" fmla="*/ 4524020 w 5334692"/>
                <a:gd name="connsiteY150" fmla="*/ 59516 h 204661"/>
                <a:gd name="connsiteX151" fmla="*/ 4588948 w 5334692"/>
                <a:gd name="connsiteY151" fmla="*/ 43284 h 204661"/>
                <a:gd name="connsiteX152" fmla="*/ 4621412 w 5334692"/>
                <a:gd name="connsiteY152" fmla="*/ 5410 h 204661"/>
                <a:gd name="connsiteX153" fmla="*/ 4648465 w 5334692"/>
                <a:gd name="connsiteY153" fmla="*/ 32463 h 204661"/>
                <a:gd name="connsiteX154" fmla="*/ 4680929 w 5334692"/>
                <a:gd name="connsiteY154" fmla="*/ 27052 h 204661"/>
                <a:gd name="connsiteX155" fmla="*/ 4697161 w 5334692"/>
                <a:gd name="connsiteY155" fmla="*/ 16231 h 204661"/>
                <a:gd name="connsiteX156" fmla="*/ 4729625 w 5334692"/>
                <a:gd name="connsiteY156" fmla="*/ 5410 h 204661"/>
                <a:gd name="connsiteX157" fmla="*/ 4745857 w 5334692"/>
                <a:gd name="connsiteY157" fmla="*/ 16231 h 204661"/>
                <a:gd name="connsiteX158" fmla="*/ 4762089 w 5334692"/>
                <a:gd name="connsiteY158" fmla="*/ 32463 h 204661"/>
                <a:gd name="connsiteX159" fmla="*/ 4778320 w 5334692"/>
                <a:gd name="connsiteY159" fmla="*/ 37873 h 204661"/>
                <a:gd name="connsiteX160" fmla="*/ 4810784 w 5334692"/>
                <a:gd name="connsiteY160" fmla="*/ 27052 h 204661"/>
                <a:gd name="connsiteX161" fmla="*/ 4821606 w 5334692"/>
                <a:gd name="connsiteY161" fmla="*/ 16231 h 204661"/>
                <a:gd name="connsiteX162" fmla="*/ 4837838 w 5334692"/>
                <a:gd name="connsiteY162" fmla="*/ 10820 h 204661"/>
                <a:gd name="connsiteX163" fmla="*/ 4935229 w 5334692"/>
                <a:gd name="connsiteY163" fmla="*/ 27052 h 204661"/>
                <a:gd name="connsiteX164" fmla="*/ 4940640 w 5334692"/>
                <a:gd name="connsiteY164" fmla="*/ 43284 h 204661"/>
                <a:gd name="connsiteX165" fmla="*/ 4956872 w 5334692"/>
                <a:gd name="connsiteY165" fmla="*/ 54105 h 204661"/>
                <a:gd name="connsiteX166" fmla="*/ 4983925 w 5334692"/>
                <a:gd name="connsiteY166" fmla="*/ 70337 h 204661"/>
                <a:gd name="connsiteX167" fmla="*/ 5005568 w 5334692"/>
                <a:gd name="connsiteY167" fmla="*/ 64927 h 204661"/>
                <a:gd name="connsiteX168" fmla="*/ 5016389 w 5334692"/>
                <a:gd name="connsiteY168" fmla="*/ 32463 h 204661"/>
                <a:gd name="connsiteX169" fmla="*/ 5054264 w 5334692"/>
                <a:gd name="connsiteY169" fmla="*/ 48695 h 204661"/>
                <a:gd name="connsiteX170" fmla="*/ 5086728 w 5334692"/>
                <a:gd name="connsiteY170" fmla="*/ 59516 h 204661"/>
                <a:gd name="connsiteX171" fmla="*/ 5135423 w 5334692"/>
                <a:gd name="connsiteY171" fmla="*/ 64927 h 204661"/>
                <a:gd name="connsiteX172" fmla="*/ 5162477 w 5334692"/>
                <a:gd name="connsiteY172" fmla="*/ 81159 h 204661"/>
                <a:gd name="connsiteX173" fmla="*/ 5167887 w 5334692"/>
                <a:gd name="connsiteY173" fmla="*/ 64927 h 204661"/>
                <a:gd name="connsiteX174" fmla="*/ 5205762 w 5334692"/>
                <a:gd name="connsiteY174" fmla="*/ 75748 h 204661"/>
                <a:gd name="connsiteX175" fmla="*/ 5216583 w 5334692"/>
                <a:gd name="connsiteY175" fmla="*/ 91980 h 204661"/>
                <a:gd name="connsiteX176" fmla="*/ 5227404 w 5334692"/>
                <a:gd name="connsiteY176" fmla="*/ 59516 h 204661"/>
                <a:gd name="connsiteX177" fmla="*/ 5232815 w 5334692"/>
                <a:gd name="connsiteY177" fmla="*/ 43284 h 204661"/>
                <a:gd name="connsiteX178" fmla="*/ 5249047 w 5334692"/>
                <a:gd name="connsiteY178" fmla="*/ 48695 h 204661"/>
                <a:gd name="connsiteX179" fmla="*/ 5265279 w 5334692"/>
                <a:gd name="connsiteY179" fmla="*/ 81159 h 204661"/>
                <a:gd name="connsiteX180" fmla="*/ 5276100 w 5334692"/>
                <a:gd name="connsiteY180" fmla="*/ 97391 h 204661"/>
                <a:gd name="connsiteX181" fmla="*/ 5281511 w 5334692"/>
                <a:gd name="connsiteY181" fmla="*/ 113623 h 204661"/>
                <a:gd name="connsiteX182" fmla="*/ 5292332 w 5334692"/>
                <a:gd name="connsiteY182" fmla="*/ 129854 h 204661"/>
                <a:gd name="connsiteX183" fmla="*/ 5264433 w 5334692"/>
                <a:gd name="connsiteY183" fmla="*/ 183168 h 204661"/>
                <a:gd name="connsiteX184" fmla="*/ 4808176 w 5334692"/>
                <a:gd name="connsiteY184" fmla="*/ 178550 h 204661"/>
                <a:gd name="connsiteX185" fmla="*/ 9637 w 5334692"/>
                <a:gd name="connsiteY185" fmla="*/ 204653 h 204661"/>
                <a:gd name="connsiteX0" fmla="*/ 9637 w 5301390"/>
                <a:gd name="connsiteY0" fmla="*/ 204653 h 204661"/>
                <a:gd name="connsiteX1" fmla="*/ 1006 w 5301390"/>
                <a:gd name="connsiteY1" fmla="*/ 103502 h 204661"/>
                <a:gd name="connsiteX2" fmla="*/ 6416 w 5301390"/>
                <a:gd name="connsiteY2" fmla="*/ 11441 h 204661"/>
                <a:gd name="connsiteX3" fmla="*/ 56432 w 5301390"/>
                <a:gd name="connsiteY3" fmla="*/ 18791 h 204661"/>
                <a:gd name="connsiteX4" fmla="*/ 92697 w 5301390"/>
                <a:gd name="connsiteY4" fmla="*/ 43284 h 204661"/>
                <a:gd name="connsiteX5" fmla="*/ 119750 w 5301390"/>
                <a:gd name="connsiteY5" fmla="*/ 75748 h 204661"/>
                <a:gd name="connsiteX6" fmla="*/ 135982 w 5301390"/>
                <a:gd name="connsiteY6" fmla="*/ 70337 h 204661"/>
                <a:gd name="connsiteX7" fmla="*/ 163035 w 5301390"/>
                <a:gd name="connsiteY7" fmla="*/ 54105 h 204661"/>
                <a:gd name="connsiteX8" fmla="*/ 195499 w 5301390"/>
                <a:gd name="connsiteY8" fmla="*/ 70337 h 204661"/>
                <a:gd name="connsiteX9" fmla="*/ 217142 w 5301390"/>
                <a:gd name="connsiteY9" fmla="*/ 64927 h 204661"/>
                <a:gd name="connsiteX10" fmla="*/ 249606 w 5301390"/>
                <a:gd name="connsiteY10" fmla="*/ 48695 h 204661"/>
                <a:gd name="connsiteX11" fmla="*/ 303712 w 5301390"/>
                <a:gd name="connsiteY11" fmla="*/ 64927 h 204661"/>
                <a:gd name="connsiteX12" fmla="*/ 319944 w 5301390"/>
                <a:gd name="connsiteY12" fmla="*/ 70337 h 204661"/>
                <a:gd name="connsiteX13" fmla="*/ 336176 w 5301390"/>
                <a:gd name="connsiteY13" fmla="*/ 81159 h 204661"/>
                <a:gd name="connsiteX14" fmla="*/ 395693 w 5301390"/>
                <a:gd name="connsiteY14" fmla="*/ 81159 h 204661"/>
                <a:gd name="connsiteX15" fmla="*/ 449800 w 5301390"/>
                <a:gd name="connsiteY15" fmla="*/ 81159 h 204661"/>
                <a:gd name="connsiteX16" fmla="*/ 503906 w 5301390"/>
                <a:gd name="connsiteY16" fmla="*/ 70337 h 204661"/>
                <a:gd name="connsiteX17" fmla="*/ 514728 w 5301390"/>
                <a:gd name="connsiteY17" fmla="*/ 59516 h 204661"/>
                <a:gd name="connsiteX18" fmla="*/ 530960 w 5301390"/>
                <a:gd name="connsiteY18" fmla="*/ 64927 h 204661"/>
                <a:gd name="connsiteX19" fmla="*/ 558013 w 5301390"/>
                <a:gd name="connsiteY19" fmla="*/ 70337 h 204661"/>
                <a:gd name="connsiteX20" fmla="*/ 585066 w 5301390"/>
                <a:gd name="connsiteY20" fmla="*/ 64927 h 204661"/>
                <a:gd name="connsiteX21" fmla="*/ 601298 w 5301390"/>
                <a:gd name="connsiteY21" fmla="*/ 59516 h 204661"/>
                <a:gd name="connsiteX22" fmla="*/ 617530 w 5301390"/>
                <a:gd name="connsiteY22" fmla="*/ 70337 h 204661"/>
                <a:gd name="connsiteX23" fmla="*/ 628351 w 5301390"/>
                <a:gd name="connsiteY23" fmla="*/ 86569 h 204661"/>
                <a:gd name="connsiteX24" fmla="*/ 682458 w 5301390"/>
                <a:gd name="connsiteY24" fmla="*/ 86569 h 204661"/>
                <a:gd name="connsiteX25" fmla="*/ 698690 w 5301390"/>
                <a:gd name="connsiteY25" fmla="*/ 75748 h 204661"/>
                <a:gd name="connsiteX26" fmla="*/ 731154 w 5301390"/>
                <a:gd name="connsiteY26" fmla="*/ 86569 h 204661"/>
                <a:gd name="connsiteX27" fmla="*/ 741975 w 5301390"/>
                <a:gd name="connsiteY27" fmla="*/ 97391 h 204661"/>
                <a:gd name="connsiteX28" fmla="*/ 779849 w 5301390"/>
                <a:gd name="connsiteY28" fmla="*/ 97391 h 204661"/>
                <a:gd name="connsiteX29" fmla="*/ 796081 w 5301390"/>
                <a:gd name="connsiteY29" fmla="*/ 86569 h 204661"/>
                <a:gd name="connsiteX30" fmla="*/ 812313 w 5301390"/>
                <a:gd name="connsiteY30" fmla="*/ 64927 h 204661"/>
                <a:gd name="connsiteX31" fmla="*/ 828545 w 5301390"/>
                <a:gd name="connsiteY31" fmla="*/ 59516 h 204661"/>
                <a:gd name="connsiteX32" fmla="*/ 844777 w 5301390"/>
                <a:gd name="connsiteY32" fmla="*/ 70337 h 204661"/>
                <a:gd name="connsiteX33" fmla="*/ 877241 w 5301390"/>
                <a:gd name="connsiteY33" fmla="*/ 81159 h 204661"/>
                <a:gd name="connsiteX34" fmla="*/ 920526 w 5301390"/>
                <a:gd name="connsiteY34" fmla="*/ 75748 h 204661"/>
                <a:gd name="connsiteX35" fmla="*/ 936758 w 5301390"/>
                <a:gd name="connsiteY35" fmla="*/ 70337 h 204661"/>
                <a:gd name="connsiteX36" fmla="*/ 925937 w 5301390"/>
                <a:gd name="connsiteY36" fmla="*/ 54105 h 204661"/>
                <a:gd name="connsiteX37" fmla="*/ 952990 w 5301390"/>
                <a:gd name="connsiteY37" fmla="*/ 59516 h 204661"/>
                <a:gd name="connsiteX38" fmla="*/ 1034150 w 5301390"/>
                <a:gd name="connsiteY38" fmla="*/ 64927 h 204661"/>
                <a:gd name="connsiteX39" fmla="*/ 1093667 w 5301390"/>
                <a:gd name="connsiteY39" fmla="*/ 81159 h 204661"/>
                <a:gd name="connsiteX40" fmla="*/ 1104489 w 5301390"/>
                <a:gd name="connsiteY40" fmla="*/ 70337 h 204661"/>
                <a:gd name="connsiteX41" fmla="*/ 1120720 w 5301390"/>
                <a:gd name="connsiteY41" fmla="*/ 75748 h 204661"/>
                <a:gd name="connsiteX42" fmla="*/ 1142363 w 5301390"/>
                <a:gd name="connsiteY42" fmla="*/ 81159 h 204661"/>
                <a:gd name="connsiteX43" fmla="*/ 1201880 w 5301390"/>
                <a:gd name="connsiteY43" fmla="*/ 75748 h 204661"/>
                <a:gd name="connsiteX44" fmla="*/ 1218112 w 5301390"/>
                <a:gd name="connsiteY44" fmla="*/ 70337 h 204661"/>
                <a:gd name="connsiteX45" fmla="*/ 1250576 w 5301390"/>
                <a:gd name="connsiteY45" fmla="*/ 86569 h 204661"/>
                <a:gd name="connsiteX46" fmla="*/ 1293861 w 5301390"/>
                <a:gd name="connsiteY46" fmla="*/ 81159 h 204661"/>
                <a:gd name="connsiteX47" fmla="*/ 1310093 w 5301390"/>
                <a:gd name="connsiteY47" fmla="*/ 75748 h 204661"/>
                <a:gd name="connsiteX48" fmla="*/ 1331736 w 5301390"/>
                <a:gd name="connsiteY48" fmla="*/ 54105 h 204661"/>
                <a:gd name="connsiteX49" fmla="*/ 1369610 w 5301390"/>
                <a:gd name="connsiteY49" fmla="*/ 54105 h 204661"/>
                <a:gd name="connsiteX50" fmla="*/ 1391253 w 5301390"/>
                <a:gd name="connsiteY50" fmla="*/ 32463 h 204661"/>
                <a:gd name="connsiteX51" fmla="*/ 1461591 w 5301390"/>
                <a:gd name="connsiteY51" fmla="*/ 21641 h 204661"/>
                <a:gd name="connsiteX52" fmla="*/ 1483234 w 5301390"/>
                <a:gd name="connsiteY52" fmla="*/ 16231 h 204661"/>
                <a:gd name="connsiteX53" fmla="*/ 1504877 w 5301390"/>
                <a:gd name="connsiteY53" fmla="*/ 37873 h 204661"/>
                <a:gd name="connsiteX54" fmla="*/ 1510287 w 5301390"/>
                <a:gd name="connsiteY54" fmla="*/ 59516 h 204661"/>
                <a:gd name="connsiteX55" fmla="*/ 1580626 w 5301390"/>
                <a:gd name="connsiteY55" fmla="*/ 64927 h 204661"/>
                <a:gd name="connsiteX56" fmla="*/ 1613090 w 5301390"/>
                <a:gd name="connsiteY56" fmla="*/ 75748 h 204661"/>
                <a:gd name="connsiteX57" fmla="*/ 1629322 w 5301390"/>
                <a:gd name="connsiteY57" fmla="*/ 86569 h 204661"/>
                <a:gd name="connsiteX58" fmla="*/ 1650964 w 5301390"/>
                <a:gd name="connsiteY58" fmla="*/ 91980 h 204661"/>
                <a:gd name="connsiteX59" fmla="*/ 1699660 w 5301390"/>
                <a:gd name="connsiteY59" fmla="*/ 86569 h 204661"/>
                <a:gd name="connsiteX60" fmla="*/ 1710481 w 5301390"/>
                <a:gd name="connsiteY60" fmla="*/ 70337 h 204661"/>
                <a:gd name="connsiteX61" fmla="*/ 1721303 w 5301390"/>
                <a:gd name="connsiteY61" fmla="*/ 59516 h 204661"/>
                <a:gd name="connsiteX62" fmla="*/ 1737535 w 5301390"/>
                <a:gd name="connsiteY62" fmla="*/ 64927 h 204661"/>
                <a:gd name="connsiteX63" fmla="*/ 1748356 w 5301390"/>
                <a:gd name="connsiteY63" fmla="*/ 81159 h 204661"/>
                <a:gd name="connsiteX64" fmla="*/ 1780820 w 5301390"/>
                <a:gd name="connsiteY64" fmla="*/ 91980 h 204661"/>
                <a:gd name="connsiteX65" fmla="*/ 1813284 w 5301390"/>
                <a:gd name="connsiteY65" fmla="*/ 86569 h 204661"/>
                <a:gd name="connsiteX66" fmla="*/ 1829516 w 5301390"/>
                <a:gd name="connsiteY66" fmla="*/ 81159 h 204661"/>
                <a:gd name="connsiteX67" fmla="*/ 1916086 w 5301390"/>
                <a:gd name="connsiteY67" fmla="*/ 75748 h 204661"/>
                <a:gd name="connsiteX68" fmla="*/ 1953961 w 5301390"/>
                <a:gd name="connsiteY68" fmla="*/ 86569 h 204661"/>
                <a:gd name="connsiteX69" fmla="*/ 2018889 w 5301390"/>
                <a:gd name="connsiteY69" fmla="*/ 81159 h 204661"/>
                <a:gd name="connsiteX70" fmla="*/ 2045942 w 5301390"/>
                <a:gd name="connsiteY70" fmla="*/ 64927 h 204661"/>
                <a:gd name="connsiteX71" fmla="*/ 2067584 w 5301390"/>
                <a:gd name="connsiteY71" fmla="*/ 37873 h 204661"/>
                <a:gd name="connsiteX72" fmla="*/ 2078406 w 5301390"/>
                <a:gd name="connsiteY72" fmla="*/ 27052 h 204661"/>
                <a:gd name="connsiteX73" fmla="*/ 2089227 w 5301390"/>
                <a:gd name="connsiteY73" fmla="*/ 43284 h 204661"/>
                <a:gd name="connsiteX74" fmla="*/ 2121691 w 5301390"/>
                <a:gd name="connsiteY74" fmla="*/ 59516 h 204661"/>
                <a:gd name="connsiteX75" fmla="*/ 2170387 w 5301390"/>
                <a:gd name="connsiteY75" fmla="*/ 54105 h 204661"/>
                <a:gd name="connsiteX76" fmla="*/ 2186619 w 5301390"/>
                <a:gd name="connsiteY76" fmla="*/ 48695 h 204661"/>
                <a:gd name="connsiteX77" fmla="*/ 2273189 w 5301390"/>
                <a:gd name="connsiteY77" fmla="*/ 59516 h 204661"/>
                <a:gd name="connsiteX78" fmla="*/ 2321885 w 5301390"/>
                <a:gd name="connsiteY78" fmla="*/ 54105 h 204661"/>
                <a:gd name="connsiteX79" fmla="*/ 2365170 w 5301390"/>
                <a:gd name="connsiteY79" fmla="*/ 48695 h 204661"/>
                <a:gd name="connsiteX80" fmla="*/ 2408455 w 5301390"/>
                <a:gd name="connsiteY80" fmla="*/ 43284 h 204661"/>
                <a:gd name="connsiteX81" fmla="*/ 2424687 w 5301390"/>
                <a:gd name="connsiteY81" fmla="*/ 54105 h 204661"/>
                <a:gd name="connsiteX82" fmla="*/ 2440919 w 5301390"/>
                <a:gd name="connsiteY82" fmla="*/ 59516 h 204661"/>
                <a:gd name="connsiteX83" fmla="*/ 2527490 w 5301390"/>
                <a:gd name="connsiteY83" fmla="*/ 54105 h 204661"/>
                <a:gd name="connsiteX84" fmla="*/ 2543722 w 5301390"/>
                <a:gd name="connsiteY84" fmla="*/ 43284 h 204661"/>
                <a:gd name="connsiteX85" fmla="*/ 2576186 w 5301390"/>
                <a:gd name="connsiteY85" fmla="*/ 21641 h 204661"/>
                <a:gd name="connsiteX86" fmla="*/ 2619471 w 5301390"/>
                <a:gd name="connsiteY86" fmla="*/ 54105 h 204661"/>
                <a:gd name="connsiteX87" fmla="*/ 2641113 w 5301390"/>
                <a:gd name="connsiteY87" fmla="*/ 59516 h 204661"/>
                <a:gd name="connsiteX88" fmla="*/ 2651935 w 5301390"/>
                <a:gd name="connsiteY88" fmla="*/ 70337 h 204661"/>
                <a:gd name="connsiteX89" fmla="*/ 2716862 w 5301390"/>
                <a:gd name="connsiteY89" fmla="*/ 54105 h 204661"/>
                <a:gd name="connsiteX90" fmla="*/ 2727684 w 5301390"/>
                <a:gd name="connsiteY90" fmla="*/ 43284 h 204661"/>
                <a:gd name="connsiteX91" fmla="*/ 2781790 w 5301390"/>
                <a:gd name="connsiteY91" fmla="*/ 37873 h 204661"/>
                <a:gd name="connsiteX92" fmla="*/ 2792612 w 5301390"/>
                <a:gd name="connsiteY92" fmla="*/ 27052 h 204661"/>
                <a:gd name="connsiteX93" fmla="*/ 2798022 w 5301390"/>
                <a:gd name="connsiteY93" fmla="*/ 10820 h 204661"/>
                <a:gd name="connsiteX94" fmla="*/ 2814254 w 5301390"/>
                <a:gd name="connsiteY94" fmla="*/ 16231 h 204661"/>
                <a:gd name="connsiteX95" fmla="*/ 2862950 w 5301390"/>
                <a:gd name="connsiteY95" fmla="*/ 54105 h 204661"/>
                <a:gd name="connsiteX96" fmla="*/ 2900825 w 5301390"/>
                <a:gd name="connsiteY96" fmla="*/ 43284 h 204661"/>
                <a:gd name="connsiteX97" fmla="*/ 2922467 w 5301390"/>
                <a:gd name="connsiteY97" fmla="*/ 48695 h 204661"/>
                <a:gd name="connsiteX98" fmla="*/ 2933289 w 5301390"/>
                <a:gd name="connsiteY98" fmla="*/ 59516 h 204661"/>
                <a:gd name="connsiteX99" fmla="*/ 2987395 w 5301390"/>
                <a:gd name="connsiteY99" fmla="*/ 59516 h 204661"/>
                <a:gd name="connsiteX100" fmla="*/ 3030680 w 5301390"/>
                <a:gd name="connsiteY100" fmla="*/ 37873 h 204661"/>
                <a:gd name="connsiteX101" fmla="*/ 3063144 w 5301390"/>
                <a:gd name="connsiteY101" fmla="*/ 32463 h 204661"/>
                <a:gd name="connsiteX102" fmla="*/ 3095608 w 5301390"/>
                <a:gd name="connsiteY102" fmla="*/ 21641 h 204661"/>
                <a:gd name="connsiteX103" fmla="*/ 3111840 w 5301390"/>
                <a:gd name="connsiteY103" fmla="*/ 16231 h 204661"/>
                <a:gd name="connsiteX104" fmla="*/ 3117251 w 5301390"/>
                <a:gd name="connsiteY104" fmla="*/ 32463 h 204661"/>
                <a:gd name="connsiteX105" fmla="*/ 3198410 w 5301390"/>
                <a:gd name="connsiteY105" fmla="*/ 43284 h 204661"/>
                <a:gd name="connsiteX106" fmla="*/ 3220053 w 5301390"/>
                <a:gd name="connsiteY106" fmla="*/ 48695 h 204661"/>
                <a:gd name="connsiteX107" fmla="*/ 3247106 w 5301390"/>
                <a:gd name="connsiteY107" fmla="*/ 70337 h 204661"/>
                <a:gd name="connsiteX108" fmla="*/ 3322855 w 5301390"/>
                <a:gd name="connsiteY108" fmla="*/ 54105 h 204661"/>
                <a:gd name="connsiteX109" fmla="*/ 3333677 w 5301390"/>
                <a:gd name="connsiteY109" fmla="*/ 43284 h 204661"/>
                <a:gd name="connsiteX110" fmla="*/ 3366141 w 5301390"/>
                <a:gd name="connsiteY110" fmla="*/ 48695 h 204661"/>
                <a:gd name="connsiteX111" fmla="*/ 3382373 w 5301390"/>
                <a:gd name="connsiteY111" fmla="*/ 54105 h 204661"/>
                <a:gd name="connsiteX112" fmla="*/ 3452711 w 5301390"/>
                <a:gd name="connsiteY112" fmla="*/ 48695 h 204661"/>
                <a:gd name="connsiteX113" fmla="*/ 3506818 w 5301390"/>
                <a:gd name="connsiteY113" fmla="*/ 37873 h 204661"/>
                <a:gd name="connsiteX114" fmla="*/ 3523049 w 5301390"/>
                <a:gd name="connsiteY114" fmla="*/ 64927 h 204661"/>
                <a:gd name="connsiteX115" fmla="*/ 3539281 w 5301390"/>
                <a:gd name="connsiteY115" fmla="*/ 59516 h 204661"/>
                <a:gd name="connsiteX116" fmla="*/ 3566335 w 5301390"/>
                <a:gd name="connsiteY116" fmla="*/ 54105 h 204661"/>
                <a:gd name="connsiteX117" fmla="*/ 3658316 w 5301390"/>
                <a:gd name="connsiteY117" fmla="*/ 43284 h 204661"/>
                <a:gd name="connsiteX118" fmla="*/ 3685369 w 5301390"/>
                <a:gd name="connsiteY118" fmla="*/ 48695 h 204661"/>
                <a:gd name="connsiteX119" fmla="*/ 3744886 w 5301390"/>
                <a:gd name="connsiteY119" fmla="*/ 43284 h 204661"/>
                <a:gd name="connsiteX120" fmla="*/ 3761118 w 5301390"/>
                <a:gd name="connsiteY120" fmla="*/ 48695 h 204661"/>
                <a:gd name="connsiteX121" fmla="*/ 3777350 w 5301390"/>
                <a:gd name="connsiteY121" fmla="*/ 59516 h 204661"/>
                <a:gd name="connsiteX122" fmla="*/ 3815225 w 5301390"/>
                <a:gd name="connsiteY122" fmla="*/ 54105 h 204661"/>
                <a:gd name="connsiteX123" fmla="*/ 3880152 w 5301390"/>
                <a:gd name="connsiteY123" fmla="*/ 37873 h 204661"/>
                <a:gd name="connsiteX124" fmla="*/ 3945080 w 5301390"/>
                <a:gd name="connsiteY124" fmla="*/ 43284 h 204661"/>
                <a:gd name="connsiteX125" fmla="*/ 3966723 w 5301390"/>
                <a:gd name="connsiteY125" fmla="*/ 21641 h 204661"/>
                <a:gd name="connsiteX126" fmla="*/ 3999187 w 5301390"/>
                <a:gd name="connsiteY126" fmla="*/ 37873 h 204661"/>
                <a:gd name="connsiteX127" fmla="*/ 4010008 w 5301390"/>
                <a:gd name="connsiteY127" fmla="*/ 48695 h 204661"/>
                <a:gd name="connsiteX128" fmla="*/ 4026240 w 5301390"/>
                <a:gd name="connsiteY128" fmla="*/ 54105 h 204661"/>
                <a:gd name="connsiteX129" fmla="*/ 4069525 w 5301390"/>
                <a:gd name="connsiteY129" fmla="*/ 48695 h 204661"/>
                <a:gd name="connsiteX130" fmla="*/ 4080347 w 5301390"/>
                <a:gd name="connsiteY130" fmla="*/ 37873 h 204661"/>
                <a:gd name="connsiteX131" fmla="*/ 4096578 w 5301390"/>
                <a:gd name="connsiteY131" fmla="*/ 32463 h 204661"/>
                <a:gd name="connsiteX132" fmla="*/ 4118221 w 5301390"/>
                <a:gd name="connsiteY132" fmla="*/ 37873 h 204661"/>
                <a:gd name="connsiteX133" fmla="*/ 4150685 w 5301390"/>
                <a:gd name="connsiteY133" fmla="*/ 59516 h 204661"/>
                <a:gd name="connsiteX134" fmla="*/ 4193970 w 5301390"/>
                <a:gd name="connsiteY134" fmla="*/ 54105 h 204661"/>
                <a:gd name="connsiteX135" fmla="*/ 4226434 w 5301390"/>
                <a:gd name="connsiteY135" fmla="*/ 32463 h 204661"/>
                <a:gd name="connsiteX136" fmla="*/ 4242666 w 5301390"/>
                <a:gd name="connsiteY136" fmla="*/ 37873 h 204661"/>
                <a:gd name="connsiteX137" fmla="*/ 4258898 w 5301390"/>
                <a:gd name="connsiteY137" fmla="*/ 64927 h 204661"/>
                <a:gd name="connsiteX138" fmla="*/ 4313004 w 5301390"/>
                <a:gd name="connsiteY138" fmla="*/ 54105 h 204661"/>
                <a:gd name="connsiteX139" fmla="*/ 4323826 w 5301390"/>
                <a:gd name="connsiteY139" fmla="*/ 43284 h 204661"/>
                <a:gd name="connsiteX140" fmla="*/ 4340058 w 5301390"/>
                <a:gd name="connsiteY140" fmla="*/ 32463 h 204661"/>
                <a:gd name="connsiteX141" fmla="*/ 4350879 w 5301390"/>
                <a:gd name="connsiteY141" fmla="*/ 21641 h 204661"/>
                <a:gd name="connsiteX142" fmla="*/ 4367111 w 5301390"/>
                <a:gd name="connsiteY142" fmla="*/ 16231 h 204661"/>
                <a:gd name="connsiteX143" fmla="*/ 4388754 w 5301390"/>
                <a:gd name="connsiteY143" fmla="*/ 21641 h 204661"/>
                <a:gd name="connsiteX144" fmla="*/ 4399575 w 5301390"/>
                <a:gd name="connsiteY144" fmla="*/ 37873 h 204661"/>
                <a:gd name="connsiteX145" fmla="*/ 4453681 w 5301390"/>
                <a:gd name="connsiteY145" fmla="*/ 32463 h 204661"/>
                <a:gd name="connsiteX146" fmla="*/ 4464503 w 5301390"/>
                <a:gd name="connsiteY146" fmla="*/ 21641 h 204661"/>
                <a:gd name="connsiteX147" fmla="*/ 4496967 w 5301390"/>
                <a:gd name="connsiteY147" fmla="*/ 10820 h 204661"/>
                <a:gd name="connsiteX148" fmla="*/ 4502377 w 5301390"/>
                <a:gd name="connsiteY148" fmla="*/ 27052 h 204661"/>
                <a:gd name="connsiteX149" fmla="*/ 4507788 w 5301390"/>
                <a:gd name="connsiteY149" fmla="*/ 48695 h 204661"/>
                <a:gd name="connsiteX150" fmla="*/ 4524020 w 5301390"/>
                <a:gd name="connsiteY150" fmla="*/ 59516 h 204661"/>
                <a:gd name="connsiteX151" fmla="*/ 4588948 w 5301390"/>
                <a:gd name="connsiteY151" fmla="*/ 43284 h 204661"/>
                <a:gd name="connsiteX152" fmla="*/ 4621412 w 5301390"/>
                <a:gd name="connsiteY152" fmla="*/ 5410 h 204661"/>
                <a:gd name="connsiteX153" fmla="*/ 4648465 w 5301390"/>
                <a:gd name="connsiteY153" fmla="*/ 32463 h 204661"/>
                <a:gd name="connsiteX154" fmla="*/ 4680929 w 5301390"/>
                <a:gd name="connsiteY154" fmla="*/ 27052 h 204661"/>
                <a:gd name="connsiteX155" fmla="*/ 4697161 w 5301390"/>
                <a:gd name="connsiteY155" fmla="*/ 16231 h 204661"/>
                <a:gd name="connsiteX156" fmla="*/ 4729625 w 5301390"/>
                <a:gd name="connsiteY156" fmla="*/ 5410 h 204661"/>
                <a:gd name="connsiteX157" fmla="*/ 4745857 w 5301390"/>
                <a:gd name="connsiteY157" fmla="*/ 16231 h 204661"/>
                <a:gd name="connsiteX158" fmla="*/ 4762089 w 5301390"/>
                <a:gd name="connsiteY158" fmla="*/ 32463 h 204661"/>
                <a:gd name="connsiteX159" fmla="*/ 4778320 w 5301390"/>
                <a:gd name="connsiteY159" fmla="*/ 37873 h 204661"/>
                <a:gd name="connsiteX160" fmla="*/ 4810784 w 5301390"/>
                <a:gd name="connsiteY160" fmla="*/ 27052 h 204661"/>
                <a:gd name="connsiteX161" fmla="*/ 4821606 w 5301390"/>
                <a:gd name="connsiteY161" fmla="*/ 16231 h 204661"/>
                <a:gd name="connsiteX162" fmla="*/ 4837838 w 5301390"/>
                <a:gd name="connsiteY162" fmla="*/ 10820 h 204661"/>
                <a:gd name="connsiteX163" fmla="*/ 4935229 w 5301390"/>
                <a:gd name="connsiteY163" fmla="*/ 27052 h 204661"/>
                <a:gd name="connsiteX164" fmla="*/ 4940640 w 5301390"/>
                <a:gd name="connsiteY164" fmla="*/ 43284 h 204661"/>
                <a:gd name="connsiteX165" fmla="*/ 4956872 w 5301390"/>
                <a:gd name="connsiteY165" fmla="*/ 54105 h 204661"/>
                <a:gd name="connsiteX166" fmla="*/ 4983925 w 5301390"/>
                <a:gd name="connsiteY166" fmla="*/ 70337 h 204661"/>
                <a:gd name="connsiteX167" fmla="*/ 5005568 w 5301390"/>
                <a:gd name="connsiteY167" fmla="*/ 64927 h 204661"/>
                <a:gd name="connsiteX168" fmla="*/ 5016389 w 5301390"/>
                <a:gd name="connsiteY168" fmla="*/ 32463 h 204661"/>
                <a:gd name="connsiteX169" fmla="*/ 5054264 w 5301390"/>
                <a:gd name="connsiteY169" fmla="*/ 48695 h 204661"/>
                <a:gd name="connsiteX170" fmla="*/ 5086728 w 5301390"/>
                <a:gd name="connsiteY170" fmla="*/ 59516 h 204661"/>
                <a:gd name="connsiteX171" fmla="*/ 5135423 w 5301390"/>
                <a:gd name="connsiteY171" fmla="*/ 64927 h 204661"/>
                <a:gd name="connsiteX172" fmla="*/ 5162477 w 5301390"/>
                <a:gd name="connsiteY172" fmla="*/ 81159 h 204661"/>
                <a:gd name="connsiteX173" fmla="*/ 5167887 w 5301390"/>
                <a:gd name="connsiteY173" fmla="*/ 64927 h 204661"/>
                <a:gd name="connsiteX174" fmla="*/ 5205762 w 5301390"/>
                <a:gd name="connsiteY174" fmla="*/ 75748 h 204661"/>
                <a:gd name="connsiteX175" fmla="*/ 5216583 w 5301390"/>
                <a:gd name="connsiteY175" fmla="*/ 91980 h 204661"/>
                <a:gd name="connsiteX176" fmla="*/ 5227404 w 5301390"/>
                <a:gd name="connsiteY176" fmla="*/ 59516 h 204661"/>
                <a:gd name="connsiteX177" fmla="*/ 5232815 w 5301390"/>
                <a:gd name="connsiteY177" fmla="*/ 43284 h 204661"/>
                <a:gd name="connsiteX178" fmla="*/ 5249047 w 5301390"/>
                <a:gd name="connsiteY178" fmla="*/ 48695 h 204661"/>
                <a:gd name="connsiteX179" fmla="*/ 5265279 w 5301390"/>
                <a:gd name="connsiteY179" fmla="*/ 81159 h 204661"/>
                <a:gd name="connsiteX180" fmla="*/ 5276100 w 5301390"/>
                <a:gd name="connsiteY180" fmla="*/ 97391 h 204661"/>
                <a:gd name="connsiteX181" fmla="*/ 5281511 w 5301390"/>
                <a:gd name="connsiteY181" fmla="*/ 113623 h 204661"/>
                <a:gd name="connsiteX182" fmla="*/ 5292332 w 5301390"/>
                <a:gd name="connsiteY182" fmla="*/ 129854 h 204661"/>
                <a:gd name="connsiteX183" fmla="*/ 5135079 w 5301390"/>
                <a:gd name="connsiteY183" fmla="*/ 187629 h 204661"/>
                <a:gd name="connsiteX184" fmla="*/ 4808176 w 5301390"/>
                <a:gd name="connsiteY184" fmla="*/ 178550 h 204661"/>
                <a:gd name="connsiteX185" fmla="*/ 9637 w 5301390"/>
                <a:gd name="connsiteY185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135079 w 5411007"/>
                <a:gd name="connsiteY183" fmla="*/ 187629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295657 w 5411007"/>
                <a:gd name="connsiteY183" fmla="*/ 160866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377401"/>
                <a:gd name="connsiteY0" fmla="*/ 204653 h 204661"/>
                <a:gd name="connsiteX1" fmla="*/ 1006 w 5377401"/>
                <a:gd name="connsiteY1" fmla="*/ 103502 h 204661"/>
                <a:gd name="connsiteX2" fmla="*/ 6416 w 5377401"/>
                <a:gd name="connsiteY2" fmla="*/ 11441 h 204661"/>
                <a:gd name="connsiteX3" fmla="*/ 56432 w 5377401"/>
                <a:gd name="connsiteY3" fmla="*/ 18791 h 204661"/>
                <a:gd name="connsiteX4" fmla="*/ 92697 w 5377401"/>
                <a:gd name="connsiteY4" fmla="*/ 43284 h 204661"/>
                <a:gd name="connsiteX5" fmla="*/ 119750 w 5377401"/>
                <a:gd name="connsiteY5" fmla="*/ 75748 h 204661"/>
                <a:gd name="connsiteX6" fmla="*/ 135982 w 5377401"/>
                <a:gd name="connsiteY6" fmla="*/ 70337 h 204661"/>
                <a:gd name="connsiteX7" fmla="*/ 163035 w 5377401"/>
                <a:gd name="connsiteY7" fmla="*/ 54105 h 204661"/>
                <a:gd name="connsiteX8" fmla="*/ 195499 w 5377401"/>
                <a:gd name="connsiteY8" fmla="*/ 70337 h 204661"/>
                <a:gd name="connsiteX9" fmla="*/ 217142 w 5377401"/>
                <a:gd name="connsiteY9" fmla="*/ 64927 h 204661"/>
                <a:gd name="connsiteX10" fmla="*/ 249606 w 5377401"/>
                <a:gd name="connsiteY10" fmla="*/ 48695 h 204661"/>
                <a:gd name="connsiteX11" fmla="*/ 303712 w 5377401"/>
                <a:gd name="connsiteY11" fmla="*/ 64927 h 204661"/>
                <a:gd name="connsiteX12" fmla="*/ 319944 w 5377401"/>
                <a:gd name="connsiteY12" fmla="*/ 70337 h 204661"/>
                <a:gd name="connsiteX13" fmla="*/ 336176 w 5377401"/>
                <a:gd name="connsiteY13" fmla="*/ 81159 h 204661"/>
                <a:gd name="connsiteX14" fmla="*/ 395693 w 5377401"/>
                <a:gd name="connsiteY14" fmla="*/ 81159 h 204661"/>
                <a:gd name="connsiteX15" fmla="*/ 449800 w 5377401"/>
                <a:gd name="connsiteY15" fmla="*/ 81159 h 204661"/>
                <a:gd name="connsiteX16" fmla="*/ 503906 w 5377401"/>
                <a:gd name="connsiteY16" fmla="*/ 70337 h 204661"/>
                <a:gd name="connsiteX17" fmla="*/ 514728 w 5377401"/>
                <a:gd name="connsiteY17" fmla="*/ 59516 h 204661"/>
                <a:gd name="connsiteX18" fmla="*/ 530960 w 5377401"/>
                <a:gd name="connsiteY18" fmla="*/ 64927 h 204661"/>
                <a:gd name="connsiteX19" fmla="*/ 558013 w 5377401"/>
                <a:gd name="connsiteY19" fmla="*/ 70337 h 204661"/>
                <a:gd name="connsiteX20" fmla="*/ 585066 w 5377401"/>
                <a:gd name="connsiteY20" fmla="*/ 64927 h 204661"/>
                <a:gd name="connsiteX21" fmla="*/ 601298 w 5377401"/>
                <a:gd name="connsiteY21" fmla="*/ 59516 h 204661"/>
                <a:gd name="connsiteX22" fmla="*/ 617530 w 5377401"/>
                <a:gd name="connsiteY22" fmla="*/ 70337 h 204661"/>
                <a:gd name="connsiteX23" fmla="*/ 628351 w 5377401"/>
                <a:gd name="connsiteY23" fmla="*/ 86569 h 204661"/>
                <a:gd name="connsiteX24" fmla="*/ 682458 w 5377401"/>
                <a:gd name="connsiteY24" fmla="*/ 86569 h 204661"/>
                <a:gd name="connsiteX25" fmla="*/ 698690 w 5377401"/>
                <a:gd name="connsiteY25" fmla="*/ 75748 h 204661"/>
                <a:gd name="connsiteX26" fmla="*/ 731154 w 5377401"/>
                <a:gd name="connsiteY26" fmla="*/ 86569 h 204661"/>
                <a:gd name="connsiteX27" fmla="*/ 741975 w 5377401"/>
                <a:gd name="connsiteY27" fmla="*/ 97391 h 204661"/>
                <a:gd name="connsiteX28" fmla="*/ 779849 w 5377401"/>
                <a:gd name="connsiteY28" fmla="*/ 97391 h 204661"/>
                <a:gd name="connsiteX29" fmla="*/ 796081 w 5377401"/>
                <a:gd name="connsiteY29" fmla="*/ 86569 h 204661"/>
                <a:gd name="connsiteX30" fmla="*/ 812313 w 5377401"/>
                <a:gd name="connsiteY30" fmla="*/ 64927 h 204661"/>
                <a:gd name="connsiteX31" fmla="*/ 828545 w 5377401"/>
                <a:gd name="connsiteY31" fmla="*/ 59516 h 204661"/>
                <a:gd name="connsiteX32" fmla="*/ 844777 w 5377401"/>
                <a:gd name="connsiteY32" fmla="*/ 70337 h 204661"/>
                <a:gd name="connsiteX33" fmla="*/ 877241 w 5377401"/>
                <a:gd name="connsiteY33" fmla="*/ 81159 h 204661"/>
                <a:gd name="connsiteX34" fmla="*/ 920526 w 5377401"/>
                <a:gd name="connsiteY34" fmla="*/ 75748 h 204661"/>
                <a:gd name="connsiteX35" fmla="*/ 936758 w 5377401"/>
                <a:gd name="connsiteY35" fmla="*/ 70337 h 204661"/>
                <a:gd name="connsiteX36" fmla="*/ 925937 w 5377401"/>
                <a:gd name="connsiteY36" fmla="*/ 54105 h 204661"/>
                <a:gd name="connsiteX37" fmla="*/ 952990 w 5377401"/>
                <a:gd name="connsiteY37" fmla="*/ 59516 h 204661"/>
                <a:gd name="connsiteX38" fmla="*/ 1034150 w 5377401"/>
                <a:gd name="connsiteY38" fmla="*/ 64927 h 204661"/>
                <a:gd name="connsiteX39" fmla="*/ 1093667 w 5377401"/>
                <a:gd name="connsiteY39" fmla="*/ 81159 h 204661"/>
                <a:gd name="connsiteX40" fmla="*/ 1104489 w 5377401"/>
                <a:gd name="connsiteY40" fmla="*/ 70337 h 204661"/>
                <a:gd name="connsiteX41" fmla="*/ 1120720 w 5377401"/>
                <a:gd name="connsiteY41" fmla="*/ 75748 h 204661"/>
                <a:gd name="connsiteX42" fmla="*/ 1142363 w 5377401"/>
                <a:gd name="connsiteY42" fmla="*/ 81159 h 204661"/>
                <a:gd name="connsiteX43" fmla="*/ 1201880 w 5377401"/>
                <a:gd name="connsiteY43" fmla="*/ 75748 h 204661"/>
                <a:gd name="connsiteX44" fmla="*/ 1218112 w 5377401"/>
                <a:gd name="connsiteY44" fmla="*/ 70337 h 204661"/>
                <a:gd name="connsiteX45" fmla="*/ 1250576 w 5377401"/>
                <a:gd name="connsiteY45" fmla="*/ 86569 h 204661"/>
                <a:gd name="connsiteX46" fmla="*/ 1293861 w 5377401"/>
                <a:gd name="connsiteY46" fmla="*/ 81159 h 204661"/>
                <a:gd name="connsiteX47" fmla="*/ 1310093 w 5377401"/>
                <a:gd name="connsiteY47" fmla="*/ 75748 h 204661"/>
                <a:gd name="connsiteX48" fmla="*/ 1331736 w 5377401"/>
                <a:gd name="connsiteY48" fmla="*/ 54105 h 204661"/>
                <a:gd name="connsiteX49" fmla="*/ 1369610 w 5377401"/>
                <a:gd name="connsiteY49" fmla="*/ 54105 h 204661"/>
                <a:gd name="connsiteX50" fmla="*/ 1391253 w 5377401"/>
                <a:gd name="connsiteY50" fmla="*/ 32463 h 204661"/>
                <a:gd name="connsiteX51" fmla="*/ 1461591 w 5377401"/>
                <a:gd name="connsiteY51" fmla="*/ 21641 h 204661"/>
                <a:gd name="connsiteX52" fmla="*/ 1483234 w 5377401"/>
                <a:gd name="connsiteY52" fmla="*/ 16231 h 204661"/>
                <a:gd name="connsiteX53" fmla="*/ 1504877 w 5377401"/>
                <a:gd name="connsiteY53" fmla="*/ 37873 h 204661"/>
                <a:gd name="connsiteX54" fmla="*/ 1510287 w 5377401"/>
                <a:gd name="connsiteY54" fmla="*/ 59516 h 204661"/>
                <a:gd name="connsiteX55" fmla="*/ 1580626 w 5377401"/>
                <a:gd name="connsiteY55" fmla="*/ 64927 h 204661"/>
                <a:gd name="connsiteX56" fmla="*/ 1613090 w 5377401"/>
                <a:gd name="connsiteY56" fmla="*/ 75748 h 204661"/>
                <a:gd name="connsiteX57" fmla="*/ 1629322 w 5377401"/>
                <a:gd name="connsiteY57" fmla="*/ 86569 h 204661"/>
                <a:gd name="connsiteX58" fmla="*/ 1650964 w 5377401"/>
                <a:gd name="connsiteY58" fmla="*/ 91980 h 204661"/>
                <a:gd name="connsiteX59" fmla="*/ 1699660 w 5377401"/>
                <a:gd name="connsiteY59" fmla="*/ 86569 h 204661"/>
                <a:gd name="connsiteX60" fmla="*/ 1710481 w 5377401"/>
                <a:gd name="connsiteY60" fmla="*/ 70337 h 204661"/>
                <a:gd name="connsiteX61" fmla="*/ 1721303 w 5377401"/>
                <a:gd name="connsiteY61" fmla="*/ 59516 h 204661"/>
                <a:gd name="connsiteX62" fmla="*/ 1737535 w 5377401"/>
                <a:gd name="connsiteY62" fmla="*/ 64927 h 204661"/>
                <a:gd name="connsiteX63" fmla="*/ 1748356 w 5377401"/>
                <a:gd name="connsiteY63" fmla="*/ 81159 h 204661"/>
                <a:gd name="connsiteX64" fmla="*/ 1780820 w 5377401"/>
                <a:gd name="connsiteY64" fmla="*/ 91980 h 204661"/>
                <a:gd name="connsiteX65" fmla="*/ 1813284 w 5377401"/>
                <a:gd name="connsiteY65" fmla="*/ 86569 h 204661"/>
                <a:gd name="connsiteX66" fmla="*/ 1829516 w 5377401"/>
                <a:gd name="connsiteY66" fmla="*/ 81159 h 204661"/>
                <a:gd name="connsiteX67" fmla="*/ 1916086 w 5377401"/>
                <a:gd name="connsiteY67" fmla="*/ 75748 h 204661"/>
                <a:gd name="connsiteX68" fmla="*/ 1953961 w 5377401"/>
                <a:gd name="connsiteY68" fmla="*/ 86569 h 204661"/>
                <a:gd name="connsiteX69" fmla="*/ 2018889 w 5377401"/>
                <a:gd name="connsiteY69" fmla="*/ 81159 h 204661"/>
                <a:gd name="connsiteX70" fmla="*/ 2045942 w 5377401"/>
                <a:gd name="connsiteY70" fmla="*/ 64927 h 204661"/>
                <a:gd name="connsiteX71" fmla="*/ 2067584 w 5377401"/>
                <a:gd name="connsiteY71" fmla="*/ 37873 h 204661"/>
                <a:gd name="connsiteX72" fmla="*/ 2078406 w 5377401"/>
                <a:gd name="connsiteY72" fmla="*/ 27052 h 204661"/>
                <a:gd name="connsiteX73" fmla="*/ 2089227 w 5377401"/>
                <a:gd name="connsiteY73" fmla="*/ 43284 h 204661"/>
                <a:gd name="connsiteX74" fmla="*/ 2121691 w 5377401"/>
                <a:gd name="connsiteY74" fmla="*/ 59516 h 204661"/>
                <a:gd name="connsiteX75" fmla="*/ 2170387 w 5377401"/>
                <a:gd name="connsiteY75" fmla="*/ 54105 h 204661"/>
                <a:gd name="connsiteX76" fmla="*/ 2186619 w 5377401"/>
                <a:gd name="connsiteY76" fmla="*/ 48695 h 204661"/>
                <a:gd name="connsiteX77" fmla="*/ 2273189 w 5377401"/>
                <a:gd name="connsiteY77" fmla="*/ 59516 h 204661"/>
                <a:gd name="connsiteX78" fmla="*/ 2321885 w 5377401"/>
                <a:gd name="connsiteY78" fmla="*/ 54105 h 204661"/>
                <a:gd name="connsiteX79" fmla="*/ 2365170 w 5377401"/>
                <a:gd name="connsiteY79" fmla="*/ 48695 h 204661"/>
                <a:gd name="connsiteX80" fmla="*/ 2408455 w 5377401"/>
                <a:gd name="connsiteY80" fmla="*/ 43284 h 204661"/>
                <a:gd name="connsiteX81" fmla="*/ 2424687 w 5377401"/>
                <a:gd name="connsiteY81" fmla="*/ 54105 h 204661"/>
                <a:gd name="connsiteX82" fmla="*/ 2440919 w 5377401"/>
                <a:gd name="connsiteY82" fmla="*/ 59516 h 204661"/>
                <a:gd name="connsiteX83" fmla="*/ 2527490 w 5377401"/>
                <a:gd name="connsiteY83" fmla="*/ 54105 h 204661"/>
                <a:gd name="connsiteX84" fmla="*/ 2543722 w 5377401"/>
                <a:gd name="connsiteY84" fmla="*/ 43284 h 204661"/>
                <a:gd name="connsiteX85" fmla="*/ 2576186 w 5377401"/>
                <a:gd name="connsiteY85" fmla="*/ 21641 h 204661"/>
                <a:gd name="connsiteX86" fmla="*/ 2619471 w 5377401"/>
                <a:gd name="connsiteY86" fmla="*/ 54105 h 204661"/>
                <a:gd name="connsiteX87" fmla="*/ 2641113 w 5377401"/>
                <a:gd name="connsiteY87" fmla="*/ 59516 h 204661"/>
                <a:gd name="connsiteX88" fmla="*/ 2651935 w 5377401"/>
                <a:gd name="connsiteY88" fmla="*/ 70337 h 204661"/>
                <a:gd name="connsiteX89" fmla="*/ 2716862 w 5377401"/>
                <a:gd name="connsiteY89" fmla="*/ 54105 h 204661"/>
                <a:gd name="connsiteX90" fmla="*/ 2727684 w 5377401"/>
                <a:gd name="connsiteY90" fmla="*/ 43284 h 204661"/>
                <a:gd name="connsiteX91" fmla="*/ 2781790 w 5377401"/>
                <a:gd name="connsiteY91" fmla="*/ 37873 h 204661"/>
                <a:gd name="connsiteX92" fmla="*/ 2792612 w 5377401"/>
                <a:gd name="connsiteY92" fmla="*/ 27052 h 204661"/>
                <a:gd name="connsiteX93" fmla="*/ 2798022 w 5377401"/>
                <a:gd name="connsiteY93" fmla="*/ 10820 h 204661"/>
                <a:gd name="connsiteX94" fmla="*/ 2814254 w 5377401"/>
                <a:gd name="connsiteY94" fmla="*/ 16231 h 204661"/>
                <a:gd name="connsiteX95" fmla="*/ 2862950 w 5377401"/>
                <a:gd name="connsiteY95" fmla="*/ 54105 h 204661"/>
                <a:gd name="connsiteX96" fmla="*/ 2900825 w 5377401"/>
                <a:gd name="connsiteY96" fmla="*/ 43284 h 204661"/>
                <a:gd name="connsiteX97" fmla="*/ 2922467 w 5377401"/>
                <a:gd name="connsiteY97" fmla="*/ 48695 h 204661"/>
                <a:gd name="connsiteX98" fmla="*/ 2933289 w 5377401"/>
                <a:gd name="connsiteY98" fmla="*/ 59516 h 204661"/>
                <a:gd name="connsiteX99" fmla="*/ 2987395 w 5377401"/>
                <a:gd name="connsiteY99" fmla="*/ 59516 h 204661"/>
                <a:gd name="connsiteX100" fmla="*/ 3030680 w 5377401"/>
                <a:gd name="connsiteY100" fmla="*/ 37873 h 204661"/>
                <a:gd name="connsiteX101" fmla="*/ 3063144 w 5377401"/>
                <a:gd name="connsiteY101" fmla="*/ 32463 h 204661"/>
                <a:gd name="connsiteX102" fmla="*/ 3095608 w 5377401"/>
                <a:gd name="connsiteY102" fmla="*/ 21641 h 204661"/>
                <a:gd name="connsiteX103" fmla="*/ 3111840 w 5377401"/>
                <a:gd name="connsiteY103" fmla="*/ 16231 h 204661"/>
                <a:gd name="connsiteX104" fmla="*/ 3117251 w 5377401"/>
                <a:gd name="connsiteY104" fmla="*/ 32463 h 204661"/>
                <a:gd name="connsiteX105" fmla="*/ 3198410 w 5377401"/>
                <a:gd name="connsiteY105" fmla="*/ 43284 h 204661"/>
                <a:gd name="connsiteX106" fmla="*/ 3220053 w 5377401"/>
                <a:gd name="connsiteY106" fmla="*/ 48695 h 204661"/>
                <a:gd name="connsiteX107" fmla="*/ 3247106 w 5377401"/>
                <a:gd name="connsiteY107" fmla="*/ 70337 h 204661"/>
                <a:gd name="connsiteX108" fmla="*/ 3322855 w 5377401"/>
                <a:gd name="connsiteY108" fmla="*/ 54105 h 204661"/>
                <a:gd name="connsiteX109" fmla="*/ 3333677 w 5377401"/>
                <a:gd name="connsiteY109" fmla="*/ 43284 h 204661"/>
                <a:gd name="connsiteX110" fmla="*/ 3366141 w 5377401"/>
                <a:gd name="connsiteY110" fmla="*/ 48695 h 204661"/>
                <a:gd name="connsiteX111" fmla="*/ 3382373 w 5377401"/>
                <a:gd name="connsiteY111" fmla="*/ 54105 h 204661"/>
                <a:gd name="connsiteX112" fmla="*/ 3452711 w 5377401"/>
                <a:gd name="connsiteY112" fmla="*/ 48695 h 204661"/>
                <a:gd name="connsiteX113" fmla="*/ 3506818 w 5377401"/>
                <a:gd name="connsiteY113" fmla="*/ 37873 h 204661"/>
                <a:gd name="connsiteX114" fmla="*/ 3523049 w 5377401"/>
                <a:gd name="connsiteY114" fmla="*/ 64927 h 204661"/>
                <a:gd name="connsiteX115" fmla="*/ 3539281 w 5377401"/>
                <a:gd name="connsiteY115" fmla="*/ 59516 h 204661"/>
                <a:gd name="connsiteX116" fmla="*/ 3566335 w 5377401"/>
                <a:gd name="connsiteY116" fmla="*/ 54105 h 204661"/>
                <a:gd name="connsiteX117" fmla="*/ 3658316 w 5377401"/>
                <a:gd name="connsiteY117" fmla="*/ 43284 h 204661"/>
                <a:gd name="connsiteX118" fmla="*/ 3685369 w 5377401"/>
                <a:gd name="connsiteY118" fmla="*/ 48695 h 204661"/>
                <a:gd name="connsiteX119" fmla="*/ 3744886 w 5377401"/>
                <a:gd name="connsiteY119" fmla="*/ 43284 h 204661"/>
                <a:gd name="connsiteX120" fmla="*/ 3761118 w 5377401"/>
                <a:gd name="connsiteY120" fmla="*/ 48695 h 204661"/>
                <a:gd name="connsiteX121" fmla="*/ 3777350 w 5377401"/>
                <a:gd name="connsiteY121" fmla="*/ 59516 h 204661"/>
                <a:gd name="connsiteX122" fmla="*/ 3815225 w 5377401"/>
                <a:gd name="connsiteY122" fmla="*/ 54105 h 204661"/>
                <a:gd name="connsiteX123" fmla="*/ 3880152 w 5377401"/>
                <a:gd name="connsiteY123" fmla="*/ 37873 h 204661"/>
                <a:gd name="connsiteX124" fmla="*/ 3945080 w 5377401"/>
                <a:gd name="connsiteY124" fmla="*/ 43284 h 204661"/>
                <a:gd name="connsiteX125" fmla="*/ 3966723 w 5377401"/>
                <a:gd name="connsiteY125" fmla="*/ 21641 h 204661"/>
                <a:gd name="connsiteX126" fmla="*/ 3999187 w 5377401"/>
                <a:gd name="connsiteY126" fmla="*/ 37873 h 204661"/>
                <a:gd name="connsiteX127" fmla="*/ 4010008 w 5377401"/>
                <a:gd name="connsiteY127" fmla="*/ 48695 h 204661"/>
                <a:gd name="connsiteX128" fmla="*/ 4026240 w 5377401"/>
                <a:gd name="connsiteY128" fmla="*/ 54105 h 204661"/>
                <a:gd name="connsiteX129" fmla="*/ 4069525 w 5377401"/>
                <a:gd name="connsiteY129" fmla="*/ 48695 h 204661"/>
                <a:gd name="connsiteX130" fmla="*/ 4080347 w 5377401"/>
                <a:gd name="connsiteY130" fmla="*/ 37873 h 204661"/>
                <a:gd name="connsiteX131" fmla="*/ 4096578 w 5377401"/>
                <a:gd name="connsiteY131" fmla="*/ 32463 h 204661"/>
                <a:gd name="connsiteX132" fmla="*/ 4118221 w 5377401"/>
                <a:gd name="connsiteY132" fmla="*/ 37873 h 204661"/>
                <a:gd name="connsiteX133" fmla="*/ 4150685 w 5377401"/>
                <a:gd name="connsiteY133" fmla="*/ 59516 h 204661"/>
                <a:gd name="connsiteX134" fmla="*/ 4193970 w 5377401"/>
                <a:gd name="connsiteY134" fmla="*/ 54105 h 204661"/>
                <a:gd name="connsiteX135" fmla="*/ 4226434 w 5377401"/>
                <a:gd name="connsiteY135" fmla="*/ 32463 h 204661"/>
                <a:gd name="connsiteX136" fmla="*/ 4242666 w 5377401"/>
                <a:gd name="connsiteY136" fmla="*/ 37873 h 204661"/>
                <a:gd name="connsiteX137" fmla="*/ 4258898 w 5377401"/>
                <a:gd name="connsiteY137" fmla="*/ 64927 h 204661"/>
                <a:gd name="connsiteX138" fmla="*/ 4313004 w 5377401"/>
                <a:gd name="connsiteY138" fmla="*/ 54105 h 204661"/>
                <a:gd name="connsiteX139" fmla="*/ 4323826 w 5377401"/>
                <a:gd name="connsiteY139" fmla="*/ 43284 h 204661"/>
                <a:gd name="connsiteX140" fmla="*/ 4340058 w 5377401"/>
                <a:gd name="connsiteY140" fmla="*/ 32463 h 204661"/>
                <a:gd name="connsiteX141" fmla="*/ 4350879 w 5377401"/>
                <a:gd name="connsiteY141" fmla="*/ 21641 h 204661"/>
                <a:gd name="connsiteX142" fmla="*/ 4367111 w 5377401"/>
                <a:gd name="connsiteY142" fmla="*/ 16231 h 204661"/>
                <a:gd name="connsiteX143" fmla="*/ 4388754 w 5377401"/>
                <a:gd name="connsiteY143" fmla="*/ 21641 h 204661"/>
                <a:gd name="connsiteX144" fmla="*/ 4399575 w 5377401"/>
                <a:gd name="connsiteY144" fmla="*/ 37873 h 204661"/>
                <a:gd name="connsiteX145" fmla="*/ 4453681 w 5377401"/>
                <a:gd name="connsiteY145" fmla="*/ 32463 h 204661"/>
                <a:gd name="connsiteX146" fmla="*/ 4464503 w 5377401"/>
                <a:gd name="connsiteY146" fmla="*/ 21641 h 204661"/>
                <a:gd name="connsiteX147" fmla="*/ 4496967 w 5377401"/>
                <a:gd name="connsiteY147" fmla="*/ 10820 h 204661"/>
                <a:gd name="connsiteX148" fmla="*/ 4502377 w 5377401"/>
                <a:gd name="connsiteY148" fmla="*/ 27052 h 204661"/>
                <a:gd name="connsiteX149" fmla="*/ 4507788 w 5377401"/>
                <a:gd name="connsiteY149" fmla="*/ 48695 h 204661"/>
                <a:gd name="connsiteX150" fmla="*/ 4524020 w 5377401"/>
                <a:gd name="connsiteY150" fmla="*/ 59516 h 204661"/>
                <a:gd name="connsiteX151" fmla="*/ 4588948 w 5377401"/>
                <a:gd name="connsiteY151" fmla="*/ 43284 h 204661"/>
                <a:gd name="connsiteX152" fmla="*/ 4621412 w 5377401"/>
                <a:gd name="connsiteY152" fmla="*/ 5410 h 204661"/>
                <a:gd name="connsiteX153" fmla="*/ 4648465 w 5377401"/>
                <a:gd name="connsiteY153" fmla="*/ 32463 h 204661"/>
                <a:gd name="connsiteX154" fmla="*/ 4680929 w 5377401"/>
                <a:gd name="connsiteY154" fmla="*/ 27052 h 204661"/>
                <a:gd name="connsiteX155" fmla="*/ 4697161 w 5377401"/>
                <a:gd name="connsiteY155" fmla="*/ 16231 h 204661"/>
                <a:gd name="connsiteX156" fmla="*/ 4729625 w 5377401"/>
                <a:gd name="connsiteY156" fmla="*/ 5410 h 204661"/>
                <a:gd name="connsiteX157" fmla="*/ 4745857 w 5377401"/>
                <a:gd name="connsiteY157" fmla="*/ 16231 h 204661"/>
                <a:gd name="connsiteX158" fmla="*/ 4762089 w 5377401"/>
                <a:gd name="connsiteY158" fmla="*/ 32463 h 204661"/>
                <a:gd name="connsiteX159" fmla="*/ 4778320 w 5377401"/>
                <a:gd name="connsiteY159" fmla="*/ 37873 h 204661"/>
                <a:gd name="connsiteX160" fmla="*/ 4810784 w 5377401"/>
                <a:gd name="connsiteY160" fmla="*/ 27052 h 204661"/>
                <a:gd name="connsiteX161" fmla="*/ 4821606 w 5377401"/>
                <a:gd name="connsiteY161" fmla="*/ 16231 h 204661"/>
                <a:gd name="connsiteX162" fmla="*/ 4837838 w 5377401"/>
                <a:gd name="connsiteY162" fmla="*/ 10820 h 204661"/>
                <a:gd name="connsiteX163" fmla="*/ 4935229 w 5377401"/>
                <a:gd name="connsiteY163" fmla="*/ 27052 h 204661"/>
                <a:gd name="connsiteX164" fmla="*/ 4940640 w 5377401"/>
                <a:gd name="connsiteY164" fmla="*/ 43284 h 204661"/>
                <a:gd name="connsiteX165" fmla="*/ 4956872 w 5377401"/>
                <a:gd name="connsiteY165" fmla="*/ 54105 h 204661"/>
                <a:gd name="connsiteX166" fmla="*/ 4983925 w 5377401"/>
                <a:gd name="connsiteY166" fmla="*/ 70337 h 204661"/>
                <a:gd name="connsiteX167" fmla="*/ 5005568 w 5377401"/>
                <a:gd name="connsiteY167" fmla="*/ 64927 h 204661"/>
                <a:gd name="connsiteX168" fmla="*/ 5016389 w 5377401"/>
                <a:gd name="connsiteY168" fmla="*/ 32463 h 204661"/>
                <a:gd name="connsiteX169" fmla="*/ 5054264 w 5377401"/>
                <a:gd name="connsiteY169" fmla="*/ 48695 h 204661"/>
                <a:gd name="connsiteX170" fmla="*/ 5086728 w 5377401"/>
                <a:gd name="connsiteY170" fmla="*/ 59516 h 204661"/>
                <a:gd name="connsiteX171" fmla="*/ 5135423 w 5377401"/>
                <a:gd name="connsiteY171" fmla="*/ 64927 h 204661"/>
                <a:gd name="connsiteX172" fmla="*/ 5162477 w 5377401"/>
                <a:gd name="connsiteY172" fmla="*/ 81159 h 204661"/>
                <a:gd name="connsiteX173" fmla="*/ 5167887 w 5377401"/>
                <a:gd name="connsiteY173" fmla="*/ 64927 h 204661"/>
                <a:gd name="connsiteX174" fmla="*/ 5205762 w 5377401"/>
                <a:gd name="connsiteY174" fmla="*/ 75748 h 204661"/>
                <a:gd name="connsiteX175" fmla="*/ 5216583 w 5377401"/>
                <a:gd name="connsiteY175" fmla="*/ 91980 h 204661"/>
                <a:gd name="connsiteX176" fmla="*/ 5227404 w 5377401"/>
                <a:gd name="connsiteY176" fmla="*/ 59516 h 204661"/>
                <a:gd name="connsiteX177" fmla="*/ 5232815 w 5377401"/>
                <a:gd name="connsiteY177" fmla="*/ 43284 h 204661"/>
                <a:gd name="connsiteX178" fmla="*/ 5249047 w 5377401"/>
                <a:gd name="connsiteY178" fmla="*/ 48695 h 204661"/>
                <a:gd name="connsiteX179" fmla="*/ 5265279 w 5377401"/>
                <a:gd name="connsiteY179" fmla="*/ 81159 h 204661"/>
                <a:gd name="connsiteX180" fmla="*/ 5276100 w 5377401"/>
                <a:gd name="connsiteY180" fmla="*/ 97391 h 204661"/>
                <a:gd name="connsiteX181" fmla="*/ 5281511 w 5377401"/>
                <a:gd name="connsiteY181" fmla="*/ 113623 h 204661"/>
                <a:gd name="connsiteX182" fmla="*/ 5292332 w 5377401"/>
                <a:gd name="connsiteY182" fmla="*/ 129854 h 204661"/>
                <a:gd name="connsiteX183" fmla="*/ 5295657 w 5377401"/>
                <a:gd name="connsiteY183" fmla="*/ 160866 h 204661"/>
                <a:gd name="connsiteX184" fmla="*/ 5375538 w 5377401"/>
                <a:gd name="connsiteY184" fmla="*/ 189583 h 204661"/>
                <a:gd name="connsiteX185" fmla="*/ 5208269 w 5377401"/>
                <a:gd name="connsiteY185" fmla="*/ 180662 h 204661"/>
                <a:gd name="connsiteX186" fmla="*/ 4808176 w 5377401"/>
                <a:gd name="connsiteY186" fmla="*/ 178550 h 204661"/>
                <a:gd name="connsiteX187" fmla="*/ 9637 w 5377401"/>
                <a:gd name="connsiteY187" fmla="*/ 204653 h 204661"/>
                <a:gd name="connsiteX0" fmla="*/ 9637 w 5301568"/>
                <a:gd name="connsiteY0" fmla="*/ 204653 h 204661"/>
                <a:gd name="connsiteX1" fmla="*/ 1006 w 5301568"/>
                <a:gd name="connsiteY1" fmla="*/ 103502 h 204661"/>
                <a:gd name="connsiteX2" fmla="*/ 6416 w 5301568"/>
                <a:gd name="connsiteY2" fmla="*/ 11441 h 204661"/>
                <a:gd name="connsiteX3" fmla="*/ 56432 w 5301568"/>
                <a:gd name="connsiteY3" fmla="*/ 18791 h 204661"/>
                <a:gd name="connsiteX4" fmla="*/ 92697 w 5301568"/>
                <a:gd name="connsiteY4" fmla="*/ 43284 h 204661"/>
                <a:gd name="connsiteX5" fmla="*/ 119750 w 5301568"/>
                <a:gd name="connsiteY5" fmla="*/ 75748 h 204661"/>
                <a:gd name="connsiteX6" fmla="*/ 135982 w 5301568"/>
                <a:gd name="connsiteY6" fmla="*/ 70337 h 204661"/>
                <a:gd name="connsiteX7" fmla="*/ 163035 w 5301568"/>
                <a:gd name="connsiteY7" fmla="*/ 54105 h 204661"/>
                <a:gd name="connsiteX8" fmla="*/ 195499 w 5301568"/>
                <a:gd name="connsiteY8" fmla="*/ 70337 h 204661"/>
                <a:gd name="connsiteX9" fmla="*/ 217142 w 5301568"/>
                <a:gd name="connsiteY9" fmla="*/ 64927 h 204661"/>
                <a:gd name="connsiteX10" fmla="*/ 249606 w 5301568"/>
                <a:gd name="connsiteY10" fmla="*/ 48695 h 204661"/>
                <a:gd name="connsiteX11" fmla="*/ 303712 w 5301568"/>
                <a:gd name="connsiteY11" fmla="*/ 64927 h 204661"/>
                <a:gd name="connsiteX12" fmla="*/ 319944 w 5301568"/>
                <a:gd name="connsiteY12" fmla="*/ 70337 h 204661"/>
                <a:gd name="connsiteX13" fmla="*/ 336176 w 5301568"/>
                <a:gd name="connsiteY13" fmla="*/ 81159 h 204661"/>
                <a:gd name="connsiteX14" fmla="*/ 395693 w 5301568"/>
                <a:gd name="connsiteY14" fmla="*/ 81159 h 204661"/>
                <a:gd name="connsiteX15" fmla="*/ 449800 w 5301568"/>
                <a:gd name="connsiteY15" fmla="*/ 81159 h 204661"/>
                <a:gd name="connsiteX16" fmla="*/ 503906 w 5301568"/>
                <a:gd name="connsiteY16" fmla="*/ 70337 h 204661"/>
                <a:gd name="connsiteX17" fmla="*/ 514728 w 5301568"/>
                <a:gd name="connsiteY17" fmla="*/ 59516 h 204661"/>
                <a:gd name="connsiteX18" fmla="*/ 530960 w 5301568"/>
                <a:gd name="connsiteY18" fmla="*/ 64927 h 204661"/>
                <a:gd name="connsiteX19" fmla="*/ 558013 w 5301568"/>
                <a:gd name="connsiteY19" fmla="*/ 70337 h 204661"/>
                <a:gd name="connsiteX20" fmla="*/ 585066 w 5301568"/>
                <a:gd name="connsiteY20" fmla="*/ 64927 h 204661"/>
                <a:gd name="connsiteX21" fmla="*/ 601298 w 5301568"/>
                <a:gd name="connsiteY21" fmla="*/ 59516 h 204661"/>
                <a:gd name="connsiteX22" fmla="*/ 617530 w 5301568"/>
                <a:gd name="connsiteY22" fmla="*/ 70337 h 204661"/>
                <a:gd name="connsiteX23" fmla="*/ 628351 w 5301568"/>
                <a:gd name="connsiteY23" fmla="*/ 86569 h 204661"/>
                <a:gd name="connsiteX24" fmla="*/ 682458 w 5301568"/>
                <a:gd name="connsiteY24" fmla="*/ 86569 h 204661"/>
                <a:gd name="connsiteX25" fmla="*/ 698690 w 5301568"/>
                <a:gd name="connsiteY25" fmla="*/ 75748 h 204661"/>
                <a:gd name="connsiteX26" fmla="*/ 731154 w 5301568"/>
                <a:gd name="connsiteY26" fmla="*/ 86569 h 204661"/>
                <a:gd name="connsiteX27" fmla="*/ 741975 w 5301568"/>
                <a:gd name="connsiteY27" fmla="*/ 97391 h 204661"/>
                <a:gd name="connsiteX28" fmla="*/ 779849 w 5301568"/>
                <a:gd name="connsiteY28" fmla="*/ 97391 h 204661"/>
                <a:gd name="connsiteX29" fmla="*/ 796081 w 5301568"/>
                <a:gd name="connsiteY29" fmla="*/ 86569 h 204661"/>
                <a:gd name="connsiteX30" fmla="*/ 812313 w 5301568"/>
                <a:gd name="connsiteY30" fmla="*/ 64927 h 204661"/>
                <a:gd name="connsiteX31" fmla="*/ 828545 w 5301568"/>
                <a:gd name="connsiteY31" fmla="*/ 59516 h 204661"/>
                <a:gd name="connsiteX32" fmla="*/ 844777 w 5301568"/>
                <a:gd name="connsiteY32" fmla="*/ 70337 h 204661"/>
                <a:gd name="connsiteX33" fmla="*/ 877241 w 5301568"/>
                <a:gd name="connsiteY33" fmla="*/ 81159 h 204661"/>
                <a:gd name="connsiteX34" fmla="*/ 920526 w 5301568"/>
                <a:gd name="connsiteY34" fmla="*/ 75748 h 204661"/>
                <a:gd name="connsiteX35" fmla="*/ 936758 w 5301568"/>
                <a:gd name="connsiteY35" fmla="*/ 70337 h 204661"/>
                <a:gd name="connsiteX36" fmla="*/ 925937 w 5301568"/>
                <a:gd name="connsiteY36" fmla="*/ 54105 h 204661"/>
                <a:gd name="connsiteX37" fmla="*/ 952990 w 5301568"/>
                <a:gd name="connsiteY37" fmla="*/ 59516 h 204661"/>
                <a:gd name="connsiteX38" fmla="*/ 1034150 w 5301568"/>
                <a:gd name="connsiteY38" fmla="*/ 64927 h 204661"/>
                <a:gd name="connsiteX39" fmla="*/ 1093667 w 5301568"/>
                <a:gd name="connsiteY39" fmla="*/ 81159 h 204661"/>
                <a:gd name="connsiteX40" fmla="*/ 1104489 w 5301568"/>
                <a:gd name="connsiteY40" fmla="*/ 70337 h 204661"/>
                <a:gd name="connsiteX41" fmla="*/ 1120720 w 5301568"/>
                <a:gd name="connsiteY41" fmla="*/ 75748 h 204661"/>
                <a:gd name="connsiteX42" fmla="*/ 1142363 w 5301568"/>
                <a:gd name="connsiteY42" fmla="*/ 81159 h 204661"/>
                <a:gd name="connsiteX43" fmla="*/ 1201880 w 5301568"/>
                <a:gd name="connsiteY43" fmla="*/ 75748 h 204661"/>
                <a:gd name="connsiteX44" fmla="*/ 1218112 w 5301568"/>
                <a:gd name="connsiteY44" fmla="*/ 70337 h 204661"/>
                <a:gd name="connsiteX45" fmla="*/ 1250576 w 5301568"/>
                <a:gd name="connsiteY45" fmla="*/ 86569 h 204661"/>
                <a:gd name="connsiteX46" fmla="*/ 1293861 w 5301568"/>
                <a:gd name="connsiteY46" fmla="*/ 81159 h 204661"/>
                <a:gd name="connsiteX47" fmla="*/ 1310093 w 5301568"/>
                <a:gd name="connsiteY47" fmla="*/ 75748 h 204661"/>
                <a:gd name="connsiteX48" fmla="*/ 1331736 w 5301568"/>
                <a:gd name="connsiteY48" fmla="*/ 54105 h 204661"/>
                <a:gd name="connsiteX49" fmla="*/ 1369610 w 5301568"/>
                <a:gd name="connsiteY49" fmla="*/ 54105 h 204661"/>
                <a:gd name="connsiteX50" fmla="*/ 1391253 w 5301568"/>
                <a:gd name="connsiteY50" fmla="*/ 32463 h 204661"/>
                <a:gd name="connsiteX51" fmla="*/ 1461591 w 5301568"/>
                <a:gd name="connsiteY51" fmla="*/ 21641 h 204661"/>
                <a:gd name="connsiteX52" fmla="*/ 1483234 w 5301568"/>
                <a:gd name="connsiteY52" fmla="*/ 16231 h 204661"/>
                <a:gd name="connsiteX53" fmla="*/ 1504877 w 5301568"/>
                <a:gd name="connsiteY53" fmla="*/ 37873 h 204661"/>
                <a:gd name="connsiteX54" fmla="*/ 1510287 w 5301568"/>
                <a:gd name="connsiteY54" fmla="*/ 59516 h 204661"/>
                <a:gd name="connsiteX55" fmla="*/ 1580626 w 5301568"/>
                <a:gd name="connsiteY55" fmla="*/ 64927 h 204661"/>
                <a:gd name="connsiteX56" fmla="*/ 1613090 w 5301568"/>
                <a:gd name="connsiteY56" fmla="*/ 75748 h 204661"/>
                <a:gd name="connsiteX57" fmla="*/ 1629322 w 5301568"/>
                <a:gd name="connsiteY57" fmla="*/ 86569 h 204661"/>
                <a:gd name="connsiteX58" fmla="*/ 1650964 w 5301568"/>
                <a:gd name="connsiteY58" fmla="*/ 91980 h 204661"/>
                <a:gd name="connsiteX59" fmla="*/ 1699660 w 5301568"/>
                <a:gd name="connsiteY59" fmla="*/ 86569 h 204661"/>
                <a:gd name="connsiteX60" fmla="*/ 1710481 w 5301568"/>
                <a:gd name="connsiteY60" fmla="*/ 70337 h 204661"/>
                <a:gd name="connsiteX61" fmla="*/ 1721303 w 5301568"/>
                <a:gd name="connsiteY61" fmla="*/ 59516 h 204661"/>
                <a:gd name="connsiteX62" fmla="*/ 1737535 w 5301568"/>
                <a:gd name="connsiteY62" fmla="*/ 64927 h 204661"/>
                <a:gd name="connsiteX63" fmla="*/ 1748356 w 5301568"/>
                <a:gd name="connsiteY63" fmla="*/ 81159 h 204661"/>
                <a:gd name="connsiteX64" fmla="*/ 1780820 w 5301568"/>
                <a:gd name="connsiteY64" fmla="*/ 91980 h 204661"/>
                <a:gd name="connsiteX65" fmla="*/ 1813284 w 5301568"/>
                <a:gd name="connsiteY65" fmla="*/ 86569 h 204661"/>
                <a:gd name="connsiteX66" fmla="*/ 1829516 w 5301568"/>
                <a:gd name="connsiteY66" fmla="*/ 81159 h 204661"/>
                <a:gd name="connsiteX67" fmla="*/ 1916086 w 5301568"/>
                <a:gd name="connsiteY67" fmla="*/ 75748 h 204661"/>
                <a:gd name="connsiteX68" fmla="*/ 1953961 w 5301568"/>
                <a:gd name="connsiteY68" fmla="*/ 86569 h 204661"/>
                <a:gd name="connsiteX69" fmla="*/ 2018889 w 5301568"/>
                <a:gd name="connsiteY69" fmla="*/ 81159 h 204661"/>
                <a:gd name="connsiteX70" fmla="*/ 2045942 w 5301568"/>
                <a:gd name="connsiteY70" fmla="*/ 64927 h 204661"/>
                <a:gd name="connsiteX71" fmla="*/ 2067584 w 5301568"/>
                <a:gd name="connsiteY71" fmla="*/ 37873 h 204661"/>
                <a:gd name="connsiteX72" fmla="*/ 2078406 w 5301568"/>
                <a:gd name="connsiteY72" fmla="*/ 27052 h 204661"/>
                <a:gd name="connsiteX73" fmla="*/ 2089227 w 5301568"/>
                <a:gd name="connsiteY73" fmla="*/ 43284 h 204661"/>
                <a:gd name="connsiteX74" fmla="*/ 2121691 w 5301568"/>
                <a:gd name="connsiteY74" fmla="*/ 59516 h 204661"/>
                <a:gd name="connsiteX75" fmla="*/ 2170387 w 5301568"/>
                <a:gd name="connsiteY75" fmla="*/ 54105 h 204661"/>
                <a:gd name="connsiteX76" fmla="*/ 2186619 w 5301568"/>
                <a:gd name="connsiteY76" fmla="*/ 48695 h 204661"/>
                <a:gd name="connsiteX77" fmla="*/ 2273189 w 5301568"/>
                <a:gd name="connsiteY77" fmla="*/ 59516 h 204661"/>
                <a:gd name="connsiteX78" fmla="*/ 2321885 w 5301568"/>
                <a:gd name="connsiteY78" fmla="*/ 54105 h 204661"/>
                <a:gd name="connsiteX79" fmla="*/ 2365170 w 5301568"/>
                <a:gd name="connsiteY79" fmla="*/ 48695 h 204661"/>
                <a:gd name="connsiteX80" fmla="*/ 2408455 w 5301568"/>
                <a:gd name="connsiteY80" fmla="*/ 43284 h 204661"/>
                <a:gd name="connsiteX81" fmla="*/ 2424687 w 5301568"/>
                <a:gd name="connsiteY81" fmla="*/ 54105 h 204661"/>
                <a:gd name="connsiteX82" fmla="*/ 2440919 w 5301568"/>
                <a:gd name="connsiteY82" fmla="*/ 59516 h 204661"/>
                <a:gd name="connsiteX83" fmla="*/ 2527490 w 5301568"/>
                <a:gd name="connsiteY83" fmla="*/ 54105 h 204661"/>
                <a:gd name="connsiteX84" fmla="*/ 2543722 w 5301568"/>
                <a:gd name="connsiteY84" fmla="*/ 43284 h 204661"/>
                <a:gd name="connsiteX85" fmla="*/ 2576186 w 5301568"/>
                <a:gd name="connsiteY85" fmla="*/ 21641 h 204661"/>
                <a:gd name="connsiteX86" fmla="*/ 2619471 w 5301568"/>
                <a:gd name="connsiteY86" fmla="*/ 54105 h 204661"/>
                <a:gd name="connsiteX87" fmla="*/ 2641113 w 5301568"/>
                <a:gd name="connsiteY87" fmla="*/ 59516 h 204661"/>
                <a:gd name="connsiteX88" fmla="*/ 2651935 w 5301568"/>
                <a:gd name="connsiteY88" fmla="*/ 70337 h 204661"/>
                <a:gd name="connsiteX89" fmla="*/ 2716862 w 5301568"/>
                <a:gd name="connsiteY89" fmla="*/ 54105 h 204661"/>
                <a:gd name="connsiteX90" fmla="*/ 2727684 w 5301568"/>
                <a:gd name="connsiteY90" fmla="*/ 43284 h 204661"/>
                <a:gd name="connsiteX91" fmla="*/ 2781790 w 5301568"/>
                <a:gd name="connsiteY91" fmla="*/ 37873 h 204661"/>
                <a:gd name="connsiteX92" fmla="*/ 2792612 w 5301568"/>
                <a:gd name="connsiteY92" fmla="*/ 27052 h 204661"/>
                <a:gd name="connsiteX93" fmla="*/ 2798022 w 5301568"/>
                <a:gd name="connsiteY93" fmla="*/ 10820 h 204661"/>
                <a:gd name="connsiteX94" fmla="*/ 2814254 w 5301568"/>
                <a:gd name="connsiteY94" fmla="*/ 16231 h 204661"/>
                <a:gd name="connsiteX95" fmla="*/ 2862950 w 5301568"/>
                <a:gd name="connsiteY95" fmla="*/ 54105 h 204661"/>
                <a:gd name="connsiteX96" fmla="*/ 2900825 w 5301568"/>
                <a:gd name="connsiteY96" fmla="*/ 43284 h 204661"/>
                <a:gd name="connsiteX97" fmla="*/ 2922467 w 5301568"/>
                <a:gd name="connsiteY97" fmla="*/ 48695 h 204661"/>
                <a:gd name="connsiteX98" fmla="*/ 2933289 w 5301568"/>
                <a:gd name="connsiteY98" fmla="*/ 59516 h 204661"/>
                <a:gd name="connsiteX99" fmla="*/ 2987395 w 5301568"/>
                <a:gd name="connsiteY99" fmla="*/ 59516 h 204661"/>
                <a:gd name="connsiteX100" fmla="*/ 3030680 w 5301568"/>
                <a:gd name="connsiteY100" fmla="*/ 37873 h 204661"/>
                <a:gd name="connsiteX101" fmla="*/ 3063144 w 5301568"/>
                <a:gd name="connsiteY101" fmla="*/ 32463 h 204661"/>
                <a:gd name="connsiteX102" fmla="*/ 3095608 w 5301568"/>
                <a:gd name="connsiteY102" fmla="*/ 21641 h 204661"/>
                <a:gd name="connsiteX103" fmla="*/ 3111840 w 5301568"/>
                <a:gd name="connsiteY103" fmla="*/ 16231 h 204661"/>
                <a:gd name="connsiteX104" fmla="*/ 3117251 w 5301568"/>
                <a:gd name="connsiteY104" fmla="*/ 32463 h 204661"/>
                <a:gd name="connsiteX105" fmla="*/ 3198410 w 5301568"/>
                <a:gd name="connsiteY105" fmla="*/ 43284 h 204661"/>
                <a:gd name="connsiteX106" fmla="*/ 3220053 w 5301568"/>
                <a:gd name="connsiteY106" fmla="*/ 48695 h 204661"/>
                <a:gd name="connsiteX107" fmla="*/ 3247106 w 5301568"/>
                <a:gd name="connsiteY107" fmla="*/ 70337 h 204661"/>
                <a:gd name="connsiteX108" fmla="*/ 3322855 w 5301568"/>
                <a:gd name="connsiteY108" fmla="*/ 54105 h 204661"/>
                <a:gd name="connsiteX109" fmla="*/ 3333677 w 5301568"/>
                <a:gd name="connsiteY109" fmla="*/ 43284 h 204661"/>
                <a:gd name="connsiteX110" fmla="*/ 3366141 w 5301568"/>
                <a:gd name="connsiteY110" fmla="*/ 48695 h 204661"/>
                <a:gd name="connsiteX111" fmla="*/ 3382373 w 5301568"/>
                <a:gd name="connsiteY111" fmla="*/ 54105 h 204661"/>
                <a:gd name="connsiteX112" fmla="*/ 3452711 w 5301568"/>
                <a:gd name="connsiteY112" fmla="*/ 48695 h 204661"/>
                <a:gd name="connsiteX113" fmla="*/ 3506818 w 5301568"/>
                <a:gd name="connsiteY113" fmla="*/ 37873 h 204661"/>
                <a:gd name="connsiteX114" fmla="*/ 3523049 w 5301568"/>
                <a:gd name="connsiteY114" fmla="*/ 64927 h 204661"/>
                <a:gd name="connsiteX115" fmla="*/ 3539281 w 5301568"/>
                <a:gd name="connsiteY115" fmla="*/ 59516 h 204661"/>
                <a:gd name="connsiteX116" fmla="*/ 3566335 w 5301568"/>
                <a:gd name="connsiteY116" fmla="*/ 54105 h 204661"/>
                <a:gd name="connsiteX117" fmla="*/ 3658316 w 5301568"/>
                <a:gd name="connsiteY117" fmla="*/ 43284 h 204661"/>
                <a:gd name="connsiteX118" fmla="*/ 3685369 w 5301568"/>
                <a:gd name="connsiteY118" fmla="*/ 48695 h 204661"/>
                <a:gd name="connsiteX119" fmla="*/ 3744886 w 5301568"/>
                <a:gd name="connsiteY119" fmla="*/ 43284 h 204661"/>
                <a:gd name="connsiteX120" fmla="*/ 3761118 w 5301568"/>
                <a:gd name="connsiteY120" fmla="*/ 48695 h 204661"/>
                <a:gd name="connsiteX121" fmla="*/ 3777350 w 5301568"/>
                <a:gd name="connsiteY121" fmla="*/ 59516 h 204661"/>
                <a:gd name="connsiteX122" fmla="*/ 3815225 w 5301568"/>
                <a:gd name="connsiteY122" fmla="*/ 54105 h 204661"/>
                <a:gd name="connsiteX123" fmla="*/ 3880152 w 5301568"/>
                <a:gd name="connsiteY123" fmla="*/ 37873 h 204661"/>
                <a:gd name="connsiteX124" fmla="*/ 3945080 w 5301568"/>
                <a:gd name="connsiteY124" fmla="*/ 43284 h 204661"/>
                <a:gd name="connsiteX125" fmla="*/ 3966723 w 5301568"/>
                <a:gd name="connsiteY125" fmla="*/ 21641 h 204661"/>
                <a:gd name="connsiteX126" fmla="*/ 3999187 w 5301568"/>
                <a:gd name="connsiteY126" fmla="*/ 37873 h 204661"/>
                <a:gd name="connsiteX127" fmla="*/ 4010008 w 5301568"/>
                <a:gd name="connsiteY127" fmla="*/ 48695 h 204661"/>
                <a:gd name="connsiteX128" fmla="*/ 4026240 w 5301568"/>
                <a:gd name="connsiteY128" fmla="*/ 54105 h 204661"/>
                <a:gd name="connsiteX129" fmla="*/ 4069525 w 5301568"/>
                <a:gd name="connsiteY129" fmla="*/ 48695 h 204661"/>
                <a:gd name="connsiteX130" fmla="*/ 4080347 w 5301568"/>
                <a:gd name="connsiteY130" fmla="*/ 37873 h 204661"/>
                <a:gd name="connsiteX131" fmla="*/ 4096578 w 5301568"/>
                <a:gd name="connsiteY131" fmla="*/ 32463 h 204661"/>
                <a:gd name="connsiteX132" fmla="*/ 4118221 w 5301568"/>
                <a:gd name="connsiteY132" fmla="*/ 37873 h 204661"/>
                <a:gd name="connsiteX133" fmla="*/ 4150685 w 5301568"/>
                <a:gd name="connsiteY133" fmla="*/ 59516 h 204661"/>
                <a:gd name="connsiteX134" fmla="*/ 4193970 w 5301568"/>
                <a:gd name="connsiteY134" fmla="*/ 54105 h 204661"/>
                <a:gd name="connsiteX135" fmla="*/ 4226434 w 5301568"/>
                <a:gd name="connsiteY135" fmla="*/ 32463 h 204661"/>
                <a:gd name="connsiteX136" fmla="*/ 4242666 w 5301568"/>
                <a:gd name="connsiteY136" fmla="*/ 37873 h 204661"/>
                <a:gd name="connsiteX137" fmla="*/ 4258898 w 5301568"/>
                <a:gd name="connsiteY137" fmla="*/ 64927 h 204661"/>
                <a:gd name="connsiteX138" fmla="*/ 4313004 w 5301568"/>
                <a:gd name="connsiteY138" fmla="*/ 54105 h 204661"/>
                <a:gd name="connsiteX139" fmla="*/ 4323826 w 5301568"/>
                <a:gd name="connsiteY139" fmla="*/ 43284 h 204661"/>
                <a:gd name="connsiteX140" fmla="*/ 4340058 w 5301568"/>
                <a:gd name="connsiteY140" fmla="*/ 32463 h 204661"/>
                <a:gd name="connsiteX141" fmla="*/ 4350879 w 5301568"/>
                <a:gd name="connsiteY141" fmla="*/ 21641 h 204661"/>
                <a:gd name="connsiteX142" fmla="*/ 4367111 w 5301568"/>
                <a:gd name="connsiteY142" fmla="*/ 16231 h 204661"/>
                <a:gd name="connsiteX143" fmla="*/ 4388754 w 5301568"/>
                <a:gd name="connsiteY143" fmla="*/ 21641 h 204661"/>
                <a:gd name="connsiteX144" fmla="*/ 4399575 w 5301568"/>
                <a:gd name="connsiteY144" fmla="*/ 37873 h 204661"/>
                <a:gd name="connsiteX145" fmla="*/ 4453681 w 5301568"/>
                <a:gd name="connsiteY145" fmla="*/ 32463 h 204661"/>
                <a:gd name="connsiteX146" fmla="*/ 4464503 w 5301568"/>
                <a:gd name="connsiteY146" fmla="*/ 21641 h 204661"/>
                <a:gd name="connsiteX147" fmla="*/ 4496967 w 5301568"/>
                <a:gd name="connsiteY147" fmla="*/ 10820 h 204661"/>
                <a:gd name="connsiteX148" fmla="*/ 4502377 w 5301568"/>
                <a:gd name="connsiteY148" fmla="*/ 27052 h 204661"/>
                <a:gd name="connsiteX149" fmla="*/ 4507788 w 5301568"/>
                <a:gd name="connsiteY149" fmla="*/ 48695 h 204661"/>
                <a:gd name="connsiteX150" fmla="*/ 4524020 w 5301568"/>
                <a:gd name="connsiteY150" fmla="*/ 59516 h 204661"/>
                <a:gd name="connsiteX151" fmla="*/ 4588948 w 5301568"/>
                <a:gd name="connsiteY151" fmla="*/ 43284 h 204661"/>
                <a:gd name="connsiteX152" fmla="*/ 4621412 w 5301568"/>
                <a:gd name="connsiteY152" fmla="*/ 5410 h 204661"/>
                <a:gd name="connsiteX153" fmla="*/ 4648465 w 5301568"/>
                <a:gd name="connsiteY153" fmla="*/ 32463 h 204661"/>
                <a:gd name="connsiteX154" fmla="*/ 4680929 w 5301568"/>
                <a:gd name="connsiteY154" fmla="*/ 27052 h 204661"/>
                <a:gd name="connsiteX155" fmla="*/ 4697161 w 5301568"/>
                <a:gd name="connsiteY155" fmla="*/ 16231 h 204661"/>
                <a:gd name="connsiteX156" fmla="*/ 4729625 w 5301568"/>
                <a:gd name="connsiteY156" fmla="*/ 5410 h 204661"/>
                <a:gd name="connsiteX157" fmla="*/ 4745857 w 5301568"/>
                <a:gd name="connsiteY157" fmla="*/ 16231 h 204661"/>
                <a:gd name="connsiteX158" fmla="*/ 4762089 w 5301568"/>
                <a:gd name="connsiteY158" fmla="*/ 32463 h 204661"/>
                <a:gd name="connsiteX159" fmla="*/ 4778320 w 5301568"/>
                <a:gd name="connsiteY159" fmla="*/ 37873 h 204661"/>
                <a:gd name="connsiteX160" fmla="*/ 4810784 w 5301568"/>
                <a:gd name="connsiteY160" fmla="*/ 27052 h 204661"/>
                <a:gd name="connsiteX161" fmla="*/ 4821606 w 5301568"/>
                <a:gd name="connsiteY161" fmla="*/ 16231 h 204661"/>
                <a:gd name="connsiteX162" fmla="*/ 4837838 w 5301568"/>
                <a:gd name="connsiteY162" fmla="*/ 10820 h 204661"/>
                <a:gd name="connsiteX163" fmla="*/ 4935229 w 5301568"/>
                <a:gd name="connsiteY163" fmla="*/ 27052 h 204661"/>
                <a:gd name="connsiteX164" fmla="*/ 4940640 w 5301568"/>
                <a:gd name="connsiteY164" fmla="*/ 43284 h 204661"/>
                <a:gd name="connsiteX165" fmla="*/ 4956872 w 5301568"/>
                <a:gd name="connsiteY165" fmla="*/ 54105 h 204661"/>
                <a:gd name="connsiteX166" fmla="*/ 4983925 w 5301568"/>
                <a:gd name="connsiteY166" fmla="*/ 70337 h 204661"/>
                <a:gd name="connsiteX167" fmla="*/ 5005568 w 5301568"/>
                <a:gd name="connsiteY167" fmla="*/ 64927 h 204661"/>
                <a:gd name="connsiteX168" fmla="*/ 5016389 w 5301568"/>
                <a:gd name="connsiteY168" fmla="*/ 32463 h 204661"/>
                <a:gd name="connsiteX169" fmla="*/ 5054264 w 5301568"/>
                <a:gd name="connsiteY169" fmla="*/ 48695 h 204661"/>
                <a:gd name="connsiteX170" fmla="*/ 5086728 w 5301568"/>
                <a:gd name="connsiteY170" fmla="*/ 59516 h 204661"/>
                <a:gd name="connsiteX171" fmla="*/ 5135423 w 5301568"/>
                <a:gd name="connsiteY171" fmla="*/ 64927 h 204661"/>
                <a:gd name="connsiteX172" fmla="*/ 5162477 w 5301568"/>
                <a:gd name="connsiteY172" fmla="*/ 81159 h 204661"/>
                <a:gd name="connsiteX173" fmla="*/ 5167887 w 5301568"/>
                <a:gd name="connsiteY173" fmla="*/ 64927 h 204661"/>
                <a:gd name="connsiteX174" fmla="*/ 5205762 w 5301568"/>
                <a:gd name="connsiteY174" fmla="*/ 75748 h 204661"/>
                <a:gd name="connsiteX175" fmla="*/ 5216583 w 5301568"/>
                <a:gd name="connsiteY175" fmla="*/ 91980 h 204661"/>
                <a:gd name="connsiteX176" fmla="*/ 5227404 w 5301568"/>
                <a:gd name="connsiteY176" fmla="*/ 59516 h 204661"/>
                <a:gd name="connsiteX177" fmla="*/ 5232815 w 5301568"/>
                <a:gd name="connsiteY177" fmla="*/ 43284 h 204661"/>
                <a:gd name="connsiteX178" fmla="*/ 5249047 w 5301568"/>
                <a:gd name="connsiteY178" fmla="*/ 48695 h 204661"/>
                <a:gd name="connsiteX179" fmla="*/ 5265279 w 5301568"/>
                <a:gd name="connsiteY179" fmla="*/ 81159 h 204661"/>
                <a:gd name="connsiteX180" fmla="*/ 5276100 w 5301568"/>
                <a:gd name="connsiteY180" fmla="*/ 97391 h 204661"/>
                <a:gd name="connsiteX181" fmla="*/ 5281511 w 5301568"/>
                <a:gd name="connsiteY181" fmla="*/ 113623 h 204661"/>
                <a:gd name="connsiteX182" fmla="*/ 5292332 w 5301568"/>
                <a:gd name="connsiteY182" fmla="*/ 129854 h 204661"/>
                <a:gd name="connsiteX183" fmla="*/ 5295657 w 5301568"/>
                <a:gd name="connsiteY183" fmla="*/ 160866 h 204661"/>
                <a:gd name="connsiteX184" fmla="*/ 5208269 w 5301568"/>
                <a:gd name="connsiteY184" fmla="*/ 180662 h 204661"/>
                <a:gd name="connsiteX185" fmla="*/ 4808176 w 5301568"/>
                <a:gd name="connsiteY185" fmla="*/ 178550 h 204661"/>
                <a:gd name="connsiteX186" fmla="*/ 9637 w 5301568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60866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76478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0572"/>
                <a:gd name="connsiteY0" fmla="*/ 204653 h 204661"/>
                <a:gd name="connsiteX1" fmla="*/ 1006 w 5300572"/>
                <a:gd name="connsiteY1" fmla="*/ 103502 h 204661"/>
                <a:gd name="connsiteX2" fmla="*/ 6416 w 5300572"/>
                <a:gd name="connsiteY2" fmla="*/ 11441 h 204661"/>
                <a:gd name="connsiteX3" fmla="*/ 56432 w 5300572"/>
                <a:gd name="connsiteY3" fmla="*/ 18791 h 204661"/>
                <a:gd name="connsiteX4" fmla="*/ 92697 w 5300572"/>
                <a:gd name="connsiteY4" fmla="*/ 43284 h 204661"/>
                <a:gd name="connsiteX5" fmla="*/ 119750 w 5300572"/>
                <a:gd name="connsiteY5" fmla="*/ 75748 h 204661"/>
                <a:gd name="connsiteX6" fmla="*/ 135982 w 5300572"/>
                <a:gd name="connsiteY6" fmla="*/ 70337 h 204661"/>
                <a:gd name="connsiteX7" fmla="*/ 163035 w 5300572"/>
                <a:gd name="connsiteY7" fmla="*/ 54105 h 204661"/>
                <a:gd name="connsiteX8" fmla="*/ 195499 w 5300572"/>
                <a:gd name="connsiteY8" fmla="*/ 70337 h 204661"/>
                <a:gd name="connsiteX9" fmla="*/ 217142 w 5300572"/>
                <a:gd name="connsiteY9" fmla="*/ 64927 h 204661"/>
                <a:gd name="connsiteX10" fmla="*/ 249606 w 5300572"/>
                <a:gd name="connsiteY10" fmla="*/ 48695 h 204661"/>
                <a:gd name="connsiteX11" fmla="*/ 303712 w 5300572"/>
                <a:gd name="connsiteY11" fmla="*/ 64927 h 204661"/>
                <a:gd name="connsiteX12" fmla="*/ 319944 w 5300572"/>
                <a:gd name="connsiteY12" fmla="*/ 70337 h 204661"/>
                <a:gd name="connsiteX13" fmla="*/ 336176 w 5300572"/>
                <a:gd name="connsiteY13" fmla="*/ 81159 h 204661"/>
                <a:gd name="connsiteX14" fmla="*/ 395693 w 5300572"/>
                <a:gd name="connsiteY14" fmla="*/ 81159 h 204661"/>
                <a:gd name="connsiteX15" fmla="*/ 449800 w 5300572"/>
                <a:gd name="connsiteY15" fmla="*/ 81159 h 204661"/>
                <a:gd name="connsiteX16" fmla="*/ 503906 w 5300572"/>
                <a:gd name="connsiteY16" fmla="*/ 70337 h 204661"/>
                <a:gd name="connsiteX17" fmla="*/ 514728 w 5300572"/>
                <a:gd name="connsiteY17" fmla="*/ 59516 h 204661"/>
                <a:gd name="connsiteX18" fmla="*/ 530960 w 5300572"/>
                <a:gd name="connsiteY18" fmla="*/ 64927 h 204661"/>
                <a:gd name="connsiteX19" fmla="*/ 558013 w 5300572"/>
                <a:gd name="connsiteY19" fmla="*/ 70337 h 204661"/>
                <a:gd name="connsiteX20" fmla="*/ 585066 w 5300572"/>
                <a:gd name="connsiteY20" fmla="*/ 64927 h 204661"/>
                <a:gd name="connsiteX21" fmla="*/ 601298 w 5300572"/>
                <a:gd name="connsiteY21" fmla="*/ 59516 h 204661"/>
                <a:gd name="connsiteX22" fmla="*/ 617530 w 5300572"/>
                <a:gd name="connsiteY22" fmla="*/ 70337 h 204661"/>
                <a:gd name="connsiteX23" fmla="*/ 628351 w 5300572"/>
                <a:gd name="connsiteY23" fmla="*/ 86569 h 204661"/>
                <a:gd name="connsiteX24" fmla="*/ 682458 w 5300572"/>
                <a:gd name="connsiteY24" fmla="*/ 86569 h 204661"/>
                <a:gd name="connsiteX25" fmla="*/ 698690 w 5300572"/>
                <a:gd name="connsiteY25" fmla="*/ 75748 h 204661"/>
                <a:gd name="connsiteX26" fmla="*/ 731154 w 5300572"/>
                <a:gd name="connsiteY26" fmla="*/ 86569 h 204661"/>
                <a:gd name="connsiteX27" fmla="*/ 741975 w 5300572"/>
                <a:gd name="connsiteY27" fmla="*/ 97391 h 204661"/>
                <a:gd name="connsiteX28" fmla="*/ 779849 w 5300572"/>
                <a:gd name="connsiteY28" fmla="*/ 97391 h 204661"/>
                <a:gd name="connsiteX29" fmla="*/ 796081 w 5300572"/>
                <a:gd name="connsiteY29" fmla="*/ 86569 h 204661"/>
                <a:gd name="connsiteX30" fmla="*/ 812313 w 5300572"/>
                <a:gd name="connsiteY30" fmla="*/ 64927 h 204661"/>
                <a:gd name="connsiteX31" fmla="*/ 828545 w 5300572"/>
                <a:gd name="connsiteY31" fmla="*/ 59516 h 204661"/>
                <a:gd name="connsiteX32" fmla="*/ 844777 w 5300572"/>
                <a:gd name="connsiteY32" fmla="*/ 70337 h 204661"/>
                <a:gd name="connsiteX33" fmla="*/ 877241 w 5300572"/>
                <a:gd name="connsiteY33" fmla="*/ 81159 h 204661"/>
                <a:gd name="connsiteX34" fmla="*/ 920526 w 5300572"/>
                <a:gd name="connsiteY34" fmla="*/ 75748 h 204661"/>
                <a:gd name="connsiteX35" fmla="*/ 936758 w 5300572"/>
                <a:gd name="connsiteY35" fmla="*/ 70337 h 204661"/>
                <a:gd name="connsiteX36" fmla="*/ 925937 w 5300572"/>
                <a:gd name="connsiteY36" fmla="*/ 54105 h 204661"/>
                <a:gd name="connsiteX37" fmla="*/ 952990 w 5300572"/>
                <a:gd name="connsiteY37" fmla="*/ 59516 h 204661"/>
                <a:gd name="connsiteX38" fmla="*/ 1034150 w 5300572"/>
                <a:gd name="connsiteY38" fmla="*/ 64927 h 204661"/>
                <a:gd name="connsiteX39" fmla="*/ 1093667 w 5300572"/>
                <a:gd name="connsiteY39" fmla="*/ 81159 h 204661"/>
                <a:gd name="connsiteX40" fmla="*/ 1104489 w 5300572"/>
                <a:gd name="connsiteY40" fmla="*/ 70337 h 204661"/>
                <a:gd name="connsiteX41" fmla="*/ 1120720 w 5300572"/>
                <a:gd name="connsiteY41" fmla="*/ 75748 h 204661"/>
                <a:gd name="connsiteX42" fmla="*/ 1142363 w 5300572"/>
                <a:gd name="connsiteY42" fmla="*/ 81159 h 204661"/>
                <a:gd name="connsiteX43" fmla="*/ 1201880 w 5300572"/>
                <a:gd name="connsiteY43" fmla="*/ 75748 h 204661"/>
                <a:gd name="connsiteX44" fmla="*/ 1218112 w 5300572"/>
                <a:gd name="connsiteY44" fmla="*/ 70337 h 204661"/>
                <a:gd name="connsiteX45" fmla="*/ 1250576 w 5300572"/>
                <a:gd name="connsiteY45" fmla="*/ 86569 h 204661"/>
                <a:gd name="connsiteX46" fmla="*/ 1293861 w 5300572"/>
                <a:gd name="connsiteY46" fmla="*/ 81159 h 204661"/>
                <a:gd name="connsiteX47" fmla="*/ 1310093 w 5300572"/>
                <a:gd name="connsiteY47" fmla="*/ 75748 h 204661"/>
                <a:gd name="connsiteX48" fmla="*/ 1331736 w 5300572"/>
                <a:gd name="connsiteY48" fmla="*/ 54105 h 204661"/>
                <a:gd name="connsiteX49" fmla="*/ 1369610 w 5300572"/>
                <a:gd name="connsiteY49" fmla="*/ 54105 h 204661"/>
                <a:gd name="connsiteX50" fmla="*/ 1391253 w 5300572"/>
                <a:gd name="connsiteY50" fmla="*/ 32463 h 204661"/>
                <a:gd name="connsiteX51" fmla="*/ 1461591 w 5300572"/>
                <a:gd name="connsiteY51" fmla="*/ 21641 h 204661"/>
                <a:gd name="connsiteX52" fmla="*/ 1483234 w 5300572"/>
                <a:gd name="connsiteY52" fmla="*/ 16231 h 204661"/>
                <a:gd name="connsiteX53" fmla="*/ 1504877 w 5300572"/>
                <a:gd name="connsiteY53" fmla="*/ 37873 h 204661"/>
                <a:gd name="connsiteX54" fmla="*/ 1510287 w 5300572"/>
                <a:gd name="connsiteY54" fmla="*/ 59516 h 204661"/>
                <a:gd name="connsiteX55" fmla="*/ 1580626 w 5300572"/>
                <a:gd name="connsiteY55" fmla="*/ 64927 h 204661"/>
                <a:gd name="connsiteX56" fmla="*/ 1613090 w 5300572"/>
                <a:gd name="connsiteY56" fmla="*/ 75748 h 204661"/>
                <a:gd name="connsiteX57" fmla="*/ 1629322 w 5300572"/>
                <a:gd name="connsiteY57" fmla="*/ 86569 h 204661"/>
                <a:gd name="connsiteX58" fmla="*/ 1650964 w 5300572"/>
                <a:gd name="connsiteY58" fmla="*/ 91980 h 204661"/>
                <a:gd name="connsiteX59" fmla="*/ 1699660 w 5300572"/>
                <a:gd name="connsiteY59" fmla="*/ 86569 h 204661"/>
                <a:gd name="connsiteX60" fmla="*/ 1710481 w 5300572"/>
                <a:gd name="connsiteY60" fmla="*/ 70337 h 204661"/>
                <a:gd name="connsiteX61" fmla="*/ 1721303 w 5300572"/>
                <a:gd name="connsiteY61" fmla="*/ 59516 h 204661"/>
                <a:gd name="connsiteX62" fmla="*/ 1737535 w 5300572"/>
                <a:gd name="connsiteY62" fmla="*/ 64927 h 204661"/>
                <a:gd name="connsiteX63" fmla="*/ 1748356 w 5300572"/>
                <a:gd name="connsiteY63" fmla="*/ 81159 h 204661"/>
                <a:gd name="connsiteX64" fmla="*/ 1780820 w 5300572"/>
                <a:gd name="connsiteY64" fmla="*/ 91980 h 204661"/>
                <a:gd name="connsiteX65" fmla="*/ 1813284 w 5300572"/>
                <a:gd name="connsiteY65" fmla="*/ 86569 h 204661"/>
                <a:gd name="connsiteX66" fmla="*/ 1829516 w 5300572"/>
                <a:gd name="connsiteY66" fmla="*/ 81159 h 204661"/>
                <a:gd name="connsiteX67" fmla="*/ 1916086 w 5300572"/>
                <a:gd name="connsiteY67" fmla="*/ 75748 h 204661"/>
                <a:gd name="connsiteX68" fmla="*/ 1953961 w 5300572"/>
                <a:gd name="connsiteY68" fmla="*/ 86569 h 204661"/>
                <a:gd name="connsiteX69" fmla="*/ 2018889 w 5300572"/>
                <a:gd name="connsiteY69" fmla="*/ 81159 h 204661"/>
                <a:gd name="connsiteX70" fmla="*/ 2045942 w 5300572"/>
                <a:gd name="connsiteY70" fmla="*/ 64927 h 204661"/>
                <a:gd name="connsiteX71" fmla="*/ 2067584 w 5300572"/>
                <a:gd name="connsiteY71" fmla="*/ 37873 h 204661"/>
                <a:gd name="connsiteX72" fmla="*/ 2078406 w 5300572"/>
                <a:gd name="connsiteY72" fmla="*/ 27052 h 204661"/>
                <a:gd name="connsiteX73" fmla="*/ 2089227 w 5300572"/>
                <a:gd name="connsiteY73" fmla="*/ 43284 h 204661"/>
                <a:gd name="connsiteX74" fmla="*/ 2121691 w 5300572"/>
                <a:gd name="connsiteY74" fmla="*/ 59516 h 204661"/>
                <a:gd name="connsiteX75" fmla="*/ 2170387 w 5300572"/>
                <a:gd name="connsiteY75" fmla="*/ 54105 h 204661"/>
                <a:gd name="connsiteX76" fmla="*/ 2186619 w 5300572"/>
                <a:gd name="connsiteY76" fmla="*/ 48695 h 204661"/>
                <a:gd name="connsiteX77" fmla="*/ 2273189 w 5300572"/>
                <a:gd name="connsiteY77" fmla="*/ 59516 h 204661"/>
                <a:gd name="connsiteX78" fmla="*/ 2321885 w 5300572"/>
                <a:gd name="connsiteY78" fmla="*/ 54105 h 204661"/>
                <a:gd name="connsiteX79" fmla="*/ 2365170 w 5300572"/>
                <a:gd name="connsiteY79" fmla="*/ 48695 h 204661"/>
                <a:gd name="connsiteX80" fmla="*/ 2408455 w 5300572"/>
                <a:gd name="connsiteY80" fmla="*/ 43284 h 204661"/>
                <a:gd name="connsiteX81" fmla="*/ 2424687 w 5300572"/>
                <a:gd name="connsiteY81" fmla="*/ 54105 h 204661"/>
                <a:gd name="connsiteX82" fmla="*/ 2440919 w 5300572"/>
                <a:gd name="connsiteY82" fmla="*/ 59516 h 204661"/>
                <a:gd name="connsiteX83" fmla="*/ 2527490 w 5300572"/>
                <a:gd name="connsiteY83" fmla="*/ 54105 h 204661"/>
                <a:gd name="connsiteX84" fmla="*/ 2543722 w 5300572"/>
                <a:gd name="connsiteY84" fmla="*/ 43284 h 204661"/>
                <a:gd name="connsiteX85" fmla="*/ 2576186 w 5300572"/>
                <a:gd name="connsiteY85" fmla="*/ 21641 h 204661"/>
                <a:gd name="connsiteX86" fmla="*/ 2619471 w 5300572"/>
                <a:gd name="connsiteY86" fmla="*/ 54105 h 204661"/>
                <a:gd name="connsiteX87" fmla="*/ 2641113 w 5300572"/>
                <a:gd name="connsiteY87" fmla="*/ 59516 h 204661"/>
                <a:gd name="connsiteX88" fmla="*/ 2651935 w 5300572"/>
                <a:gd name="connsiteY88" fmla="*/ 70337 h 204661"/>
                <a:gd name="connsiteX89" fmla="*/ 2716862 w 5300572"/>
                <a:gd name="connsiteY89" fmla="*/ 54105 h 204661"/>
                <a:gd name="connsiteX90" fmla="*/ 2727684 w 5300572"/>
                <a:gd name="connsiteY90" fmla="*/ 43284 h 204661"/>
                <a:gd name="connsiteX91" fmla="*/ 2781790 w 5300572"/>
                <a:gd name="connsiteY91" fmla="*/ 37873 h 204661"/>
                <a:gd name="connsiteX92" fmla="*/ 2792612 w 5300572"/>
                <a:gd name="connsiteY92" fmla="*/ 27052 h 204661"/>
                <a:gd name="connsiteX93" fmla="*/ 2798022 w 5300572"/>
                <a:gd name="connsiteY93" fmla="*/ 10820 h 204661"/>
                <a:gd name="connsiteX94" fmla="*/ 2814254 w 5300572"/>
                <a:gd name="connsiteY94" fmla="*/ 16231 h 204661"/>
                <a:gd name="connsiteX95" fmla="*/ 2862950 w 5300572"/>
                <a:gd name="connsiteY95" fmla="*/ 54105 h 204661"/>
                <a:gd name="connsiteX96" fmla="*/ 2900825 w 5300572"/>
                <a:gd name="connsiteY96" fmla="*/ 43284 h 204661"/>
                <a:gd name="connsiteX97" fmla="*/ 2922467 w 5300572"/>
                <a:gd name="connsiteY97" fmla="*/ 48695 h 204661"/>
                <a:gd name="connsiteX98" fmla="*/ 2933289 w 5300572"/>
                <a:gd name="connsiteY98" fmla="*/ 59516 h 204661"/>
                <a:gd name="connsiteX99" fmla="*/ 2987395 w 5300572"/>
                <a:gd name="connsiteY99" fmla="*/ 59516 h 204661"/>
                <a:gd name="connsiteX100" fmla="*/ 3030680 w 5300572"/>
                <a:gd name="connsiteY100" fmla="*/ 37873 h 204661"/>
                <a:gd name="connsiteX101" fmla="*/ 3063144 w 5300572"/>
                <a:gd name="connsiteY101" fmla="*/ 32463 h 204661"/>
                <a:gd name="connsiteX102" fmla="*/ 3095608 w 5300572"/>
                <a:gd name="connsiteY102" fmla="*/ 21641 h 204661"/>
                <a:gd name="connsiteX103" fmla="*/ 3111840 w 5300572"/>
                <a:gd name="connsiteY103" fmla="*/ 16231 h 204661"/>
                <a:gd name="connsiteX104" fmla="*/ 3117251 w 5300572"/>
                <a:gd name="connsiteY104" fmla="*/ 32463 h 204661"/>
                <a:gd name="connsiteX105" fmla="*/ 3198410 w 5300572"/>
                <a:gd name="connsiteY105" fmla="*/ 43284 h 204661"/>
                <a:gd name="connsiteX106" fmla="*/ 3220053 w 5300572"/>
                <a:gd name="connsiteY106" fmla="*/ 48695 h 204661"/>
                <a:gd name="connsiteX107" fmla="*/ 3247106 w 5300572"/>
                <a:gd name="connsiteY107" fmla="*/ 70337 h 204661"/>
                <a:gd name="connsiteX108" fmla="*/ 3322855 w 5300572"/>
                <a:gd name="connsiteY108" fmla="*/ 54105 h 204661"/>
                <a:gd name="connsiteX109" fmla="*/ 3333677 w 5300572"/>
                <a:gd name="connsiteY109" fmla="*/ 43284 h 204661"/>
                <a:gd name="connsiteX110" fmla="*/ 3366141 w 5300572"/>
                <a:gd name="connsiteY110" fmla="*/ 48695 h 204661"/>
                <a:gd name="connsiteX111" fmla="*/ 3382373 w 5300572"/>
                <a:gd name="connsiteY111" fmla="*/ 54105 h 204661"/>
                <a:gd name="connsiteX112" fmla="*/ 3452711 w 5300572"/>
                <a:gd name="connsiteY112" fmla="*/ 48695 h 204661"/>
                <a:gd name="connsiteX113" fmla="*/ 3506818 w 5300572"/>
                <a:gd name="connsiteY113" fmla="*/ 37873 h 204661"/>
                <a:gd name="connsiteX114" fmla="*/ 3523049 w 5300572"/>
                <a:gd name="connsiteY114" fmla="*/ 64927 h 204661"/>
                <a:gd name="connsiteX115" fmla="*/ 3539281 w 5300572"/>
                <a:gd name="connsiteY115" fmla="*/ 59516 h 204661"/>
                <a:gd name="connsiteX116" fmla="*/ 3566335 w 5300572"/>
                <a:gd name="connsiteY116" fmla="*/ 54105 h 204661"/>
                <a:gd name="connsiteX117" fmla="*/ 3658316 w 5300572"/>
                <a:gd name="connsiteY117" fmla="*/ 43284 h 204661"/>
                <a:gd name="connsiteX118" fmla="*/ 3685369 w 5300572"/>
                <a:gd name="connsiteY118" fmla="*/ 48695 h 204661"/>
                <a:gd name="connsiteX119" fmla="*/ 3744886 w 5300572"/>
                <a:gd name="connsiteY119" fmla="*/ 43284 h 204661"/>
                <a:gd name="connsiteX120" fmla="*/ 3761118 w 5300572"/>
                <a:gd name="connsiteY120" fmla="*/ 48695 h 204661"/>
                <a:gd name="connsiteX121" fmla="*/ 3777350 w 5300572"/>
                <a:gd name="connsiteY121" fmla="*/ 59516 h 204661"/>
                <a:gd name="connsiteX122" fmla="*/ 3815225 w 5300572"/>
                <a:gd name="connsiteY122" fmla="*/ 54105 h 204661"/>
                <a:gd name="connsiteX123" fmla="*/ 3880152 w 5300572"/>
                <a:gd name="connsiteY123" fmla="*/ 37873 h 204661"/>
                <a:gd name="connsiteX124" fmla="*/ 3945080 w 5300572"/>
                <a:gd name="connsiteY124" fmla="*/ 43284 h 204661"/>
                <a:gd name="connsiteX125" fmla="*/ 3966723 w 5300572"/>
                <a:gd name="connsiteY125" fmla="*/ 21641 h 204661"/>
                <a:gd name="connsiteX126" fmla="*/ 3999187 w 5300572"/>
                <a:gd name="connsiteY126" fmla="*/ 37873 h 204661"/>
                <a:gd name="connsiteX127" fmla="*/ 4010008 w 5300572"/>
                <a:gd name="connsiteY127" fmla="*/ 48695 h 204661"/>
                <a:gd name="connsiteX128" fmla="*/ 4026240 w 5300572"/>
                <a:gd name="connsiteY128" fmla="*/ 54105 h 204661"/>
                <a:gd name="connsiteX129" fmla="*/ 4069525 w 5300572"/>
                <a:gd name="connsiteY129" fmla="*/ 48695 h 204661"/>
                <a:gd name="connsiteX130" fmla="*/ 4080347 w 5300572"/>
                <a:gd name="connsiteY130" fmla="*/ 37873 h 204661"/>
                <a:gd name="connsiteX131" fmla="*/ 4096578 w 5300572"/>
                <a:gd name="connsiteY131" fmla="*/ 32463 h 204661"/>
                <a:gd name="connsiteX132" fmla="*/ 4118221 w 5300572"/>
                <a:gd name="connsiteY132" fmla="*/ 37873 h 204661"/>
                <a:gd name="connsiteX133" fmla="*/ 4150685 w 5300572"/>
                <a:gd name="connsiteY133" fmla="*/ 59516 h 204661"/>
                <a:gd name="connsiteX134" fmla="*/ 4193970 w 5300572"/>
                <a:gd name="connsiteY134" fmla="*/ 54105 h 204661"/>
                <a:gd name="connsiteX135" fmla="*/ 4226434 w 5300572"/>
                <a:gd name="connsiteY135" fmla="*/ 32463 h 204661"/>
                <a:gd name="connsiteX136" fmla="*/ 4242666 w 5300572"/>
                <a:gd name="connsiteY136" fmla="*/ 37873 h 204661"/>
                <a:gd name="connsiteX137" fmla="*/ 4258898 w 5300572"/>
                <a:gd name="connsiteY137" fmla="*/ 64927 h 204661"/>
                <a:gd name="connsiteX138" fmla="*/ 4313004 w 5300572"/>
                <a:gd name="connsiteY138" fmla="*/ 54105 h 204661"/>
                <a:gd name="connsiteX139" fmla="*/ 4323826 w 5300572"/>
                <a:gd name="connsiteY139" fmla="*/ 43284 h 204661"/>
                <a:gd name="connsiteX140" fmla="*/ 4340058 w 5300572"/>
                <a:gd name="connsiteY140" fmla="*/ 32463 h 204661"/>
                <a:gd name="connsiteX141" fmla="*/ 4350879 w 5300572"/>
                <a:gd name="connsiteY141" fmla="*/ 21641 h 204661"/>
                <a:gd name="connsiteX142" fmla="*/ 4367111 w 5300572"/>
                <a:gd name="connsiteY142" fmla="*/ 16231 h 204661"/>
                <a:gd name="connsiteX143" fmla="*/ 4388754 w 5300572"/>
                <a:gd name="connsiteY143" fmla="*/ 21641 h 204661"/>
                <a:gd name="connsiteX144" fmla="*/ 4399575 w 5300572"/>
                <a:gd name="connsiteY144" fmla="*/ 37873 h 204661"/>
                <a:gd name="connsiteX145" fmla="*/ 4453681 w 5300572"/>
                <a:gd name="connsiteY145" fmla="*/ 32463 h 204661"/>
                <a:gd name="connsiteX146" fmla="*/ 4464503 w 5300572"/>
                <a:gd name="connsiteY146" fmla="*/ 21641 h 204661"/>
                <a:gd name="connsiteX147" fmla="*/ 4496967 w 5300572"/>
                <a:gd name="connsiteY147" fmla="*/ 10820 h 204661"/>
                <a:gd name="connsiteX148" fmla="*/ 4502377 w 5300572"/>
                <a:gd name="connsiteY148" fmla="*/ 27052 h 204661"/>
                <a:gd name="connsiteX149" fmla="*/ 4507788 w 5300572"/>
                <a:gd name="connsiteY149" fmla="*/ 48695 h 204661"/>
                <a:gd name="connsiteX150" fmla="*/ 4524020 w 5300572"/>
                <a:gd name="connsiteY150" fmla="*/ 59516 h 204661"/>
                <a:gd name="connsiteX151" fmla="*/ 4588948 w 5300572"/>
                <a:gd name="connsiteY151" fmla="*/ 43284 h 204661"/>
                <a:gd name="connsiteX152" fmla="*/ 4621412 w 5300572"/>
                <a:gd name="connsiteY152" fmla="*/ 5410 h 204661"/>
                <a:gd name="connsiteX153" fmla="*/ 4648465 w 5300572"/>
                <a:gd name="connsiteY153" fmla="*/ 32463 h 204661"/>
                <a:gd name="connsiteX154" fmla="*/ 4680929 w 5300572"/>
                <a:gd name="connsiteY154" fmla="*/ 27052 h 204661"/>
                <a:gd name="connsiteX155" fmla="*/ 4697161 w 5300572"/>
                <a:gd name="connsiteY155" fmla="*/ 16231 h 204661"/>
                <a:gd name="connsiteX156" fmla="*/ 4729625 w 5300572"/>
                <a:gd name="connsiteY156" fmla="*/ 5410 h 204661"/>
                <a:gd name="connsiteX157" fmla="*/ 4745857 w 5300572"/>
                <a:gd name="connsiteY157" fmla="*/ 16231 h 204661"/>
                <a:gd name="connsiteX158" fmla="*/ 4762089 w 5300572"/>
                <a:gd name="connsiteY158" fmla="*/ 32463 h 204661"/>
                <a:gd name="connsiteX159" fmla="*/ 4778320 w 5300572"/>
                <a:gd name="connsiteY159" fmla="*/ 37873 h 204661"/>
                <a:gd name="connsiteX160" fmla="*/ 4810784 w 5300572"/>
                <a:gd name="connsiteY160" fmla="*/ 27052 h 204661"/>
                <a:gd name="connsiteX161" fmla="*/ 4821606 w 5300572"/>
                <a:gd name="connsiteY161" fmla="*/ 16231 h 204661"/>
                <a:gd name="connsiteX162" fmla="*/ 4837838 w 5300572"/>
                <a:gd name="connsiteY162" fmla="*/ 10820 h 204661"/>
                <a:gd name="connsiteX163" fmla="*/ 4935229 w 5300572"/>
                <a:gd name="connsiteY163" fmla="*/ 27052 h 204661"/>
                <a:gd name="connsiteX164" fmla="*/ 4940640 w 5300572"/>
                <a:gd name="connsiteY164" fmla="*/ 43284 h 204661"/>
                <a:gd name="connsiteX165" fmla="*/ 4956872 w 5300572"/>
                <a:gd name="connsiteY165" fmla="*/ 54105 h 204661"/>
                <a:gd name="connsiteX166" fmla="*/ 4983925 w 5300572"/>
                <a:gd name="connsiteY166" fmla="*/ 70337 h 204661"/>
                <a:gd name="connsiteX167" fmla="*/ 5005568 w 5300572"/>
                <a:gd name="connsiteY167" fmla="*/ 64927 h 204661"/>
                <a:gd name="connsiteX168" fmla="*/ 5016389 w 5300572"/>
                <a:gd name="connsiteY168" fmla="*/ 32463 h 204661"/>
                <a:gd name="connsiteX169" fmla="*/ 5054264 w 5300572"/>
                <a:gd name="connsiteY169" fmla="*/ 48695 h 204661"/>
                <a:gd name="connsiteX170" fmla="*/ 5086728 w 5300572"/>
                <a:gd name="connsiteY170" fmla="*/ 59516 h 204661"/>
                <a:gd name="connsiteX171" fmla="*/ 5135423 w 5300572"/>
                <a:gd name="connsiteY171" fmla="*/ 64927 h 204661"/>
                <a:gd name="connsiteX172" fmla="*/ 5162477 w 5300572"/>
                <a:gd name="connsiteY172" fmla="*/ 81159 h 204661"/>
                <a:gd name="connsiteX173" fmla="*/ 5167887 w 5300572"/>
                <a:gd name="connsiteY173" fmla="*/ 64927 h 204661"/>
                <a:gd name="connsiteX174" fmla="*/ 5205762 w 5300572"/>
                <a:gd name="connsiteY174" fmla="*/ 75748 h 204661"/>
                <a:gd name="connsiteX175" fmla="*/ 5216583 w 5300572"/>
                <a:gd name="connsiteY175" fmla="*/ 91980 h 204661"/>
                <a:gd name="connsiteX176" fmla="*/ 5227404 w 5300572"/>
                <a:gd name="connsiteY176" fmla="*/ 59516 h 204661"/>
                <a:gd name="connsiteX177" fmla="*/ 5232815 w 5300572"/>
                <a:gd name="connsiteY177" fmla="*/ 43284 h 204661"/>
                <a:gd name="connsiteX178" fmla="*/ 5249047 w 5300572"/>
                <a:gd name="connsiteY178" fmla="*/ 48695 h 204661"/>
                <a:gd name="connsiteX179" fmla="*/ 5265279 w 5300572"/>
                <a:gd name="connsiteY179" fmla="*/ 81159 h 204661"/>
                <a:gd name="connsiteX180" fmla="*/ 5276100 w 5300572"/>
                <a:gd name="connsiteY180" fmla="*/ 97391 h 204661"/>
                <a:gd name="connsiteX181" fmla="*/ 5281511 w 5300572"/>
                <a:gd name="connsiteY181" fmla="*/ 113623 h 204661"/>
                <a:gd name="connsiteX182" fmla="*/ 5292332 w 5300572"/>
                <a:gd name="connsiteY182" fmla="*/ 129854 h 204661"/>
                <a:gd name="connsiteX183" fmla="*/ 5284975 w 5300572"/>
                <a:gd name="connsiteY183" fmla="*/ 176478 h 204661"/>
                <a:gd name="connsiteX184" fmla="*/ 5208269 w 5300572"/>
                <a:gd name="connsiteY184" fmla="*/ 180662 h 204661"/>
                <a:gd name="connsiteX185" fmla="*/ 4808176 w 5300572"/>
                <a:gd name="connsiteY185" fmla="*/ 178550 h 204661"/>
                <a:gd name="connsiteX186" fmla="*/ 9637 w 5300572"/>
                <a:gd name="connsiteY186" fmla="*/ 204653 h 2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5300572" h="204661">
                  <a:moveTo>
                    <a:pt x="9637" y="204653"/>
                  </a:moveTo>
                  <a:cubicBezTo>
                    <a:pt x="178" y="205526"/>
                    <a:pt x="1543" y="135704"/>
                    <a:pt x="1006" y="103502"/>
                  </a:cubicBezTo>
                  <a:cubicBezTo>
                    <a:pt x="469" y="71300"/>
                    <a:pt x="-2822" y="25559"/>
                    <a:pt x="6416" y="11441"/>
                  </a:cubicBezTo>
                  <a:cubicBezTo>
                    <a:pt x="15654" y="-2677"/>
                    <a:pt x="54629" y="26005"/>
                    <a:pt x="56432" y="18791"/>
                  </a:cubicBezTo>
                  <a:cubicBezTo>
                    <a:pt x="88480" y="42825"/>
                    <a:pt x="82144" y="33791"/>
                    <a:pt x="92697" y="43284"/>
                  </a:cubicBezTo>
                  <a:cubicBezTo>
                    <a:pt x="103250" y="52777"/>
                    <a:pt x="111765" y="63770"/>
                    <a:pt x="119750" y="75748"/>
                  </a:cubicBezTo>
                  <a:cubicBezTo>
                    <a:pt x="125161" y="73944"/>
                    <a:pt x="131949" y="74370"/>
                    <a:pt x="135982" y="70337"/>
                  </a:cubicBezTo>
                  <a:cubicBezTo>
                    <a:pt x="159383" y="46936"/>
                    <a:pt x="132060" y="43781"/>
                    <a:pt x="163035" y="54105"/>
                  </a:cubicBezTo>
                  <a:cubicBezTo>
                    <a:pt x="171244" y="59578"/>
                    <a:pt x="184296" y="70337"/>
                    <a:pt x="195499" y="70337"/>
                  </a:cubicBezTo>
                  <a:cubicBezTo>
                    <a:pt x="202935" y="70337"/>
                    <a:pt x="209992" y="66970"/>
                    <a:pt x="217142" y="64927"/>
                  </a:cubicBezTo>
                  <a:cubicBezTo>
                    <a:pt x="236741" y="59328"/>
                    <a:pt x="231823" y="60550"/>
                    <a:pt x="249606" y="48695"/>
                  </a:cubicBezTo>
                  <a:cubicBezTo>
                    <a:pt x="282321" y="56873"/>
                    <a:pt x="264184" y="51751"/>
                    <a:pt x="303712" y="64927"/>
                  </a:cubicBezTo>
                  <a:lnTo>
                    <a:pt x="319944" y="70337"/>
                  </a:lnTo>
                  <a:cubicBezTo>
                    <a:pt x="325355" y="73944"/>
                    <a:pt x="330360" y="78251"/>
                    <a:pt x="336176" y="81159"/>
                  </a:cubicBezTo>
                  <a:cubicBezTo>
                    <a:pt x="358193" y="92168"/>
                    <a:pt x="367168" y="84724"/>
                    <a:pt x="395693" y="81159"/>
                  </a:cubicBezTo>
                  <a:cubicBezTo>
                    <a:pt x="438323" y="66948"/>
                    <a:pt x="374304" y="85600"/>
                    <a:pt x="449800" y="81159"/>
                  </a:cubicBezTo>
                  <a:cubicBezTo>
                    <a:pt x="468161" y="80079"/>
                    <a:pt x="485871" y="73944"/>
                    <a:pt x="503906" y="70337"/>
                  </a:cubicBezTo>
                  <a:cubicBezTo>
                    <a:pt x="507513" y="66730"/>
                    <a:pt x="509726" y="60516"/>
                    <a:pt x="514728" y="59516"/>
                  </a:cubicBezTo>
                  <a:cubicBezTo>
                    <a:pt x="520321" y="58398"/>
                    <a:pt x="525427" y="63544"/>
                    <a:pt x="530960" y="64927"/>
                  </a:cubicBezTo>
                  <a:cubicBezTo>
                    <a:pt x="539882" y="67157"/>
                    <a:pt x="548995" y="68534"/>
                    <a:pt x="558013" y="70337"/>
                  </a:cubicBezTo>
                  <a:cubicBezTo>
                    <a:pt x="567031" y="68534"/>
                    <a:pt x="576144" y="67157"/>
                    <a:pt x="585066" y="64927"/>
                  </a:cubicBezTo>
                  <a:cubicBezTo>
                    <a:pt x="590599" y="63544"/>
                    <a:pt x="595672" y="58578"/>
                    <a:pt x="601298" y="59516"/>
                  </a:cubicBezTo>
                  <a:cubicBezTo>
                    <a:pt x="607712" y="60585"/>
                    <a:pt x="612119" y="66730"/>
                    <a:pt x="617530" y="70337"/>
                  </a:cubicBezTo>
                  <a:cubicBezTo>
                    <a:pt x="621137" y="75748"/>
                    <a:pt x="623273" y="82507"/>
                    <a:pt x="628351" y="86569"/>
                  </a:cubicBezTo>
                  <a:cubicBezTo>
                    <a:pt x="642660" y="98016"/>
                    <a:pt x="670291" y="88307"/>
                    <a:pt x="682458" y="86569"/>
                  </a:cubicBezTo>
                  <a:cubicBezTo>
                    <a:pt x="687869" y="82962"/>
                    <a:pt x="692187" y="75748"/>
                    <a:pt x="698690" y="75748"/>
                  </a:cubicBezTo>
                  <a:cubicBezTo>
                    <a:pt x="710097" y="75748"/>
                    <a:pt x="731154" y="86569"/>
                    <a:pt x="731154" y="86569"/>
                  </a:cubicBezTo>
                  <a:cubicBezTo>
                    <a:pt x="734761" y="90176"/>
                    <a:pt x="737601" y="94766"/>
                    <a:pt x="741975" y="97391"/>
                  </a:cubicBezTo>
                  <a:cubicBezTo>
                    <a:pt x="757954" y="106979"/>
                    <a:pt x="762201" y="101803"/>
                    <a:pt x="779849" y="97391"/>
                  </a:cubicBezTo>
                  <a:cubicBezTo>
                    <a:pt x="785260" y="93784"/>
                    <a:pt x="791483" y="91167"/>
                    <a:pt x="796081" y="86569"/>
                  </a:cubicBezTo>
                  <a:cubicBezTo>
                    <a:pt x="802457" y="80193"/>
                    <a:pt x="805385" y="70700"/>
                    <a:pt x="812313" y="64927"/>
                  </a:cubicBezTo>
                  <a:cubicBezTo>
                    <a:pt x="816694" y="61276"/>
                    <a:pt x="823134" y="61320"/>
                    <a:pt x="828545" y="59516"/>
                  </a:cubicBezTo>
                  <a:cubicBezTo>
                    <a:pt x="833956" y="63123"/>
                    <a:pt x="838835" y="67696"/>
                    <a:pt x="844777" y="70337"/>
                  </a:cubicBezTo>
                  <a:cubicBezTo>
                    <a:pt x="855201" y="74970"/>
                    <a:pt x="877241" y="81159"/>
                    <a:pt x="877241" y="81159"/>
                  </a:cubicBezTo>
                  <a:cubicBezTo>
                    <a:pt x="891669" y="79355"/>
                    <a:pt x="906220" y="78349"/>
                    <a:pt x="920526" y="75748"/>
                  </a:cubicBezTo>
                  <a:cubicBezTo>
                    <a:pt x="926137" y="74728"/>
                    <a:pt x="935375" y="75870"/>
                    <a:pt x="936758" y="70337"/>
                  </a:cubicBezTo>
                  <a:cubicBezTo>
                    <a:pt x="938335" y="64028"/>
                    <a:pt x="920526" y="57712"/>
                    <a:pt x="925937" y="54105"/>
                  </a:cubicBezTo>
                  <a:cubicBezTo>
                    <a:pt x="933589" y="49004"/>
                    <a:pt x="943839" y="58601"/>
                    <a:pt x="952990" y="59516"/>
                  </a:cubicBezTo>
                  <a:cubicBezTo>
                    <a:pt x="979969" y="62214"/>
                    <a:pt x="1007097" y="63123"/>
                    <a:pt x="1034150" y="64927"/>
                  </a:cubicBezTo>
                  <a:cubicBezTo>
                    <a:pt x="1074266" y="91670"/>
                    <a:pt x="1053861" y="89119"/>
                    <a:pt x="1093667" y="81159"/>
                  </a:cubicBezTo>
                  <a:cubicBezTo>
                    <a:pt x="1097274" y="77552"/>
                    <a:pt x="1099487" y="71338"/>
                    <a:pt x="1104489" y="70337"/>
                  </a:cubicBezTo>
                  <a:cubicBezTo>
                    <a:pt x="1110081" y="69218"/>
                    <a:pt x="1115236" y="74181"/>
                    <a:pt x="1120720" y="75748"/>
                  </a:cubicBezTo>
                  <a:cubicBezTo>
                    <a:pt x="1127870" y="77791"/>
                    <a:pt x="1135149" y="79355"/>
                    <a:pt x="1142363" y="81159"/>
                  </a:cubicBezTo>
                  <a:cubicBezTo>
                    <a:pt x="1162202" y="79355"/>
                    <a:pt x="1182159" y="78565"/>
                    <a:pt x="1201880" y="75748"/>
                  </a:cubicBezTo>
                  <a:cubicBezTo>
                    <a:pt x="1207526" y="74941"/>
                    <a:pt x="1212409" y="70337"/>
                    <a:pt x="1218112" y="70337"/>
                  </a:cubicBezTo>
                  <a:cubicBezTo>
                    <a:pt x="1229311" y="70337"/>
                    <a:pt x="1242370" y="81098"/>
                    <a:pt x="1250576" y="86569"/>
                  </a:cubicBezTo>
                  <a:cubicBezTo>
                    <a:pt x="1265004" y="84766"/>
                    <a:pt x="1279555" y="83760"/>
                    <a:pt x="1293861" y="81159"/>
                  </a:cubicBezTo>
                  <a:cubicBezTo>
                    <a:pt x="1299472" y="80139"/>
                    <a:pt x="1305452" y="79063"/>
                    <a:pt x="1310093" y="75748"/>
                  </a:cubicBezTo>
                  <a:cubicBezTo>
                    <a:pt x="1318395" y="69818"/>
                    <a:pt x="1331736" y="54105"/>
                    <a:pt x="1331736" y="54105"/>
                  </a:cubicBezTo>
                  <a:cubicBezTo>
                    <a:pt x="1344908" y="58496"/>
                    <a:pt x="1355622" y="65295"/>
                    <a:pt x="1369610" y="54105"/>
                  </a:cubicBezTo>
                  <a:cubicBezTo>
                    <a:pt x="1402401" y="27871"/>
                    <a:pt x="1344034" y="44267"/>
                    <a:pt x="1391253" y="32463"/>
                  </a:cubicBezTo>
                  <a:cubicBezTo>
                    <a:pt x="1424356" y="24188"/>
                    <a:pt x="1422160" y="28213"/>
                    <a:pt x="1461591" y="21641"/>
                  </a:cubicBezTo>
                  <a:cubicBezTo>
                    <a:pt x="1468926" y="20419"/>
                    <a:pt x="1476020" y="18034"/>
                    <a:pt x="1483234" y="16231"/>
                  </a:cubicBezTo>
                  <a:cubicBezTo>
                    <a:pt x="1503737" y="23064"/>
                    <a:pt x="1498802" y="16610"/>
                    <a:pt x="1504877" y="37873"/>
                  </a:cubicBezTo>
                  <a:cubicBezTo>
                    <a:pt x="1506920" y="45023"/>
                    <a:pt x="1503284" y="57015"/>
                    <a:pt x="1510287" y="59516"/>
                  </a:cubicBezTo>
                  <a:cubicBezTo>
                    <a:pt x="1532433" y="67425"/>
                    <a:pt x="1557180" y="63123"/>
                    <a:pt x="1580626" y="64927"/>
                  </a:cubicBezTo>
                  <a:lnTo>
                    <a:pt x="1613090" y="75748"/>
                  </a:lnTo>
                  <a:cubicBezTo>
                    <a:pt x="1619259" y="77804"/>
                    <a:pt x="1623345" y="84007"/>
                    <a:pt x="1629322" y="86569"/>
                  </a:cubicBezTo>
                  <a:cubicBezTo>
                    <a:pt x="1636157" y="89498"/>
                    <a:pt x="1643750" y="90176"/>
                    <a:pt x="1650964" y="91980"/>
                  </a:cubicBezTo>
                  <a:cubicBezTo>
                    <a:pt x="1667196" y="90176"/>
                    <a:pt x="1684311" y="92150"/>
                    <a:pt x="1699660" y="86569"/>
                  </a:cubicBezTo>
                  <a:cubicBezTo>
                    <a:pt x="1705771" y="84347"/>
                    <a:pt x="1706419" y="75415"/>
                    <a:pt x="1710481" y="70337"/>
                  </a:cubicBezTo>
                  <a:cubicBezTo>
                    <a:pt x="1713668" y="66354"/>
                    <a:pt x="1717696" y="63123"/>
                    <a:pt x="1721303" y="59516"/>
                  </a:cubicBezTo>
                  <a:cubicBezTo>
                    <a:pt x="1726714" y="61320"/>
                    <a:pt x="1733081" y="61364"/>
                    <a:pt x="1737535" y="64927"/>
                  </a:cubicBezTo>
                  <a:cubicBezTo>
                    <a:pt x="1742613" y="68989"/>
                    <a:pt x="1742842" y="77713"/>
                    <a:pt x="1748356" y="81159"/>
                  </a:cubicBezTo>
                  <a:cubicBezTo>
                    <a:pt x="1758029" y="87204"/>
                    <a:pt x="1780820" y="91980"/>
                    <a:pt x="1780820" y="91980"/>
                  </a:cubicBezTo>
                  <a:cubicBezTo>
                    <a:pt x="1791641" y="90176"/>
                    <a:pt x="1802575" y="88949"/>
                    <a:pt x="1813284" y="86569"/>
                  </a:cubicBezTo>
                  <a:cubicBezTo>
                    <a:pt x="1818851" y="85332"/>
                    <a:pt x="1823844" y="81756"/>
                    <a:pt x="1829516" y="81159"/>
                  </a:cubicBezTo>
                  <a:cubicBezTo>
                    <a:pt x="1858270" y="78132"/>
                    <a:pt x="1887229" y="77552"/>
                    <a:pt x="1916086" y="75748"/>
                  </a:cubicBezTo>
                  <a:cubicBezTo>
                    <a:pt x="1923743" y="78301"/>
                    <a:pt x="1947163" y="86569"/>
                    <a:pt x="1953961" y="86569"/>
                  </a:cubicBezTo>
                  <a:cubicBezTo>
                    <a:pt x="1975679" y="86569"/>
                    <a:pt x="1997246" y="82962"/>
                    <a:pt x="2018889" y="81159"/>
                  </a:cubicBezTo>
                  <a:cubicBezTo>
                    <a:pt x="2046307" y="53738"/>
                    <a:pt x="2010823" y="85999"/>
                    <a:pt x="2045942" y="64927"/>
                  </a:cubicBezTo>
                  <a:cubicBezTo>
                    <a:pt x="2055990" y="58898"/>
                    <a:pt x="2060780" y="46378"/>
                    <a:pt x="2067584" y="37873"/>
                  </a:cubicBezTo>
                  <a:cubicBezTo>
                    <a:pt x="2070771" y="33890"/>
                    <a:pt x="2074799" y="30659"/>
                    <a:pt x="2078406" y="27052"/>
                  </a:cubicBezTo>
                  <a:cubicBezTo>
                    <a:pt x="2082013" y="32463"/>
                    <a:pt x="2084629" y="38686"/>
                    <a:pt x="2089227" y="43284"/>
                  </a:cubicBezTo>
                  <a:cubicBezTo>
                    <a:pt x="2099715" y="53772"/>
                    <a:pt x="2108490" y="55115"/>
                    <a:pt x="2121691" y="59516"/>
                  </a:cubicBezTo>
                  <a:cubicBezTo>
                    <a:pt x="2137923" y="57712"/>
                    <a:pt x="2154277" y="56790"/>
                    <a:pt x="2170387" y="54105"/>
                  </a:cubicBezTo>
                  <a:cubicBezTo>
                    <a:pt x="2176013" y="53167"/>
                    <a:pt x="2180916" y="48695"/>
                    <a:pt x="2186619" y="48695"/>
                  </a:cubicBezTo>
                  <a:cubicBezTo>
                    <a:pt x="2212635" y="48695"/>
                    <a:pt x="2246456" y="55060"/>
                    <a:pt x="2273189" y="59516"/>
                  </a:cubicBezTo>
                  <a:cubicBezTo>
                    <a:pt x="2289421" y="57712"/>
                    <a:pt x="2306041" y="58066"/>
                    <a:pt x="2321885" y="54105"/>
                  </a:cubicBezTo>
                  <a:cubicBezTo>
                    <a:pt x="2367882" y="42606"/>
                    <a:pt x="2300468" y="35754"/>
                    <a:pt x="2365170" y="48695"/>
                  </a:cubicBezTo>
                  <a:cubicBezTo>
                    <a:pt x="2379598" y="46891"/>
                    <a:pt x="2393974" y="41968"/>
                    <a:pt x="2408455" y="43284"/>
                  </a:cubicBezTo>
                  <a:cubicBezTo>
                    <a:pt x="2414931" y="43873"/>
                    <a:pt x="2418871" y="51197"/>
                    <a:pt x="2424687" y="54105"/>
                  </a:cubicBezTo>
                  <a:cubicBezTo>
                    <a:pt x="2429788" y="56656"/>
                    <a:pt x="2435508" y="57712"/>
                    <a:pt x="2440919" y="59516"/>
                  </a:cubicBezTo>
                  <a:cubicBezTo>
                    <a:pt x="2469776" y="57712"/>
                    <a:pt x="2498930" y="58614"/>
                    <a:pt x="2527490" y="54105"/>
                  </a:cubicBezTo>
                  <a:cubicBezTo>
                    <a:pt x="2533913" y="53091"/>
                    <a:pt x="2538076" y="46510"/>
                    <a:pt x="2543722" y="43284"/>
                  </a:cubicBezTo>
                  <a:cubicBezTo>
                    <a:pt x="2574294" y="25815"/>
                    <a:pt x="2556899" y="40928"/>
                    <a:pt x="2576186" y="21641"/>
                  </a:cubicBezTo>
                  <a:cubicBezTo>
                    <a:pt x="2588205" y="33661"/>
                    <a:pt x="2603152" y="50025"/>
                    <a:pt x="2619471" y="54105"/>
                  </a:cubicBezTo>
                  <a:lnTo>
                    <a:pt x="2641113" y="59516"/>
                  </a:lnTo>
                  <a:cubicBezTo>
                    <a:pt x="2644720" y="63123"/>
                    <a:pt x="2646859" y="69829"/>
                    <a:pt x="2651935" y="70337"/>
                  </a:cubicBezTo>
                  <a:cubicBezTo>
                    <a:pt x="2674597" y="72603"/>
                    <a:pt x="2698094" y="66617"/>
                    <a:pt x="2716862" y="54105"/>
                  </a:cubicBezTo>
                  <a:cubicBezTo>
                    <a:pt x="2721107" y="51275"/>
                    <a:pt x="2722735" y="44521"/>
                    <a:pt x="2727684" y="43284"/>
                  </a:cubicBezTo>
                  <a:cubicBezTo>
                    <a:pt x="2745268" y="38888"/>
                    <a:pt x="2763755" y="39677"/>
                    <a:pt x="2781790" y="37873"/>
                  </a:cubicBezTo>
                  <a:cubicBezTo>
                    <a:pt x="2785397" y="34266"/>
                    <a:pt x="2789987" y="31426"/>
                    <a:pt x="2792612" y="27052"/>
                  </a:cubicBezTo>
                  <a:cubicBezTo>
                    <a:pt x="2795546" y="22161"/>
                    <a:pt x="2792921" y="13371"/>
                    <a:pt x="2798022" y="10820"/>
                  </a:cubicBezTo>
                  <a:cubicBezTo>
                    <a:pt x="2803123" y="8269"/>
                    <a:pt x="2808843" y="14427"/>
                    <a:pt x="2814254" y="16231"/>
                  </a:cubicBezTo>
                  <a:cubicBezTo>
                    <a:pt x="2850751" y="52728"/>
                    <a:pt x="2832199" y="43856"/>
                    <a:pt x="2862950" y="54105"/>
                  </a:cubicBezTo>
                  <a:cubicBezTo>
                    <a:pt x="2870602" y="51555"/>
                    <a:pt x="2894034" y="43284"/>
                    <a:pt x="2900825" y="43284"/>
                  </a:cubicBezTo>
                  <a:cubicBezTo>
                    <a:pt x="2908261" y="43284"/>
                    <a:pt x="2915253" y="46891"/>
                    <a:pt x="2922467" y="48695"/>
                  </a:cubicBezTo>
                  <a:cubicBezTo>
                    <a:pt x="2926074" y="52302"/>
                    <a:pt x="2928915" y="56891"/>
                    <a:pt x="2933289" y="59516"/>
                  </a:cubicBezTo>
                  <a:cubicBezTo>
                    <a:pt x="2951450" y="70413"/>
                    <a:pt x="2966612" y="62485"/>
                    <a:pt x="2987395" y="59516"/>
                  </a:cubicBezTo>
                  <a:cubicBezTo>
                    <a:pt x="3004549" y="48081"/>
                    <a:pt x="3008283" y="43981"/>
                    <a:pt x="3030680" y="37873"/>
                  </a:cubicBezTo>
                  <a:cubicBezTo>
                    <a:pt x="3041264" y="34986"/>
                    <a:pt x="3052323" y="34266"/>
                    <a:pt x="3063144" y="32463"/>
                  </a:cubicBezTo>
                  <a:lnTo>
                    <a:pt x="3095608" y="21641"/>
                  </a:lnTo>
                  <a:lnTo>
                    <a:pt x="3111840" y="16231"/>
                  </a:lnTo>
                  <a:cubicBezTo>
                    <a:pt x="3113644" y="21642"/>
                    <a:pt x="3114700" y="27362"/>
                    <a:pt x="3117251" y="32463"/>
                  </a:cubicBezTo>
                  <a:cubicBezTo>
                    <a:pt x="3135371" y="68703"/>
                    <a:pt x="3142362" y="47596"/>
                    <a:pt x="3198410" y="43284"/>
                  </a:cubicBezTo>
                  <a:cubicBezTo>
                    <a:pt x="3205624" y="45088"/>
                    <a:pt x="3213866" y="44570"/>
                    <a:pt x="3220053" y="48695"/>
                  </a:cubicBezTo>
                  <a:cubicBezTo>
                    <a:pt x="3268995" y="81324"/>
                    <a:pt x="3194045" y="52652"/>
                    <a:pt x="3247106" y="70337"/>
                  </a:cubicBezTo>
                  <a:cubicBezTo>
                    <a:pt x="3294209" y="66055"/>
                    <a:pt x="3296215" y="75417"/>
                    <a:pt x="3322855" y="54105"/>
                  </a:cubicBezTo>
                  <a:cubicBezTo>
                    <a:pt x="3326838" y="50918"/>
                    <a:pt x="3330070" y="46891"/>
                    <a:pt x="3333677" y="43284"/>
                  </a:cubicBezTo>
                  <a:cubicBezTo>
                    <a:pt x="3344498" y="45088"/>
                    <a:pt x="3355432" y="46315"/>
                    <a:pt x="3366141" y="48695"/>
                  </a:cubicBezTo>
                  <a:cubicBezTo>
                    <a:pt x="3371708" y="49932"/>
                    <a:pt x="3376670" y="54105"/>
                    <a:pt x="3382373" y="54105"/>
                  </a:cubicBezTo>
                  <a:cubicBezTo>
                    <a:pt x="3405888" y="54105"/>
                    <a:pt x="3429265" y="50498"/>
                    <a:pt x="3452711" y="48695"/>
                  </a:cubicBezTo>
                  <a:cubicBezTo>
                    <a:pt x="3500559" y="24771"/>
                    <a:pt x="3484589" y="15646"/>
                    <a:pt x="3506818" y="37873"/>
                  </a:cubicBezTo>
                  <a:cubicBezTo>
                    <a:pt x="3509096" y="44709"/>
                    <a:pt x="3512439" y="62805"/>
                    <a:pt x="3523049" y="64927"/>
                  </a:cubicBezTo>
                  <a:cubicBezTo>
                    <a:pt x="3528642" y="66046"/>
                    <a:pt x="3533748" y="60899"/>
                    <a:pt x="3539281" y="59516"/>
                  </a:cubicBezTo>
                  <a:cubicBezTo>
                    <a:pt x="3548203" y="57285"/>
                    <a:pt x="3557245" y="55503"/>
                    <a:pt x="3566335" y="54105"/>
                  </a:cubicBezTo>
                  <a:cubicBezTo>
                    <a:pt x="3585645" y="51134"/>
                    <a:pt x="3640299" y="45286"/>
                    <a:pt x="3658316" y="43284"/>
                  </a:cubicBezTo>
                  <a:cubicBezTo>
                    <a:pt x="3716754" y="23803"/>
                    <a:pt x="3637093" y="44981"/>
                    <a:pt x="3685369" y="48695"/>
                  </a:cubicBezTo>
                  <a:cubicBezTo>
                    <a:pt x="3705231" y="50223"/>
                    <a:pt x="3725047" y="45088"/>
                    <a:pt x="3744886" y="43284"/>
                  </a:cubicBezTo>
                  <a:cubicBezTo>
                    <a:pt x="3750297" y="45088"/>
                    <a:pt x="3756017" y="46144"/>
                    <a:pt x="3761118" y="48695"/>
                  </a:cubicBezTo>
                  <a:cubicBezTo>
                    <a:pt x="3766934" y="51603"/>
                    <a:pt x="3770880" y="58869"/>
                    <a:pt x="3777350" y="59516"/>
                  </a:cubicBezTo>
                  <a:cubicBezTo>
                    <a:pt x="3790040" y="60785"/>
                    <a:pt x="3802600" y="55909"/>
                    <a:pt x="3815225" y="54105"/>
                  </a:cubicBezTo>
                  <a:cubicBezTo>
                    <a:pt x="3856817" y="26378"/>
                    <a:pt x="3834860" y="30325"/>
                    <a:pt x="3880152" y="37873"/>
                  </a:cubicBezTo>
                  <a:cubicBezTo>
                    <a:pt x="3923024" y="52164"/>
                    <a:pt x="3901364" y="50570"/>
                    <a:pt x="3945080" y="43284"/>
                  </a:cubicBezTo>
                  <a:cubicBezTo>
                    <a:pt x="3952294" y="36070"/>
                    <a:pt x="3957044" y="18414"/>
                    <a:pt x="3966723" y="21641"/>
                  </a:cubicBezTo>
                  <a:cubicBezTo>
                    <a:pt x="3983866" y="27356"/>
                    <a:pt x="3984205" y="25887"/>
                    <a:pt x="3999187" y="37873"/>
                  </a:cubicBezTo>
                  <a:cubicBezTo>
                    <a:pt x="4003170" y="41060"/>
                    <a:pt x="4005634" y="46070"/>
                    <a:pt x="4010008" y="48695"/>
                  </a:cubicBezTo>
                  <a:cubicBezTo>
                    <a:pt x="4014899" y="51629"/>
                    <a:pt x="4020829" y="52302"/>
                    <a:pt x="4026240" y="54105"/>
                  </a:cubicBezTo>
                  <a:cubicBezTo>
                    <a:pt x="4040668" y="52302"/>
                    <a:pt x="4055598" y="52873"/>
                    <a:pt x="4069525" y="48695"/>
                  </a:cubicBezTo>
                  <a:cubicBezTo>
                    <a:pt x="4074411" y="47229"/>
                    <a:pt x="4075972" y="40498"/>
                    <a:pt x="4080347" y="37873"/>
                  </a:cubicBezTo>
                  <a:cubicBezTo>
                    <a:pt x="4085237" y="34939"/>
                    <a:pt x="4091168" y="34266"/>
                    <a:pt x="4096578" y="32463"/>
                  </a:cubicBezTo>
                  <a:cubicBezTo>
                    <a:pt x="4103792" y="34266"/>
                    <a:pt x="4111570" y="34547"/>
                    <a:pt x="4118221" y="37873"/>
                  </a:cubicBezTo>
                  <a:cubicBezTo>
                    <a:pt x="4129854" y="43689"/>
                    <a:pt x="4150685" y="59516"/>
                    <a:pt x="4150685" y="59516"/>
                  </a:cubicBezTo>
                  <a:cubicBezTo>
                    <a:pt x="4165113" y="57712"/>
                    <a:pt x="4180276" y="58996"/>
                    <a:pt x="4193970" y="54105"/>
                  </a:cubicBezTo>
                  <a:cubicBezTo>
                    <a:pt x="4206218" y="49731"/>
                    <a:pt x="4226434" y="32463"/>
                    <a:pt x="4226434" y="32463"/>
                  </a:cubicBezTo>
                  <a:cubicBezTo>
                    <a:pt x="4231845" y="34266"/>
                    <a:pt x="4237775" y="34939"/>
                    <a:pt x="4242666" y="37873"/>
                  </a:cubicBezTo>
                  <a:cubicBezTo>
                    <a:pt x="4255043" y="45300"/>
                    <a:pt x="4254642" y="52161"/>
                    <a:pt x="4258898" y="64927"/>
                  </a:cubicBezTo>
                  <a:cubicBezTo>
                    <a:pt x="4265469" y="63988"/>
                    <a:pt x="4301198" y="61189"/>
                    <a:pt x="4313004" y="54105"/>
                  </a:cubicBezTo>
                  <a:cubicBezTo>
                    <a:pt x="4317378" y="51480"/>
                    <a:pt x="4319842" y="46471"/>
                    <a:pt x="4323826" y="43284"/>
                  </a:cubicBezTo>
                  <a:cubicBezTo>
                    <a:pt x="4328904" y="39222"/>
                    <a:pt x="4334980" y="36525"/>
                    <a:pt x="4340058" y="32463"/>
                  </a:cubicBezTo>
                  <a:cubicBezTo>
                    <a:pt x="4344041" y="29276"/>
                    <a:pt x="4346505" y="24266"/>
                    <a:pt x="4350879" y="21641"/>
                  </a:cubicBezTo>
                  <a:cubicBezTo>
                    <a:pt x="4355770" y="18707"/>
                    <a:pt x="4361700" y="18034"/>
                    <a:pt x="4367111" y="16231"/>
                  </a:cubicBezTo>
                  <a:cubicBezTo>
                    <a:pt x="4374325" y="18034"/>
                    <a:pt x="4382567" y="17516"/>
                    <a:pt x="4388754" y="21641"/>
                  </a:cubicBezTo>
                  <a:cubicBezTo>
                    <a:pt x="4394165" y="25248"/>
                    <a:pt x="4393161" y="36804"/>
                    <a:pt x="4399575" y="37873"/>
                  </a:cubicBezTo>
                  <a:cubicBezTo>
                    <a:pt x="4417454" y="40853"/>
                    <a:pt x="4435646" y="34266"/>
                    <a:pt x="4453681" y="32463"/>
                  </a:cubicBezTo>
                  <a:cubicBezTo>
                    <a:pt x="4457288" y="28856"/>
                    <a:pt x="4459940" y="23922"/>
                    <a:pt x="4464503" y="21641"/>
                  </a:cubicBezTo>
                  <a:cubicBezTo>
                    <a:pt x="4474705" y="16540"/>
                    <a:pt x="4496967" y="10820"/>
                    <a:pt x="4496967" y="10820"/>
                  </a:cubicBezTo>
                  <a:cubicBezTo>
                    <a:pt x="4498770" y="16231"/>
                    <a:pt x="4498814" y="22598"/>
                    <a:pt x="4502377" y="27052"/>
                  </a:cubicBezTo>
                  <a:cubicBezTo>
                    <a:pt x="4517545" y="46012"/>
                    <a:pt x="4527372" y="29110"/>
                    <a:pt x="4507788" y="48695"/>
                  </a:cubicBezTo>
                  <a:cubicBezTo>
                    <a:pt x="4513199" y="52302"/>
                    <a:pt x="4517536" y="59017"/>
                    <a:pt x="4524020" y="59516"/>
                  </a:cubicBezTo>
                  <a:cubicBezTo>
                    <a:pt x="4573478" y="63320"/>
                    <a:pt x="4568046" y="64185"/>
                    <a:pt x="4588948" y="43284"/>
                  </a:cubicBezTo>
                  <a:cubicBezTo>
                    <a:pt x="4601573" y="-7215"/>
                    <a:pt x="4585341" y="-3608"/>
                    <a:pt x="4621412" y="5410"/>
                  </a:cubicBezTo>
                  <a:cubicBezTo>
                    <a:pt x="4627183" y="14066"/>
                    <a:pt x="4635480" y="31020"/>
                    <a:pt x="4648465" y="32463"/>
                  </a:cubicBezTo>
                  <a:cubicBezTo>
                    <a:pt x="4659369" y="33675"/>
                    <a:pt x="4670108" y="28856"/>
                    <a:pt x="4680929" y="27052"/>
                  </a:cubicBezTo>
                  <a:cubicBezTo>
                    <a:pt x="4686340" y="23445"/>
                    <a:pt x="4691219" y="18872"/>
                    <a:pt x="4697161" y="16231"/>
                  </a:cubicBezTo>
                  <a:cubicBezTo>
                    <a:pt x="4707585" y="11598"/>
                    <a:pt x="4729625" y="5410"/>
                    <a:pt x="4729625" y="5410"/>
                  </a:cubicBezTo>
                  <a:cubicBezTo>
                    <a:pt x="4735036" y="9017"/>
                    <a:pt x="4740861" y="12068"/>
                    <a:pt x="4745857" y="16231"/>
                  </a:cubicBezTo>
                  <a:cubicBezTo>
                    <a:pt x="4751735" y="21130"/>
                    <a:pt x="4755722" y="28219"/>
                    <a:pt x="4762089" y="32463"/>
                  </a:cubicBezTo>
                  <a:cubicBezTo>
                    <a:pt x="4766834" y="35626"/>
                    <a:pt x="4772910" y="36070"/>
                    <a:pt x="4778320" y="37873"/>
                  </a:cubicBezTo>
                  <a:lnTo>
                    <a:pt x="4810784" y="27052"/>
                  </a:lnTo>
                  <a:cubicBezTo>
                    <a:pt x="4815624" y="25439"/>
                    <a:pt x="4817232" y="18856"/>
                    <a:pt x="4821606" y="16231"/>
                  </a:cubicBezTo>
                  <a:cubicBezTo>
                    <a:pt x="4826497" y="13297"/>
                    <a:pt x="4832427" y="12624"/>
                    <a:pt x="4837838" y="10820"/>
                  </a:cubicBezTo>
                  <a:cubicBezTo>
                    <a:pt x="4885880" y="42847"/>
                    <a:pt x="4809014" y="-4502"/>
                    <a:pt x="4935229" y="27052"/>
                  </a:cubicBezTo>
                  <a:cubicBezTo>
                    <a:pt x="4940762" y="28435"/>
                    <a:pt x="4937077" y="38830"/>
                    <a:pt x="4940640" y="43284"/>
                  </a:cubicBezTo>
                  <a:cubicBezTo>
                    <a:pt x="4944702" y="48362"/>
                    <a:pt x="4951794" y="50043"/>
                    <a:pt x="4956872" y="54105"/>
                  </a:cubicBezTo>
                  <a:cubicBezTo>
                    <a:pt x="4978093" y="71082"/>
                    <a:pt x="4955735" y="60941"/>
                    <a:pt x="4983925" y="70337"/>
                  </a:cubicBezTo>
                  <a:cubicBezTo>
                    <a:pt x="4991139" y="68534"/>
                    <a:pt x="5000728" y="70573"/>
                    <a:pt x="5005568" y="64927"/>
                  </a:cubicBezTo>
                  <a:cubicBezTo>
                    <a:pt x="5012991" y="56266"/>
                    <a:pt x="5016389" y="32463"/>
                    <a:pt x="5016389" y="32463"/>
                  </a:cubicBezTo>
                  <a:cubicBezTo>
                    <a:pt x="5073639" y="46773"/>
                    <a:pt x="5006224" y="27344"/>
                    <a:pt x="5054264" y="48695"/>
                  </a:cubicBezTo>
                  <a:cubicBezTo>
                    <a:pt x="5064688" y="53328"/>
                    <a:pt x="5075907" y="55909"/>
                    <a:pt x="5086728" y="59516"/>
                  </a:cubicBezTo>
                  <a:cubicBezTo>
                    <a:pt x="5102222" y="64680"/>
                    <a:pt x="5119191" y="63123"/>
                    <a:pt x="5135423" y="64927"/>
                  </a:cubicBezTo>
                  <a:cubicBezTo>
                    <a:pt x="5139807" y="69310"/>
                    <a:pt x="5153113" y="85841"/>
                    <a:pt x="5162477" y="81159"/>
                  </a:cubicBezTo>
                  <a:cubicBezTo>
                    <a:pt x="5167578" y="78608"/>
                    <a:pt x="5166084" y="70338"/>
                    <a:pt x="5167887" y="64927"/>
                  </a:cubicBezTo>
                  <a:cubicBezTo>
                    <a:pt x="5169304" y="65281"/>
                    <a:pt x="5202232" y="72924"/>
                    <a:pt x="5205762" y="75748"/>
                  </a:cubicBezTo>
                  <a:cubicBezTo>
                    <a:pt x="5210840" y="79810"/>
                    <a:pt x="5212976" y="86569"/>
                    <a:pt x="5216583" y="91980"/>
                  </a:cubicBezTo>
                  <a:lnTo>
                    <a:pt x="5227404" y="59516"/>
                  </a:lnTo>
                  <a:lnTo>
                    <a:pt x="5232815" y="43284"/>
                  </a:lnTo>
                  <a:cubicBezTo>
                    <a:pt x="5238226" y="45088"/>
                    <a:pt x="5244593" y="45132"/>
                    <a:pt x="5249047" y="48695"/>
                  </a:cubicBezTo>
                  <a:cubicBezTo>
                    <a:pt x="5261967" y="59032"/>
                    <a:pt x="5258745" y="68091"/>
                    <a:pt x="5265279" y="81159"/>
                  </a:cubicBezTo>
                  <a:cubicBezTo>
                    <a:pt x="5268187" y="86975"/>
                    <a:pt x="5273192" y="91575"/>
                    <a:pt x="5276100" y="97391"/>
                  </a:cubicBezTo>
                  <a:cubicBezTo>
                    <a:pt x="5278651" y="102492"/>
                    <a:pt x="5278960" y="108522"/>
                    <a:pt x="5281511" y="113623"/>
                  </a:cubicBezTo>
                  <a:cubicBezTo>
                    <a:pt x="5284419" y="119439"/>
                    <a:pt x="5291755" y="119378"/>
                    <a:pt x="5292332" y="129854"/>
                  </a:cubicBezTo>
                  <a:cubicBezTo>
                    <a:pt x="5292909" y="140330"/>
                    <a:pt x="5301216" y="176931"/>
                    <a:pt x="5284975" y="176478"/>
                  </a:cubicBezTo>
                  <a:cubicBezTo>
                    <a:pt x="5268611" y="176022"/>
                    <a:pt x="5289516" y="177715"/>
                    <a:pt x="5208269" y="180662"/>
                  </a:cubicBezTo>
                  <a:cubicBezTo>
                    <a:pt x="5113709" y="178823"/>
                    <a:pt x="5674615" y="174552"/>
                    <a:pt x="4808176" y="178550"/>
                  </a:cubicBezTo>
                  <a:lnTo>
                    <a:pt x="9637" y="2046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TornEdge1"/>
            <p:cNvSpPr/>
            <p:nvPr/>
          </p:nvSpPr>
          <p:spPr bwMode="auto">
            <a:xfrm>
              <a:off x="1258033" y="2852102"/>
              <a:ext cx="7250474" cy="100103"/>
            </a:xfrm>
            <a:custGeom>
              <a:avLst/>
              <a:gdLst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1007697 w 5309164"/>
                <a:gd name="connsiteY202" fmla="*/ 162318 h 207133"/>
                <a:gd name="connsiteX203" fmla="*/ 580255 w 5309164"/>
                <a:gd name="connsiteY203" fmla="*/ 167729 h 207133"/>
                <a:gd name="connsiteX204" fmla="*/ 488274 w 5309164"/>
                <a:gd name="connsiteY204" fmla="*/ 173140 h 207133"/>
                <a:gd name="connsiteX205" fmla="*/ 380061 w 5309164"/>
                <a:gd name="connsiteY205" fmla="*/ 178550 h 207133"/>
                <a:gd name="connsiteX206" fmla="*/ 342187 w 5309164"/>
                <a:gd name="connsiteY206" fmla="*/ 183961 h 207133"/>
                <a:gd name="connsiteX207" fmla="*/ 293491 w 5309164"/>
                <a:gd name="connsiteY207" fmla="*/ 189372 h 207133"/>
                <a:gd name="connsiteX208" fmla="*/ 228563 w 5309164"/>
                <a:gd name="connsiteY208" fmla="*/ 200193 h 207133"/>
                <a:gd name="connsiteX209" fmla="*/ 93297 w 5309164"/>
                <a:gd name="connsiteY209" fmla="*/ 205604 h 207133"/>
                <a:gd name="connsiteX210" fmla="*/ 1316 w 5309164"/>
                <a:gd name="connsiteY210" fmla="*/ 200193 h 207133"/>
                <a:gd name="connsiteX211" fmla="*/ 17548 w 5309164"/>
                <a:gd name="connsiteY211" fmla="*/ 189372 h 207133"/>
                <a:gd name="connsiteX212" fmla="*/ 22958 w 5309164"/>
                <a:gd name="connsiteY212" fmla="*/ 173140 h 207133"/>
                <a:gd name="connsiteX213" fmla="*/ 12137 w 5309164"/>
                <a:gd name="connsiteY213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580255 w 5309164"/>
                <a:gd name="connsiteY202" fmla="*/ 167729 h 207133"/>
                <a:gd name="connsiteX203" fmla="*/ 488274 w 5309164"/>
                <a:gd name="connsiteY203" fmla="*/ 173140 h 207133"/>
                <a:gd name="connsiteX204" fmla="*/ 380061 w 5309164"/>
                <a:gd name="connsiteY204" fmla="*/ 178550 h 207133"/>
                <a:gd name="connsiteX205" fmla="*/ 342187 w 5309164"/>
                <a:gd name="connsiteY205" fmla="*/ 183961 h 207133"/>
                <a:gd name="connsiteX206" fmla="*/ 293491 w 5309164"/>
                <a:gd name="connsiteY206" fmla="*/ 189372 h 207133"/>
                <a:gd name="connsiteX207" fmla="*/ 228563 w 5309164"/>
                <a:gd name="connsiteY207" fmla="*/ 200193 h 207133"/>
                <a:gd name="connsiteX208" fmla="*/ 93297 w 5309164"/>
                <a:gd name="connsiteY208" fmla="*/ 205604 h 207133"/>
                <a:gd name="connsiteX209" fmla="*/ 1316 w 5309164"/>
                <a:gd name="connsiteY209" fmla="*/ 200193 h 207133"/>
                <a:gd name="connsiteX210" fmla="*/ 17548 w 5309164"/>
                <a:gd name="connsiteY210" fmla="*/ 189372 h 207133"/>
                <a:gd name="connsiteX211" fmla="*/ 22958 w 5309164"/>
                <a:gd name="connsiteY211" fmla="*/ 173140 h 207133"/>
                <a:gd name="connsiteX212" fmla="*/ 12137 w 5309164"/>
                <a:gd name="connsiteY212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580255 w 5309164"/>
                <a:gd name="connsiteY201" fmla="*/ 167729 h 207133"/>
                <a:gd name="connsiteX202" fmla="*/ 488274 w 5309164"/>
                <a:gd name="connsiteY202" fmla="*/ 173140 h 207133"/>
                <a:gd name="connsiteX203" fmla="*/ 380061 w 5309164"/>
                <a:gd name="connsiteY203" fmla="*/ 178550 h 207133"/>
                <a:gd name="connsiteX204" fmla="*/ 342187 w 5309164"/>
                <a:gd name="connsiteY204" fmla="*/ 183961 h 207133"/>
                <a:gd name="connsiteX205" fmla="*/ 293491 w 5309164"/>
                <a:gd name="connsiteY205" fmla="*/ 189372 h 207133"/>
                <a:gd name="connsiteX206" fmla="*/ 228563 w 5309164"/>
                <a:gd name="connsiteY206" fmla="*/ 200193 h 207133"/>
                <a:gd name="connsiteX207" fmla="*/ 93297 w 5309164"/>
                <a:gd name="connsiteY207" fmla="*/ 205604 h 207133"/>
                <a:gd name="connsiteX208" fmla="*/ 1316 w 5309164"/>
                <a:gd name="connsiteY208" fmla="*/ 200193 h 207133"/>
                <a:gd name="connsiteX209" fmla="*/ 17548 w 5309164"/>
                <a:gd name="connsiteY209" fmla="*/ 189372 h 207133"/>
                <a:gd name="connsiteX210" fmla="*/ 22958 w 5309164"/>
                <a:gd name="connsiteY210" fmla="*/ 173140 h 207133"/>
                <a:gd name="connsiteX211" fmla="*/ 12137 w 5309164"/>
                <a:gd name="connsiteY211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488274 w 5309164"/>
                <a:gd name="connsiteY201" fmla="*/ 173140 h 207133"/>
                <a:gd name="connsiteX202" fmla="*/ 380061 w 5309164"/>
                <a:gd name="connsiteY202" fmla="*/ 178550 h 207133"/>
                <a:gd name="connsiteX203" fmla="*/ 342187 w 5309164"/>
                <a:gd name="connsiteY203" fmla="*/ 183961 h 207133"/>
                <a:gd name="connsiteX204" fmla="*/ 293491 w 5309164"/>
                <a:gd name="connsiteY204" fmla="*/ 189372 h 207133"/>
                <a:gd name="connsiteX205" fmla="*/ 228563 w 5309164"/>
                <a:gd name="connsiteY205" fmla="*/ 200193 h 207133"/>
                <a:gd name="connsiteX206" fmla="*/ 93297 w 5309164"/>
                <a:gd name="connsiteY206" fmla="*/ 205604 h 207133"/>
                <a:gd name="connsiteX207" fmla="*/ 1316 w 5309164"/>
                <a:gd name="connsiteY207" fmla="*/ 200193 h 207133"/>
                <a:gd name="connsiteX208" fmla="*/ 17548 w 5309164"/>
                <a:gd name="connsiteY208" fmla="*/ 189372 h 207133"/>
                <a:gd name="connsiteX209" fmla="*/ 22958 w 5309164"/>
                <a:gd name="connsiteY209" fmla="*/ 173140 h 207133"/>
                <a:gd name="connsiteX210" fmla="*/ 12137 w 5309164"/>
                <a:gd name="connsiteY210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12052 w 5309164"/>
                <a:gd name="connsiteY191" fmla="*/ 167729 h 207133"/>
                <a:gd name="connsiteX192" fmla="*/ 2576786 w 5309164"/>
                <a:gd name="connsiteY192" fmla="*/ 151497 h 207133"/>
                <a:gd name="connsiteX193" fmla="*/ 2349538 w 5309164"/>
                <a:gd name="connsiteY193" fmla="*/ 140676 h 207133"/>
                <a:gd name="connsiteX194" fmla="*/ 2241325 w 5309164"/>
                <a:gd name="connsiteY194" fmla="*/ 135265 h 207133"/>
                <a:gd name="connsiteX195" fmla="*/ 1873401 w 5309164"/>
                <a:gd name="connsiteY195" fmla="*/ 129854 h 207133"/>
                <a:gd name="connsiteX196" fmla="*/ 1435138 w 5309164"/>
                <a:gd name="connsiteY196" fmla="*/ 135265 h 207133"/>
                <a:gd name="connsiteX197" fmla="*/ 1408085 w 5309164"/>
                <a:gd name="connsiteY197" fmla="*/ 140676 h 207133"/>
                <a:gd name="connsiteX198" fmla="*/ 1321515 w 5309164"/>
                <a:gd name="connsiteY198" fmla="*/ 146086 h 207133"/>
                <a:gd name="connsiteX199" fmla="*/ 1164606 w 5309164"/>
                <a:gd name="connsiteY199" fmla="*/ 151497 h 207133"/>
                <a:gd name="connsiteX200" fmla="*/ 488274 w 5309164"/>
                <a:gd name="connsiteY200" fmla="*/ 173140 h 207133"/>
                <a:gd name="connsiteX201" fmla="*/ 380061 w 5309164"/>
                <a:gd name="connsiteY201" fmla="*/ 178550 h 207133"/>
                <a:gd name="connsiteX202" fmla="*/ 342187 w 5309164"/>
                <a:gd name="connsiteY202" fmla="*/ 183961 h 207133"/>
                <a:gd name="connsiteX203" fmla="*/ 293491 w 5309164"/>
                <a:gd name="connsiteY203" fmla="*/ 189372 h 207133"/>
                <a:gd name="connsiteX204" fmla="*/ 228563 w 5309164"/>
                <a:gd name="connsiteY204" fmla="*/ 200193 h 207133"/>
                <a:gd name="connsiteX205" fmla="*/ 93297 w 5309164"/>
                <a:gd name="connsiteY205" fmla="*/ 205604 h 207133"/>
                <a:gd name="connsiteX206" fmla="*/ 1316 w 5309164"/>
                <a:gd name="connsiteY206" fmla="*/ 200193 h 207133"/>
                <a:gd name="connsiteX207" fmla="*/ 17548 w 5309164"/>
                <a:gd name="connsiteY207" fmla="*/ 189372 h 207133"/>
                <a:gd name="connsiteX208" fmla="*/ 22958 w 5309164"/>
                <a:gd name="connsiteY208" fmla="*/ 173140 h 207133"/>
                <a:gd name="connsiteX209" fmla="*/ 12137 w 5309164"/>
                <a:gd name="connsiteY209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712052 w 5309164"/>
                <a:gd name="connsiteY190" fmla="*/ 167729 h 207133"/>
                <a:gd name="connsiteX191" fmla="*/ 2576786 w 5309164"/>
                <a:gd name="connsiteY191" fmla="*/ 151497 h 207133"/>
                <a:gd name="connsiteX192" fmla="*/ 2349538 w 5309164"/>
                <a:gd name="connsiteY192" fmla="*/ 140676 h 207133"/>
                <a:gd name="connsiteX193" fmla="*/ 2241325 w 5309164"/>
                <a:gd name="connsiteY193" fmla="*/ 135265 h 207133"/>
                <a:gd name="connsiteX194" fmla="*/ 1873401 w 5309164"/>
                <a:gd name="connsiteY194" fmla="*/ 129854 h 207133"/>
                <a:gd name="connsiteX195" fmla="*/ 1435138 w 5309164"/>
                <a:gd name="connsiteY195" fmla="*/ 135265 h 207133"/>
                <a:gd name="connsiteX196" fmla="*/ 1408085 w 5309164"/>
                <a:gd name="connsiteY196" fmla="*/ 140676 h 207133"/>
                <a:gd name="connsiteX197" fmla="*/ 1321515 w 5309164"/>
                <a:gd name="connsiteY197" fmla="*/ 146086 h 207133"/>
                <a:gd name="connsiteX198" fmla="*/ 1164606 w 5309164"/>
                <a:gd name="connsiteY198" fmla="*/ 151497 h 207133"/>
                <a:gd name="connsiteX199" fmla="*/ 488274 w 5309164"/>
                <a:gd name="connsiteY199" fmla="*/ 173140 h 207133"/>
                <a:gd name="connsiteX200" fmla="*/ 380061 w 5309164"/>
                <a:gd name="connsiteY200" fmla="*/ 178550 h 207133"/>
                <a:gd name="connsiteX201" fmla="*/ 342187 w 5309164"/>
                <a:gd name="connsiteY201" fmla="*/ 183961 h 207133"/>
                <a:gd name="connsiteX202" fmla="*/ 293491 w 5309164"/>
                <a:gd name="connsiteY202" fmla="*/ 189372 h 207133"/>
                <a:gd name="connsiteX203" fmla="*/ 228563 w 5309164"/>
                <a:gd name="connsiteY203" fmla="*/ 200193 h 207133"/>
                <a:gd name="connsiteX204" fmla="*/ 93297 w 5309164"/>
                <a:gd name="connsiteY204" fmla="*/ 205604 h 207133"/>
                <a:gd name="connsiteX205" fmla="*/ 1316 w 5309164"/>
                <a:gd name="connsiteY205" fmla="*/ 200193 h 207133"/>
                <a:gd name="connsiteX206" fmla="*/ 17548 w 5309164"/>
                <a:gd name="connsiteY206" fmla="*/ 189372 h 207133"/>
                <a:gd name="connsiteX207" fmla="*/ 22958 w 5309164"/>
                <a:gd name="connsiteY207" fmla="*/ 173140 h 207133"/>
                <a:gd name="connsiteX208" fmla="*/ 12137 w 5309164"/>
                <a:gd name="connsiteY208" fmla="*/ 156908 h 207133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3983555 w 5309164"/>
                <a:gd name="connsiteY188" fmla="*/ 200193 h 205604"/>
                <a:gd name="connsiteX189" fmla="*/ 2712052 w 5309164"/>
                <a:gd name="connsiteY189" fmla="*/ 167729 h 205604"/>
                <a:gd name="connsiteX190" fmla="*/ 2576786 w 5309164"/>
                <a:gd name="connsiteY190" fmla="*/ 151497 h 205604"/>
                <a:gd name="connsiteX191" fmla="*/ 2349538 w 5309164"/>
                <a:gd name="connsiteY191" fmla="*/ 140676 h 205604"/>
                <a:gd name="connsiteX192" fmla="*/ 2241325 w 5309164"/>
                <a:gd name="connsiteY192" fmla="*/ 135265 h 205604"/>
                <a:gd name="connsiteX193" fmla="*/ 1873401 w 5309164"/>
                <a:gd name="connsiteY193" fmla="*/ 129854 h 205604"/>
                <a:gd name="connsiteX194" fmla="*/ 1435138 w 5309164"/>
                <a:gd name="connsiteY194" fmla="*/ 135265 h 205604"/>
                <a:gd name="connsiteX195" fmla="*/ 1408085 w 5309164"/>
                <a:gd name="connsiteY195" fmla="*/ 140676 h 205604"/>
                <a:gd name="connsiteX196" fmla="*/ 1321515 w 5309164"/>
                <a:gd name="connsiteY196" fmla="*/ 146086 h 205604"/>
                <a:gd name="connsiteX197" fmla="*/ 1164606 w 5309164"/>
                <a:gd name="connsiteY197" fmla="*/ 151497 h 205604"/>
                <a:gd name="connsiteX198" fmla="*/ 488274 w 5309164"/>
                <a:gd name="connsiteY198" fmla="*/ 173140 h 205604"/>
                <a:gd name="connsiteX199" fmla="*/ 380061 w 5309164"/>
                <a:gd name="connsiteY199" fmla="*/ 178550 h 205604"/>
                <a:gd name="connsiteX200" fmla="*/ 342187 w 5309164"/>
                <a:gd name="connsiteY200" fmla="*/ 183961 h 205604"/>
                <a:gd name="connsiteX201" fmla="*/ 293491 w 5309164"/>
                <a:gd name="connsiteY201" fmla="*/ 189372 h 205604"/>
                <a:gd name="connsiteX202" fmla="*/ 228563 w 5309164"/>
                <a:gd name="connsiteY202" fmla="*/ 200193 h 205604"/>
                <a:gd name="connsiteX203" fmla="*/ 93297 w 5309164"/>
                <a:gd name="connsiteY203" fmla="*/ 205604 h 205604"/>
                <a:gd name="connsiteX204" fmla="*/ 1316 w 5309164"/>
                <a:gd name="connsiteY204" fmla="*/ 200193 h 205604"/>
                <a:gd name="connsiteX205" fmla="*/ 17548 w 5309164"/>
                <a:gd name="connsiteY205" fmla="*/ 189372 h 205604"/>
                <a:gd name="connsiteX206" fmla="*/ 22958 w 5309164"/>
                <a:gd name="connsiteY206" fmla="*/ 173140 h 205604"/>
                <a:gd name="connsiteX207" fmla="*/ 12137 w 5309164"/>
                <a:gd name="connsiteY207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2712052 w 5309164"/>
                <a:gd name="connsiteY188" fmla="*/ 167729 h 205604"/>
                <a:gd name="connsiteX189" fmla="*/ 2576786 w 5309164"/>
                <a:gd name="connsiteY189" fmla="*/ 151497 h 205604"/>
                <a:gd name="connsiteX190" fmla="*/ 2349538 w 5309164"/>
                <a:gd name="connsiteY190" fmla="*/ 140676 h 205604"/>
                <a:gd name="connsiteX191" fmla="*/ 2241325 w 5309164"/>
                <a:gd name="connsiteY191" fmla="*/ 135265 h 205604"/>
                <a:gd name="connsiteX192" fmla="*/ 1873401 w 5309164"/>
                <a:gd name="connsiteY192" fmla="*/ 129854 h 205604"/>
                <a:gd name="connsiteX193" fmla="*/ 1435138 w 5309164"/>
                <a:gd name="connsiteY193" fmla="*/ 135265 h 205604"/>
                <a:gd name="connsiteX194" fmla="*/ 1408085 w 5309164"/>
                <a:gd name="connsiteY194" fmla="*/ 140676 h 205604"/>
                <a:gd name="connsiteX195" fmla="*/ 1321515 w 5309164"/>
                <a:gd name="connsiteY195" fmla="*/ 146086 h 205604"/>
                <a:gd name="connsiteX196" fmla="*/ 1164606 w 5309164"/>
                <a:gd name="connsiteY196" fmla="*/ 151497 h 205604"/>
                <a:gd name="connsiteX197" fmla="*/ 488274 w 5309164"/>
                <a:gd name="connsiteY197" fmla="*/ 173140 h 205604"/>
                <a:gd name="connsiteX198" fmla="*/ 380061 w 5309164"/>
                <a:gd name="connsiteY198" fmla="*/ 178550 h 205604"/>
                <a:gd name="connsiteX199" fmla="*/ 342187 w 5309164"/>
                <a:gd name="connsiteY199" fmla="*/ 183961 h 205604"/>
                <a:gd name="connsiteX200" fmla="*/ 293491 w 5309164"/>
                <a:gd name="connsiteY200" fmla="*/ 189372 h 205604"/>
                <a:gd name="connsiteX201" fmla="*/ 228563 w 5309164"/>
                <a:gd name="connsiteY201" fmla="*/ 200193 h 205604"/>
                <a:gd name="connsiteX202" fmla="*/ 93297 w 5309164"/>
                <a:gd name="connsiteY202" fmla="*/ 205604 h 205604"/>
                <a:gd name="connsiteX203" fmla="*/ 1316 w 5309164"/>
                <a:gd name="connsiteY203" fmla="*/ 200193 h 205604"/>
                <a:gd name="connsiteX204" fmla="*/ 17548 w 5309164"/>
                <a:gd name="connsiteY204" fmla="*/ 189372 h 205604"/>
                <a:gd name="connsiteX205" fmla="*/ 22958 w 5309164"/>
                <a:gd name="connsiteY205" fmla="*/ 173140 h 205604"/>
                <a:gd name="connsiteX206" fmla="*/ 12137 w 5309164"/>
                <a:gd name="connsiteY206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2712052 w 5309164"/>
                <a:gd name="connsiteY187" fmla="*/ 167729 h 205604"/>
                <a:gd name="connsiteX188" fmla="*/ 2576786 w 5309164"/>
                <a:gd name="connsiteY188" fmla="*/ 151497 h 205604"/>
                <a:gd name="connsiteX189" fmla="*/ 2349538 w 5309164"/>
                <a:gd name="connsiteY189" fmla="*/ 140676 h 205604"/>
                <a:gd name="connsiteX190" fmla="*/ 2241325 w 5309164"/>
                <a:gd name="connsiteY190" fmla="*/ 135265 h 205604"/>
                <a:gd name="connsiteX191" fmla="*/ 1873401 w 5309164"/>
                <a:gd name="connsiteY191" fmla="*/ 129854 h 205604"/>
                <a:gd name="connsiteX192" fmla="*/ 1435138 w 5309164"/>
                <a:gd name="connsiteY192" fmla="*/ 135265 h 205604"/>
                <a:gd name="connsiteX193" fmla="*/ 1408085 w 5309164"/>
                <a:gd name="connsiteY193" fmla="*/ 140676 h 205604"/>
                <a:gd name="connsiteX194" fmla="*/ 1321515 w 5309164"/>
                <a:gd name="connsiteY194" fmla="*/ 146086 h 205604"/>
                <a:gd name="connsiteX195" fmla="*/ 1164606 w 5309164"/>
                <a:gd name="connsiteY195" fmla="*/ 151497 h 205604"/>
                <a:gd name="connsiteX196" fmla="*/ 488274 w 5309164"/>
                <a:gd name="connsiteY196" fmla="*/ 173140 h 205604"/>
                <a:gd name="connsiteX197" fmla="*/ 380061 w 5309164"/>
                <a:gd name="connsiteY197" fmla="*/ 178550 h 205604"/>
                <a:gd name="connsiteX198" fmla="*/ 342187 w 5309164"/>
                <a:gd name="connsiteY198" fmla="*/ 183961 h 205604"/>
                <a:gd name="connsiteX199" fmla="*/ 293491 w 5309164"/>
                <a:gd name="connsiteY199" fmla="*/ 189372 h 205604"/>
                <a:gd name="connsiteX200" fmla="*/ 228563 w 5309164"/>
                <a:gd name="connsiteY200" fmla="*/ 200193 h 205604"/>
                <a:gd name="connsiteX201" fmla="*/ 93297 w 5309164"/>
                <a:gd name="connsiteY201" fmla="*/ 205604 h 205604"/>
                <a:gd name="connsiteX202" fmla="*/ 1316 w 5309164"/>
                <a:gd name="connsiteY202" fmla="*/ 200193 h 205604"/>
                <a:gd name="connsiteX203" fmla="*/ 17548 w 5309164"/>
                <a:gd name="connsiteY203" fmla="*/ 189372 h 205604"/>
                <a:gd name="connsiteX204" fmla="*/ 22958 w 5309164"/>
                <a:gd name="connsiteY204" fmla="*/ 173140 h 205604"/>
                <a:gd name="connsiteX205" fmla="*/ 12137 w 5309164"/>
                <a:gd name="connsiteY205" fmla="*/ 156908 h 205604"/>
                <a:gd name="connsiteX0" fmla="*/ 12137 w 5500145"/>
                <a:gd name="connsiteY0" fmla="*/ 156908 h 205604"/>
                <a:gd name="connsiteX1" fmla="*/ 17548 w 5500145"/>
                <a:gd name="connsiteY1" fmla="*/ 129854 h 205604"/>
                <a:gd name="connsiteX2" fmla="*/ 28369 w 5500145"/>
                <a:gd name="connsiteY2" fmla="*/ 43284 h 205604"/>
                <a:gd name="connsiteX3" fmla="*/ 33780 w 5500145"/>
                <a:gd name="connsiteY3" fmla="*/ 27052 h 205604"/>
                <a:gd name="connsiteX4" fmla="*/ 39190 w 5500145"/>
                <a:gd name="connsiteY4" fmla="*/ 5410 h 205604"/>
                <a:gd name="connsiteX5" fmla="*/ 93297 w 5500145"/>
                <a:gd name="connsiteY5" fmla="*/ 43284 h 205604"/>
                <a:gd name="connsiteX6" fmla="*/ 120350 w 5500145"/>
                <a:gd name="connsiteY6" fmla="*/ 75748 h 205604"/>
                <a:gd name="connsiteX7" fmla="*/ 136582 w 5500145"/>
                <a:gd name="connsiteY7" fmla="*/ 70337 h 205604"/>
                <a:gd name="connsiteX8" fmla="*/ 163635 w 5500145"/>
                <a:gd name="connsiteY8" fmla="*/ 54105 h 205604"/>
                <a:gd name="connsiteX9" fmla="*/ 196099 w 5500145"/>
                <a:gd name="connsiteY9" fmla="*/ 70337 h 205604"/>
                <a:gd name="connsiteX10" fmla="*/ 217742 w 5500145"/>
                <a:gd name="connsiteY10" fmla="*/ 64927 h 205604"/>
                <a:gd name="connsiteX11" fmla="*/ 250206 w 5500145"/>
                <a:gd name="connsiteY11" fmla="*/ 48695 h 205604"/>
                <a:gd name="connsiteX12" fmla="*/ 304312 w 5500145"/>
                <a:gd name="connsiteY12" fmla="*/ 64927 h 205604"/>
                <a:gd name="connsiteX13" fmla="*/ 320544 w 5500145"/>
                <a:gd name="connsiteY13" fmla="*/ 70337 h 205604"/>
                <a:gd name="connsiteX14" fmla="*/ 336776 w 5500145"/>
                <a:gd name="connsiteY14" fmla="*/ 81159 h 205604"/>
                <a:gd name="connsiteX15" fmla="*/ 396293 w 5500145"/>
                <a:gd name="connsiteY15" fmla="*/ 81159 h 205604"/>
                <a:gd name="connsiteX16" fmla="*/ 450400 w 5500145"/>
                <a:gd name="connsiteY16" fmla="*/ 81159 h 205604"/>
                <a:gd name="connsiteX17" fmla="*/ 504506 w 5500145"/>
                <a:gd name="connsiteY17" fmla="*/ 70337 h 205604"/>
                <a:gd name="connsiteX18" fmla="*/ 515328 w 5500145"/>
                <a:gd name="connsiteY18" fmla="*/ 59516 h 205604"/>
                <a:gd name="connsiteX19" fmla="*/ 531560 w 5500145"/>
                <a:gd name="connsiteY19" fmla="*/ 64927 h 205604"/>
                <a:gd name="connsiteX20" fmla="*/ 558613 w 5500145"/>
                <a:gd name="connsiteY20" fmla="*/ 70337 h 205604"/>
                <a:gd name="connsiteX21" fmla="*/ 585666 w 5500145"/>
                <a:gd name="connsiteY21" fmla="*/ 64927 h 205604"/>
                <a:gd name="connsiteX22" fmla="*/ 601898 w 5500145"/>
                <a:gd name="connsiteY22" fmla="*/ 59516 h 205604"/>
                <a:gd name="connsiteX23" fmla="*/ 618130 w 5500145"/>
                <a:gd name="connsiteY23" fmla="*/ 70337 h 205604"/>
                <a:gd name="connsiteX24" fmla="*/ 628951 w 5500145"/>
                <a:gd name="connsiteY24" fmla="*/ 86569 h 205604"/>
                <a:gd name="connsiteX25" fmla="*/ 683058 w 5500145"/>
                <a:gd name="connsiteY25" fmla="*/ 86569 h 205604"/>
                <a:gd name="connsiteX26" fmla="*/ 699290 w 5500145"/>
                <a:gd name="connsiteY26" fmla="*/ 75748 h 205604"/>
                <a:gd name="connsiteX27" fmla="*/ 731754 w 5500145"/>
                <a:gd name="connsiteY27" fmla="*/ 86569 h 205604"/>
                <a:gd name="connsiteX28" fmla="*/ 742575 w 5500145"/>
                <a:gd name="connsiteY28" fmla="*/ 97391 h 205604"/>
                <a:gd name="connsiteX29" fmla="*/ 780449 w 5500145"/>
                <a:gd name="connsiteY29" fmla="*/ 97391 h 205604"/>
                <a:gd name="connsiteX30" fmla="*/ 796681 w 5500145"/>
                <a:gd name="connsiteY30" fmla="*/ 86569 h 205604"/>
                <a:gd name="connsiteX31" fmla="*/ 812913 w 5500145"/>
                <a:gd name="connsiteY31" fmla="*/ 64927 h 205604"/>
                <a:gd name="connsiteX32" fmla="*/ 829145 w 5500145"/>
                <a:gd name="connsiteY32" fmla="*/ 59516 h 205604"/>
                <a:gd name="connsiteX33" fmla="*/ 845377 w 5500145"/>
                <a:gd name="connsiteY33" fmla="*/ 70337 h 205604"/>
                <a:gd name="connsiteX34" fmla="*/ 877841 w 5500145"/>
                <a:gd name="connsiteY34" fmla="*/ 81159 h 205604"/>
                <a:gd name="connsiteX35" fmla="*/ 921126 w 5500145"/>
                <a:gd name="connsiteY35" fmla="*/ 75748 h 205604"/>
                <a:gd name="connsiteX36" fmla="*/ 937358 w 5500145"/>
                <a:gd name="connsiteY36" fmla="*/ 70337 h 205604"/>
                <a:gd name="connsiteX37" fmla="*/ 926537 w 5500145"/>
                <a:gd name="connsiteY37" fmla="*/ 54105 h 205604"/>
                <a:gd name="connsiteX38" fmla="*/ 953590 w 5500145"/>
                <a:gd name="connsiteY38" fmla="*/ 59516 h 205604"/>
                <a:gd name="connsiteX39" fmla="*/ 1034750 w 5500145"/>
                <a:gd name="connsiteY39" fmla="*/ 64927 h 205604"/>
                <a:gd name="connsiteX40" fmla="*/ 1094267 w 5500145"/>
                <a:gd name="connsiteY40" fmla="*/ 81159 h 205604"/>
                <a:gd name="connsiteX41" fmla="*/ 1105089 w 5500145"/>
                <a:gd name="connsiteY41" fmla="*/ 70337 h 205604"/>
                <a:gd name="connsiteX42" fmla="*/ 1121320 w 5500145"/>
                <a:gd name="connsiteY42" fmla="*/ 75748 h 205604"/>
                <a:gd name="connsiteX43" fmla="*/ 1142963 w 5500145"/>
                <a:gd name="connsiteY43" fmla="*/ 81159 h 205604"/>
                <a:gd name="connsiteX44" fmla="*/ 1202480 w 5500145"/>
                <a:gd name="connsiteY44" fmla="*/ 75748 h 205604"/>
                <a:gd name="connsiteX45" fmla="*/ 1218712 w 5500145"/>
                <a:gd name="connsiteY45" fmla="*/ 70337 h 205604"/>
                <a:gd name="connsiteX46" fmla="*/ 1251176 w 5500145"/>
                <a:gd name="connsiteY46" fmla="*/ 86569 h 205604"/>
                <a:gd name="connsiteX47" fmla="*/ 1294461 w 5500145"/>
                <a:gd name="connsiteY47" fmla="*/ 81159 h 205604"/>
                <a:gd name="connsiteX48" fmla="*/ 1310693 w 5500145"/>
                <a:gd name="connsiteY48" fmla="*/ 75748 h 205604"/>
                <a:gd name="connsiteX49" fmla="*/ 1332336 w 5500145"/>
                <a:gd name="connsiteY49" fmla="*/ 54105 h 205604"/>
                <a:gd name="connsiteX50" fmla="*/ 1370210 w 5500145"/>
                <a:gd name="connsiteY50" fmla="*/ 54105 h 205604"/>
                <a:gd name="connsiteX51" fmla="*/ 1391853 w 5500145"/>
                <a:gd name="connsiteY51" fmla="*/ 32463 h 205604"/>
                <a:gd name="connsiteX52" fmla="*/ 1462191 w 5500145"/>
                <a:gd name="connsiteY52" fmla="*/ 21641 h 205604"/>
                <a:gd name="connsiteX53" fmla="*/ 1483834 w 5500145"/>
                <a:gd name="connsiteY53" fmla="*/ 16231 h 205604"/>
                <a:gd name="connsiteX54" fmla="*/ 1505477 w 5500145"/>
                <a:gd name="connsiteY54" fmla="*/ 37873 h 205604"/>
                <a:gd name="connsiteX55" fmla="*/ 1510887 w 5500145"/>
                <a:gd name="connsiteY55" fmla="*/ 59516 h 205604"/>
                <a:gd name="connsiteX56" fmla="*/ 1581226 w 5500145"/>
                <a:gd name="connsiteY56" fmla="*/ 64927 h 205604"/>
                <a:gd name="connsiteX57" fmla="*/ 1613690 w 5500145"/>
                <a:gd name="connsiteY57" fmla="*/ 75748 h 205604"/>
                <a:gd name="connsiteX58" fmla="*/ 1629922 w 5500145"/>
                <a:gd name="connsiteY58" fmla="*/ 86569 h 205604"/>
                <a:gd name="connsiteX59" fmla="*/ 1651564 w 5500145"/>
                <a:gd name="connsiteY59" fmla="*/ 91980 h 205604"/>
                <a:gd name="connsiteX60" fmla="*/ 1700260 w 5500145"/>
                <a:gd name="connsiteY60" fmla="*/ 86569 h 205604"/>
                <a:gd name="connsiteX61" fmla="*/ 1711081 w 5500145"/>
                <a:gd name="connsiteY61" fmla="*/ 70337 h 205604"/>
                <a:gd name="connsiteX62" fmla="*/ 1721903 w 5500145"/>
                <a:gd name="connsiteY62" fmla="*/ 59516 h 205604"/>
                <a:gd name="connsiteX63" fmla="*/ 1738135 w 5500145"/>
                <a:gd name="connsiteY63" fmla="*/ 64927 h 205604"/>
                <a:gd name="connsiteX64" fmla="*/ 1748956 w 5500145"/>
                <a:gd name="connsiteY64" fmla="*/ 81159 h 205604"/>
                <a:gd name="connsiteX65" fmla="*/ 1781420 w 5500145"/>
                <a:gd name="connsiteY65" fmla="*/ 91980 h 205604"/>
                <a:gd name="connsiteX66" fmla="*/ 1813884 w 5500145"/>
                <a:gd name="connsiteY66" fmla="*/ 86569 h 205604"/>
                <a:gd name="connsiteX67" fmla="*/ 1830116 w 5500145"/>
                <a:gd name="connsiteY67" fmla="*/ 81159 h 205604"/>
                <a:gd name="connsiteX68" fmla="*/ 1916686 w 5500145"/>
                <a:gd name="connsiteY68" fmla="*/ 75748 h 205604"/>
                <a:gd name="connsiteX69" fmla="*/ 1954561 w 5500145"/>
                <a:gd name="connsiteY69" fmla="*/ 86569 h 205604"/>
                <a:gd name="connsiteX70" fmla="*/ 2019489 w 5500145"/>
                <a:gd name="connsiteY70" fmla="*/ 81159 h 205604"/>
                <a:gd name="connsiteX71" fmla="*/ 2046542 w 5500145"/>
                <a:gd name="connsiteY71" fmla="*/ 64927 h 205604"/>
                <a:gd name="connsiteX72" fmla="*/ 2068184 w 5500145"/>
                <a:gd name="connsiteY72" fmla="*/ 37873 h 205604"/>
                <a:gd name="connsiteX73" fmla="*/ 2079006 w 5500145"/>
                <a:gd name="connsiteY73" fmla="*/ 27052 h 205604"/>
                <a:gd name="connsiteX74" fmla="*/ 2089827 w 5500145"/>
                <a:gd name="connsiteY74" fmla="*/ 43284 h 205604"/>
                <a:gd name="connsiteX75" fmla="*/ 2122291 w 5500145"/>
                <a:gd name="connsiteY75" fmla="*/ 59516 h 205604"/>
                <a:gd name="connsiteX76" fmla="*/ 2170987 w 5500145"/>
                <a:gd name="connsiteY76" fmla="*/ 54105 h 205604"/>
                <a:gd name="connsiteX77" fmla="*/ 2187219 w 5500145"/>
                <a:gd name="connsiteY77" fmla="*/ 48695 h 205604"/>
                <a:gd name="connsiteX78" fmla="*/ 2273789 w 5500145"/>
                <a:gd name="connsiteY78" fmla="*/ 59516 h 205604"/>
                <a:gd name="connsiteX79" fmla="*/ 2322485 w 5500145"/>
                <a:gd name="connsiteY79" fmla="*/ 54105 h 205604"/>
                <a:gd name="connsiteX80" fmla="*/ 2365770 w 5500145"/>
                <a:gd name="connsiteY80" fmla="*/ 48695 h 205604"/>
                <a:gd name="connsiteX81" fmla="*/ 2409055 w 5500145"/>
                <a:gd name="connsiteY81" fmla="*/ 43284 h 205604"/>
                <a:gd name="connsiteX82" fmla="*/ 2425287 w 5500145"/>
                <a:gd name="connsiteY82" fmla="*/ 54105 h 205604"/>
                <a:gd name="connsiteX83" fmla="*/ 2441519 w 5500145"/>
                <a:gd name="connsiteY83" fmla="*/ 59516 h 205604"/>
                <a:gd name="connsiteX84" fmla="*/ 2528090 w 5500145"/>
                <a:gd name="connsiteY84" fmla="*/ 54105 h 205604"/>
                <a:gd name="connsiteX85" fmla="*/ 2544322 w 5500145"/>
                <a:gd name="connsiteY85" fmla="*/ 43284 h 205604"/>
                <a:gd name="connsiteX86" fmla="*/ 2576786 w 5500145"/>
                <a:gd name="connsiteY86" fmla="*/ 21641 h 205604"/>
                <a:gd name="connsiteX87" fmla="*/ 2620071 w 5500145"/>
                <a:gd name="connsiteY87" fmla="*/ 54105 h 205604"/>
                <a:gd name="connsiteX88" fmla="*/ 2641713 w 5500145"/>
                <a:gd name="connsiteY88" fmla="*/ 59516 h 205604"/>
                <a:gd name="connsiteX89" fmla="*/ 2652535 w 5500145"/>
                <a:gd name="connsiteY89" fmla="*/ 70337 h 205604"/>
                <a:gd name="connsiteX90" fmla="*/ 2717462 w 5500145"/>
                <a:gd name="connsiteY90" fmla="*/ 54105 h 205604"/>
                <a:gd name="connsiteX91" fmla="*/ 2728284 w 5500145"/>
                <a:gd name="connsiteY91" fmla="*/ 43284 h 205604"/>
                <a:gd name="connsiteX92" fmla="*/ 2782390 w 5500145"/>
                <a:gd name="connsiteY92" fmla="*/ 37873 h 205604"/>
                <a:gd name="connsiteX93" fmla="*/ 2793212 w 5500145"/>
                <a:gd name="connsiteY93" fmla="*/ 27052 h 205604"/>
                <a:gd name="connsiteX94" fmla="*/ 2798622 w 5500145"/>
                <a:gd name="connsiteY94" fmla="*/ 10820 h 205604"/>
                <a:gd name="connsiteX95" fmla="*/ 2814854 w 5500145"/>
                <a:gd name="connsiteY95" fmla="*/ 16231 h 205604"/>
                <a:gd name="connsiteX96" fmla="*/ 2863550 w 5500145"/>
                <a:gd name="connsiteY96" fmla="*/ 54105 h 205604"/>
                <a:gd name="connsiteX97" fmla="*/ 2901425 w 5500145"/>
                <a:gd name="connsiteY97" fmla="*/ 43284 h 205604"/>
                <a:gd name="connsiteX98" fmla="*/ 2923067 w 5500145"/>
                <a:gd name="connsiteY98" fmla="*/ 48695 h 205604"/>
                <a:gd name="connsiteX99" fmla="*/ 2933889 w 5500145"/>
                <a:gd name="connsiteY99" fmla="*/ 59516 h 205604"/>
                <a:gd name="connsiteX100" fmla="*/ 2987995 w 5500145"/>
                <a:gd name="connsiteY100" fmla="*/ 59516 h 205604"/>
                <a:gd name="connsiteX101" fmla="*/ 3031280 w 5500145"/>
                <a:gd name="connsiteY101" fmla="*/ 37873 h 205604"/>
                <a:gd name="connsiteX102" fmla="*/ 3063744 w 5500145"/>
                <a:gd name="connsiteY102" fmla="*/ 32463 h 205604"/>
                <a:gd name="connsiteX103" fmla="*/ 3096208 w 5500145"/>
                <a:gd name="connsiteY103" fmla="*/ 21641 h 205604"/>
                <a:gd name="connsiteX104" fmla="*/ 3112440 w 5500145"/>
                <a:gd name="connsiteY104" fmla="*/ 16231 h 205604"/>
                <a:gd name="connsiteX105" fmla="*/ 3117851 w 5500145"/>
                <a:gd name="connsiteY105" fmla="*/ 32463 h 205604"/>
                <a:gd name="connsiteX106" fmla="*/ 3199010 w 5500145"/>
                <a:gd name="connsiteY106" fmla="*/ 43284 h 205604"/>
                <a:gd name="connsiteX107" fmla="*/ 3220653 w 5500145"/>
                <a:gd name="connsiteY107" fmla="*/ 48695 h 205604"/>
                <a:gd name="connsiteX108" fmla="*/ 3247706 w 5500145"/>
                <a:gd name="connsiteY108" fmla="*/ 70337 h 205604"/>
                <a:gd name="connsiteX109" fmla="*/ 3323455 w 5500145"/>
                <a:gd name="connsiteY109" fmla="*/ 54105 h 205604"/>
                <a:gd name="connsiteX110" fmla="*/ 3334277 w 5500145"/>
                <a:gd name="connsiteY110" fmla="*/ 43284 h 205604"/>
                <a:gd name="connsiteX111" fmla="*/ 3366741 w 5500145"/>
                <a:gd name="connsiteY111" fmla="*/ 48695 h 205604"/>
                <a:gd name="connsiteX112" fmla="*/ 3382973 w 5500145"/>
                <a:gd name="connsiteY112" fmla="*/ 54105 h 205604"/>
                <a:gd name="connsiteX113" fmla="*/ 3453311 w 5500145"/>
                <a:gd name="connsiteY113" fmla="*/ 48695 h 205604"/>
                <a:gd name="connsiteX114" fmla="*/ 3507418 w 5500145"/>
                <a:gd name="connsiteY114" fmla="*/ 37873 h 205604"/>
                <a:gd name="connsiteX115" fmla="*/ 3523649 w 5500145"/>
                <a:gd name="connsiteY115" fmla="*/ 64927 h 205604"/>
                <a:gd name="connsiteX116" fmla="*/ 3539881 w 5500145"/>
                <a:gd name="connsiteY116" fmla="*/ 59516 h 205604"/>
                <a:gd name="connsiteX117" fmla="*/ 3566935 w 5500145"/>
                <a:gd name="connsiteY117" fmla="*/ 54105 h 205604"/>
                <a:gd name="connsiteX118" fmla="*/ 3658916 w 5500145"/>
                <a:gd name="connsiteY118" fmla="*/ 43284 h 205604"/>
                <a:gd name="connsiteX119" fmla="*/ 3685969 w 5500145"/>
                <a:gd name="connsiteY119" fmla="*/ 48695 h 205604"/>
                <a:gd name="connsiteX120" fmla="*/ 3745486 w 5500145"/>
                <a:gd name="connsiteY120" fmla="*/ 43284 h 205604"/>
                <a:gd name="connsiteX121" fmla="*/ 3761718 w 5500145"/>
                <a:gd name="connsiteY121" fmla="*/ 48695 h 205604"/>
                <a:gd name="connsiteX122" fmla="*/ 3777950 w 5500145"/>
                <a:gd name="connsiteY122" fmla="*/ 59516 h 205604"/>
                <a:gd name="connsiteX123" fmla="*/ 3815825 w 5500145"/>
                <a:gd name="connsiteY123" fmla="*/ 54105 h 205604"/>
                <a:gd name="connsiteX124" fmla="*/ 3880752 w 5500145"/>
                <a:gd name="connsiteY124" fmla="*/ 37873 h 205604"/>
                <a:gd name="connsiteX125" fmla="*/ 3945680 w 5500145"/>
                <a:gd name="connsiteY125" fmla="*/ 43284 h 205604"/>
                <a:gd name="connsiteX126" fmla="*/ 3967323 w 5500145"/>
                <a:gd name="connsiteY126" fmla="*/ 21641 h 205604"/>
                <a:gd name="connsiteX127" fmla="*/ 3999787 w 5500145"/>
                <a:gd name="connsiteY127" fmla="*/ 37873 h 205604"/>
                <a:gd name="connsiteX128" fmla="*/ 4010608 w 5500145"/>
                <a:gd name="connsiteY128" fmla="*/ 48695 h 205604"/>
                <a:gd name="connsiteX129" fmla="*/ 4026840 w 5500145"/>
                <a:gd name="connsiteY129" fmla="*/ 54105 h 205604"/>
                <a:gd name="connsiteX130" fmla="*/ 4070125 w 5500145"/>
                <a:gd name="connsiteY130" fmla="*/ 48695 h 205604"/>
                <a:gd name="connsiteX131" fmla="*/ 4080947 w 5500145"/>
                <a:gd name="connsiteY131" fmla="*/ 37873 h 205604"/>
                <a:gd name="connsiteX132" fmla="*/ 4097178 w 5500145"/>
                <a:gd name="connsiteY132" fmla="*/ 32463 h 205604"/>
                <a:gd name="connsiteX133" fmla="*/ 4118821 w 5500145"/>
                <a:gd name="connsiteY133" fmla="*/ 37873 h 205604"/>
                <a:gd name="connsiteX134" fmla="*/ 4151285 w 5500145"/>
                <a:gd name="connsiteY134" fmla="*/ 59516 h 205604"/>
                <a:gd name="connsiteX135" fmla="*/ 4194570 w 5500145"/>
                <a:gd name="connsiteY135" fmla="*/ 54105 h 205604"/>
                <a:gd name="connsiteX136" fmla="*/ 4227034 w 5500145"/>
                <a:gd name="connsiteY136" fmla="*/ 32463 h 205604"/>
                <a:gd name="connsiteX137" fmla="*/ 4243266 w 5500145"/>
                <a:gd name="connsiteY137" fmla="*/ 37873 h 205604"/>
                <a:gd name="connsiteX138" fmla="*/ 4259498 w 5500145"/>
                <a:gd name="connsiteY138" fmla="*/ 64927 h 205604"/>
                <a:gd name="connsiteX139" fmla="*/ 4313604 w 5500145"/>
                <a:gd name="connsiteY139" fmla="*/ 54105 h 205604"/>
                <a:gd name="connsiteX140" fmla="*/ 4324426 w 5500145"/>
                <a:gd name="connsiteY140" fmla="*/ 43284 h 205604"/>
                <a:gd name="connsiteX141" fmla="*/ 4340658 w 5500145"/>
                <a:gd name="connsiteY141" fmla="*/ 32463 h 205604"/>
                <a:gd name="connsiteX142" fmla="*/ 4351479 w 5500145"/>
                <a:gd name="connsiteY142" fmla="*/ 21641 h 205604"/>
                <a:gd name="connsiteX143" fmla="*/ 4367711 w 5500145"/>
                <a:gd name="connsiteY143" fmla="*/ 16231 h 205604"/>
                <a:gd name="connsiteX144" fmla="*/ 4389354 w 5500145"/>
                <a:gd name="connsiteY144" fmla="*/ 21641 h 205604"/>
                <a:gd name="connsiteX145" fmla="*/ 4400175 w 5500145"/>
                <a:gd name="connsiteY145" fmla="*/ 37873 h 205604"/>
                <a:gd name="connsiteX146" fmla="*/ 4454281 w 5500145"/>
                <a:gd name="connsiteY146" fmla="*/ 32463 h 205604"/>
                <a:gd name="connsiteX147" fmla="*/ 4465103 w 5500145"/>
                <a:gd name="connsiteY147" fmla="*/ 21641 h 205604"/>
                <a:gd name="connsiteX148" fmla="*/ 4497567 w 5500145"/>
                <a:gd name="connsiteY148" fmla="*/ 10820 h 205604"/>
                <a:gd name="connsiteX149" fmla="*/ 4502977 w 5500145"/>
                <a:gd name="connsiteY149" fmla="*/ 27052 h 205604"/>
                <a:gd name="connsiteX150" fmla="*/ 4508388 w 5500145"/>
                <a:gd name="connsiteY150" fmla="*/ 48695 h 205604"/>
                <a:gd name="connsiteX151" fmla="*/ 4524620 w 5500145"/>
                <a:gd name="connsiteY151" fmla="*/ 59516 h 205604"/>
                <a:gd name="connsiteX152" fmla="*/ 4589548 w 5500145"/>
                <a:gd name="connsiteY152" fmla="*/ 43284 h 205604"/>
                <a:gd name="connsiteX153" fmla="*/ 4622012 w 5500145"/>
                <a:gd name="connsiteY153" fmla="*/ 5410 h 205604"/>
                <a:gd name="connsiteX154" fmla="*/ 4649065 w 5500145"/>
                <a:gd name="connsiteY154" fmla="*/ 32463 h 205604"/>
                <a:gd name="connsiteX155" fmla="*/ 4681529 w 5500145"/>
                <a:gd name="connsiteY155" fmla="*/ 27052 h 205604"/>
                <a:gd name="connsiteX156" fmla="*/ 4697761 w 5500145"/>
                <a:gd name="connsiteY156" fmla="*/ 16231 h 205604"/>
                <a:gd name="connsiteX157" fmla="*/ 4730225 w 5500145"/>
                <a:gd name="connsiteY157" fmla="*/ 5410 h 205604"/>
                <a:gd name="connsiteX158" fmla="*/ 4746457 w 5500145"/>
                <a:gd name="connsiteY158" fmla="*/ 16231 h 205604"/>
                <a:gd name="connsiteX159" fmla="*/ 4762689 w 5500145"/>
                <a:gd name="connsiteY159" fmla="*/ 32463 h 205604"/>
                <a:gd name="connsiteX160" fmla="*/ 4778920 w 5500145"/>
                <a:gd name="connsiteY160" fmla="*/ 37873 h 205604"/>
                <a:gd name="connsiteX161" fmla="*/ 4811384 w 5500145"/>
                <a:gd name="connsiteY161" fmla="*/ 27052 h 205604"/>
                <a:gd name="connsiteX162" fmla="*/ 4822206 w 5500145"/>
                <a:gd name="connsiteY162" fmla="*/ 16231 h 205604"/>
                <a:gd name="connsiteX163" fmla="*/ 4838438 w 5500145"/>
                <a:gd name="connsiteY163" fmla="*/ 10820 h 205604"/>
                <a:gd name="connsiteX164" fmla="*/ 4935829 w 5500145"/>
                <a:gd name="connsiteY164" fmla="*/ 27052 h 205604"/>
                <a:gd name="connsiteX165" fmla="*/ 4941240 w 5500145"/>
                <a:gd name="connsiteY165" fmla="*/ 43284 h 205604"/>
                <a:gd name="connsiteX166" fmla="*/ 4957472 w 5500145"/>
                <a:gd name="connsiteY166" fmla="*/ 54105 h 205604"/>
                <a:gd name="connsiteX167" fmla="*/ 4984525 w 5500145"/>
                <a:gd name="connsiteY167" fmla="*/ 70337 h 205604"/>
                <a:gd name="connsiteX168" fmla="*/ 5006168 w 5500145"/>
                <a:gd name="connsiteY168" fmla="*/ 64927 h 205604"/>
                <a:gd name="connsiteX169" fmla="*/ 5016989 w 5500145"/>
                <a:gd name="connsiteY169" fmla="*/ 32463 h 205604"/>
                <a:gd name="connsiteX170" fmla="*/ 5054864 w 5500145"/>
                <a:gd name="connsiteY170" fmla="*/ 48695 h 205604"/>
                <a:gd name="connsiteX171" fmla="*/ 5087328 w 5500145"/>
                <a:gd name="connsiteY171" fmla="*/ 59516 h 205604"/>
                <a:gd name="connsiteX172" fmla="*/ 5136023 w 5500145"/>
                <a:gd name="connsiteY172" fmla="*/ 64927 h 205604"/>
                <a:gd name="connsiteX173" fmla="*/ 5163077 w 5500145"/>
                <a:gd name="connsiteY173" fmla="*/ 81159 h 205604"/>
                <a:gd name="connsiteX174" fmla="*/ 5168487 w 5500145"/>
                <a:gd name="connsiteY174" fmla="*/ 64927 h 205604"/>
                <a:gd name="connsiteX175" fmla="*/ 5206362 w 5500145"/>
                <a:gd name="connsiteY175" fmla="*/ 75748 h 205604"/>
                <a:gd name="connsiteX176" fmla="*/ 5217183 w 5500145"/>
                <a:gd name="connsiteY176" fmla="*/ 91980 h 205604"/>
                <a:gd name="connsiteX177" fmla="*/ 5228004 w 5500145"/>
                <a:gd name="connsiteY177" fmla="*/ 59516 h 205604"/>
                <a:gd name="connsiteX178" fmla="*/ 5233415 w 5500145"/>
                <a:gd name="connsiteY178" fmla="*/ 43284 h 205604"/>
                <a:gd name="connsiteX179" fmla="*/ 5249647 w 5500145"/>
                <a:gd name="connsiteY179" fmla="*/ 48695 h 205604"/>
                <a:gd name="connsiteX180" fmla="*/ 5265879 w 5500145"/>
                <a:gd name="connsiteY180" fmla="*/ 81159 h 205604"/>
                <a:gd name="connsiteX181" fmla="*/ 5276700 w 5500145"/>
                <a:gd name="connsiteY181" fmla="*/ 97391 h 205604"/>
                <a:gd name="connsiteX182" fmla="*/ 5282111 w 5500145"/>
                <a:gd name="connsiteY182" fmla="*/ 113623 h 205604"/>
                <a:gd name="connsiteX183" fmla="*/ 5292932 w 5500145"/>
                <a:gd name="connsiteY183" fmla="*/ 129854 h 205604"/>
                <a:gd name="connsiteX184" fmla="*/ 5303754 w 5500145"/>
                <a:gd name="connsiteY184" fmla="*/ 162318 h 205604"/>
                <a:gd name="connsiteX185" fmla="*/ 5309164 w 5500145"/>
                <a:gd name="connsiteY185" fmla="*/ 178550 h 205604"/>
                <a:gd name="connsiteX186" fmla="*/ 2712052 w 5500145"/>
                <a:gd name="connsiteY186" fmla="*/ 167729 h 205604"/>
                <a:gd name="connsiteX187" fmla="*/ 2576786 w 5500145"/>
                <a:gd name="connsiteY187" fmla="*/ 151497 h 205604"/>
                <a:gd name="connsiteX188" fmla="*/ 2349538 w 5500145"/>
                <a:gd name="connsiteY188" fmla="*/ 140676 h 205604"/>
                <a:gd name="connsiteX189" fmla="*/ 2241325 w 5500145"/>
                <a:gd name="connsiteY189" fmla="*/ 135265 h 205604"/>
                <a:gd name="connsiteX190" fmla="*/ 1873401 w 5500145"/>
                <a:gd name="connsiteY190" fmla="*/ 129854 h 205604"/>
                <a:gd name="connsiteX191" fmla="*/ 1435138 w 5500145"/>
                <a:gd name="connsiteY191" fmla="*/ 135265 h 205604"/>
                <a:gd name="connsiteX192" fmla="*/ 1408085 w 5500145"/>
                <a:gd name="connsiteY192" fmla="*/ 140676 h 205604"/>
                <a:gd name="connsiteX193" fmla="*/ 1321515 w 5500145"/>
                <a:gd name="connsiteY193" fmla="*/ 146086 h 205604"/>
                <a:gd name="connsiteX194" fmla="*/ 1164606 w 5500145"/>
                <a:gd name="connsiteY194" fmla="*/ 151497 h 205604"/>
                <a:gd name="connsiteX195" fmla="*/ 488274 w 5500145"/>
                <a:gd name="connsiteY195" fmla="*/ 173140 h 205604"/>
                <a:gd name="connsiteX196" fmla="*/ 380061 w 5500145"/>
                <a:gd name="connsiteY196" fmla="*/ 178550 h 205604"/>
                <a:gd name="connsiteX197" fmla="*/ 342187 w 5500145"/>
                <a:gd name="connsiteY197" fmla="*/ 183961 h 205604"/>
                <a:gd name="connsiteX198" fmla="*/ 293491 w 5500145"/>
                <a:gd name="connsiteY198" fmla="*/ 189372 h 205604"/>
                <a:gd name="connsiteX199" fmla="*/ 228563 w 5500145"/>
                <a:gd name="connsiteY199" fmla="*/ 200193 h 205604"/>
                <a:gd name="connsiteX200" fmla="*/ 93297 w 5500145"/>
                <a:gd name="connsiteY200" fmla="*/ 205604 h 205604"/>
                <a:gd name="connsiteX201" fmla="*/ 1316 w 5500145"/>
                <a:gd name="connsiteY201" fmla="*/ 200193 h 205604"/>
                <a:gd name="connsiteX202" fmla="*/ 17548 w 5500145"/>
                <a:gd name="connsiteY202" fmla="*/ 189372 h 205604"/>
                <a:gd name="connsiteX203" fmla="*/ 22958 w 5500145"/>
                <a:gd name="connsiteY203" fmla="*/ 173140 h 205604"/>
                <a:gd name="connsiteX204" fmla="*/ 12137 w 5500145"/>
                <a:gd name="connsiteY204" fmla="*/ 156908 h 205604"/>
                <a:gd name="connsiteX0" fmla="*/ 12137 w 5337934"/>
                <a:gd name="connsiteY0" fmla="*/ 156908 h 205604"/>
                <a:gd name="connsiteX1" fmla="*/ 17548 w 5337934"/>
                <a:gd name="connsiteY1" fmla="*/ 129854 h 205604"/>
                <a:gd name="connsiteX2" fmla="*/ 28369 w 5337934"/>
                <a:gd name="connsiteY2" fmla="*/ 43284 h 205604"/>
                <a:gd name="connsiteX3" fmla="*/ 33780 w 5337934"/>
                <a:gd name="connsiteY3" fmla="*/ 27052 h 205604"/>
                <a:gd name="connsiteX4" fmla="*/ 39190 w 5337934"/>
                <a:gd name="connsiteY4" fmla="*/ 5410 h 205604"/>
                <a:gd name="connsiteX5" fmla="*/ 93297 w 5337934"/>
                <a:gd name="connsiteY5" fmla="*/ 43284 h 205604"/>
                <a:gd name="connsiteX6" fmla="*/ 120350 w 5337934"/>
                <a:gd name="connsiteY6" fmla="*/ 75748 h 205604"/>
                <a:gd name="connsiteX7" fmla="*/ 136582 w 5337934"/>
                <a:gd name="connsiteY7" fmla="*/ 70337 h 205604"/>
                <a:gd name="connsiteX8" fmla="*/ 163635 w 5337934"/>
                <a:gd name="connsiteY8" fmla="*/ 54105 h 205604"/>
                <a:gd name="connsiteX9" fmla="*/ 196099 w 5337934"/>
                <a:gd name="connsiteY9" fmla="*/ 70337 h 205604"/>
                <a:gd name="connsiteX10" fmla="*/ 217742 w 5337934"/>
                <a:gd name="connsiteY10" fmla="*/ 64927 h 205604"/>
                <a:gd name="connsiteX11" fmla="*/ 250206 w 5337934"/>
                <a:gd name="connsiteY11" fmla="*/ 48695 h 205604"/>
                <a:gd name="connsiteX12" fmla="*/ 304312 w 5337934"/>
                <a:gd name="connsiteY12" fmla="*/ 64927 h 205604"/>
                <a:gd name="connsiteX13" fmla="*/ 320544 w 5337934"/>
                <a:gd name="connsiteY13" fmla="*/ 70337 h 205604"/>
                <a:gd name="connsiteX14" fmla="*/ 336776 w 5337934"/>
                <a:gd name="connsiteY14" fmla="*/ 81159 h 205604"/>
                <a:gd name="connsiteX15" fmla="*/ 396293 w 5337934"/>
                <a:gd name="connsiteY15" fmla="*/ 81159 h 205604"/>
                <a:gd name="connsiteX16" fmla="*/ 450400 w 5337934"/>
                <a:gd name="connsiteY16" fmla="*/ 81159 h 205604"/>
                <a:gd name="connsiteX17" fmla="*/ 504506 w 5337934"/>
                <a:gd name="connsiteY17" fmla="*/ 70337 h 205604"/>
                <a:gd name="connsiteX18" fmla="*/ 515328 w 5337934"/>
                <a:gd name="connsiteY18" fmla="*/ 59516 h 205604"/>
                <a:gd name="connsiteX19" fmla="*/ 531560 w 5337934"/>
                <a:gd name="connsiteY19" fmla="*/ 64927 h 205604"/>
                <a:gd name="connsiteX20" fmla="*/ 558613 w 5337934"/>
                <a:gd name="connsiteY20" fmla="*/ 70337 h 205604"/>
                <a:gd name="connsiteX21" fmla="*/ 585666 w 5337934"/>
                <a:gd name="connsiteY21" fmla="*/ 64927 h 205604"/>
                <a:gd name="connsiteX22" fmla="*/ 601898 w 5337934"/>
                <a:gd name="connsiteY22" fmla="*/ 59516 h 205604"/>
                <a:gd name="connsiteX23" fmla="*/ 618130 w 5337934"/>
                <a:gd name="connsiteY23" fmla="*/ 70337 h 205604"/>
                <a:gd name="connsiteX24" fmla="*/ 628951 w 5337934"/>
                <a:gd name="connsiteY24" fmla="*/ 86569 h 205604"/>
                <a:gd name="connsiteX25" fmla="*/ 683058 w 5337934"/>
                <a:gd name="connsiteY25" fmla="*/ 86569 h 205604"/>
                <a:gd name="connsiteX26" fmla="*/ 699290 w 5337934"/>
                <a:gd name="connsiteY26" fmla="*/ 75748 h 205604"/>
                <a:gd name="connsiteX27" fmla="*/ 731754 w 5337934"/>
                <a:gd name="connsiteY27" fmla="*/ 86569 h 205604"/>
                <a:gd name="connsiteX28" fmla="*/ 742575 w 5337934"/>
                <a:gd name="connsiteY28" fmla="*/ 97391 h 205604"/>
                <a:gd name="connsiteX29" fmla="*/ 780449 w 5337934"/>
                <a:gd name="connsiteY29" fmla="*/ 97391 h 205604"/>
                <a:gd name="connsiteX30" fmla="*/ 796681 w 5337934"/>
                <a:gd name="connsiteY30" fmla="*/ 86569 h 205604"/>
                <a:gd name="connsiteX31" fmla="*/ 812913 w 5337934"/>
                <a:gd name="connsiteY31" fmla="*/ 64927 h 205604"/>
                <a:gd name="connsiteX32" fmla="*/ 829145 w 5337934"/>
                <a:gd name="connsiteY32" fmla="*/ 59516 h 205604"/>
                <a:gd name="connsiteX33" fmla="*/ 845377 w 5337934"/>
                <a:gd name="connsiteY33" fmla="*/ 70337 h 205604"/>
                <a:gd name="connsiteX34" fmla="*/ 877841 w 5337934"/>
                <a:gd name="connsiteY34" fmla="*/ 81159 h 205604"/>
                <a:gd name="connsiteX35" fmla="*/ 921126 w 5337934"/>
                <a:gd name="connsiteY35" fmla="*/ 75748 h 205604"/>
                <a:gd name="connsiteX36" fmla="*/ 937358 w 5337934"/>
                <a:gd name="connsiteY36" fmla="*/ 70337 h 205604"/>
                <a:gd name="connsiteX37" fmla="*/ 926537 w 5337934"/>
                <a:gd name="connsiteY37" fmla="*/ 54105 h 205604"/>
                <a:gd name="connsiteX38" fmla="*/ 953590 w 5337934"/>
                <a:gd name="connsiteY38" fmla="*/ 59516 h 205604"/>
                <a:gd name="connsiteX39" fmla="*/ 1034750 w 5337934"/>
                <a:gd name="connsiteY39" fmla="*/ 64927 h 205604"/>
                <a:gd name="connsiteX40" fmla="*/ 1094267 w 5337934"/>
                <a:gd name="connsiteY40" fmla="*/ 81159 h 205604"/>
                <a:gd name="connsiteX41" fmla="*/ 1105089 w 5337934"/>
                <a:gd name="connsiteY41" fmla="*/ 70337 h 205604"/>
                <a:gd name="connsiteX42" fmla="*/ 1121320 w 5337934"/>
                <a:gd name="connsiteY42" fmla="*/ 75748 h 205604"/>
                <a:gd name="connsiteX43" fmla="*/ 1142963 w 5337934"/>
                <a:gd name="connsiteY43" fmla="*/ 81159 h 205604"/>
                <a:gd name="connsiteX44" fmla="*/ 1202480 w 5337934"/>
                <a:gd name="connsiteY44" fmla="*/ 75748 h 205604"/>
                <a:gd name="connsiteX45" fmla="*/ 1218712 w 5337934"/>
                <a:gd name="connsiteY45" fmla="*/ 70337 h 205604"/>
                <a:gd name="connsiteX46" fmla="*/ 1251176 w 5337934"/>
                <a:gd name="connsiteY46" fmla="*/ 86569 h 205604"/>
                <a:gd name="connsiteX47" fmla="*/ 1294461 w 5337934"/>
                <a:gd name="connsiteY47" fmla="*/ 81159 h 205604"/>
                <a:gd name="connsiteX48" fmla="*/ 1310693 w 5337934"/>
                <a:gd name="connsiteY48" fmla="*/ 75748 h 205604"/>
                <a:gd name="connsiteX49" fmla="*/ 1332336 w 5337934"/>
                <a:gd name="connsiteY49" fmla="*/ 54105 h 205604"/>
                <a:gd name="connsiteX50" fmla="*/ 1370210 w 5337934"/>
                <a:gd name="connsiteY50" fmla="*/ 54105 h 205604"/>
                <a:gd name="connsiteX51" fmla="*/ 1391853 w 5337934"/>
                <a:gd name="connsiteY51" fmla="*/ 32463 h 205604"/>
                <a:gd name="connsiteX52" fmla="*/ 1462191 w 5337934"/>
                <a:gd name="connsiteY52" fmla="*/ 21641 h 205604"/>
                <a:gd name="connsiteX53" fmla="*/ 1483834 w 5337934"/>
                <a:gd name="connsiteY53" fmla="*/ 16231 h 205604"/>
                <a:gd name="connsiteX54" fmla="*/ 1505477 w 5337934"/>
                <a:gd name="connsiteY54" fmla="*/ 37873 h 205604"/>
                <a:gd name="connsiteX55" fmla="*/ 1510887 w 5337934"/>
                <a:gd name="connsiteY55" fmla="*/ 59516 h 205604"/>
                <a:gd name="connsiteX56" fmla="*/ 1581226 w 5337934"/>
                <a:gd name="connsiteY56" fmla="*/ 64927 h 205604"/>
                <a:gd name="connsiteX57" fmla="*/ 1613690 w 5337934"/>
                <a:gd name="connsiteY57" fmla="*/ 75748 h 205604"/>
                <a:gd name="connsiteX58" fmla="*/ 1629922 w 5337934"/>
                <a:gd name="connsiteY58" fmla="*/ 86569 h 205604"/>
                <a:gd name="connsiteX59" fmla="*/ 1651564 w 5337934"/>
                <a:gd name="connsiteY59" fmla="*/ 91980 h 205604"/>
                <a:gd name="connsiteX60" fmla="*/ 1700260 w 5337934"/>
                <a:gd name="connsiteY60" fmla="*/ 86569 h 205604"/>
                <a:gd name="connsiteX61" fmla="*/ 1711081 w 5337934"/>
                <a:gd name="connsiteY61" fmla="*/ 70337 h 205604"/>
                <a:gd name="connsiteX62" fmla="*/ 1721903 w 5337934"/>
                <a:gd name="connsiteY62" fmla="*/ 59516 h 205604"/>
                <a:gd name="connsiteX63" fmla="*/ 1738135 w 5337934"/>
                <a:gd name="connsiteY63" fmla="*/ 64927 h 205604"/>
                <a:gd name="connsiteX64" fmla="*/ 1748956 w 5337934"/>
                <a:gd name="connsiteY64" fmla="*/ 81159 h 205604"/>
                <a:gd name="connsiteX65" fmla="*/ 1781420 w 5337934"/>
                <a:gd name="connsiteY65" fmla="*/ 91980 h 205604"/>
                <a:gd name="connsiteX66" fmla="*/ 1813884 w 5337934"/>
                <a:gd name="connsiteY66" fmla="*/ 86569 h 205604"/>
                <a:gd name="connsiteX67" fmla="*/ 1830116 w 5337934"/>
                <a:gd name="connsiteY67" fmla="*/ 81159 h 205604"/>
                <a:gd name="connsiteX68" fmla="*/ 1916686 w 5337934"/>
                <a:gd name="connsiteY68" fmla="*/ 75748 h 205604"/>
                <a:gd name="connsiteX69" fmla="*/ 1954561 w 5337934"/>
                <a:gd name="connsiteY69" fmla="*/ 86569 h 205604"/>
                <a:gd name="connsiteX70" fmla="*/ 2019489 w 5337934"/>
                <a:gd name="connsiteY70" fmla="*/ 81159 h 205604"/>
                <a:gd name="connsiteX71" fmla="*/ 2046542 w 5337934"/>
                <a:gd name="connsiteY71" fmla="*/ 64927 h 205604"/>
                <a:gd name="connsiteX72" fmla="*/ 2068184 w 5337934"/>
                <a:gd name="connsiteY72" fmla="*/ 37873 h 205604"/>
                <a:gd name="connsiteX73" fmla="*/ 2079006 w 5337934"/>
                <a:gd name="connsiteY73" fmla="*/ 27052 h 205604"/>
                <a:gd name="connsiteX74" fmla="*/ 2089827 w 5337934"/>
                <a:gd name="connsiteY74" fmla="*/ 43284 h 205604"/>
                <a:gd name="connsiteX75" fmla="*/ 2122291 w 5337934"/>
                <a:gd name="connsiteY75" fmla="*/ 59516 h 205604"/>
                <a:gd name="connsiteX76" fmla="*/ 2170987 w 5337934"/>
                <a:gd name="connsiteY76" fmla="*/ 54105 h 205604"/>
                <a:gd name="connsiteX77" fmla="*/ 2187219 w 5337934"/>
                <a:gd name="connsiteY77" fmla="*/ 48695 h 205604"/>
                <a:gd name="connsiteX78" fmla="*/ 2273789 w 5337934"/>
                <a:gd name="connsiteY78" fmla="*/ 59516 h 205604"/>
                <a:gd name="connsiteX79" fmla="*/ 2322485 w 5337934"/>
                <a:gd name="connsiteY79" fmla="*/ 54105 h 205604"/>
                <a:gd name="connsiteX80" fmla="*/ 2365770 w 5337934"/>
                <a:gd name="connsiteY80" fmla="*/ 48695 h 205604"/>
                <a:gd name="connsiteX81" fmla="*/ 2409055 w 5337934"/>
                <a:gd name="connsiteY81" fmla="*/ 43284 h 205604"/>
                <a:gd name="connsiteX82" fmla="*/ 2425287 w 5337934"/>
                <a:gd name="connsiteY82" fmla="*/ 54105 h 205604"/>
                <a:gd name="connsiteX83" fmla="*/ 2441519 w 5337934"/>
                <a:gd name="connsiteY83" fmla="*/ 59516 h 205604"/>
                <a:gd name="connsiteX84" fmla="*/ 2528090 w 5337934"/>
                <a:gd name="connsiteY84" fmla="*/ 54105 h 205604"/>
                <a:gd name="connsiteX85" fmla="*/ 2544322 w 5337934"/>
                <a:gd name="connsiteY85" fmla="*/ 43284 h 205604"/>
                <a:gd name="connsiteX86" fmla="*/ 2576786 w 5337934"/>
                <a:gd name="connsiteY86" fmla="*/ 21641 h 205604"/>
                <a:gd name="connsiteX87" fmla="*/ 2620071 w 5337934"/>
                <a:gd name="connsiteY87" fmla="*/ 54105 h 205604"/>
                <a:gd name="connsiteX88" fmla="*/ 2641713 w 5337934"/>
                <a:gd name="connsiteY88" fmla="*/ 59516 h 205604"/>
                <a:gd name="connsiteX89" fmla="*/ 2652535 w 5337934"/>
                <a:gd name="connsiteY89" fmla="*/ 70337 h 205604"/>
                <a:gd name="connsiteX90" fmla="*/ 2717462 w 5337934"/>
                <a:gd name="connsiteY90" fmla="*/ 54105 h 205604"/>
                <a:gd name="connsiteX91" fmla="*/ 2728284 w 5337934"/>
                <a:gd name="connsiteY91" fmla="*/ 43284 h 205604"/>
                <a:gd name="connsiteX92" fmla="*/ 2782390 w 5337934"/>
                <a:gd name="connsiteY92" fmla="*/ 37873 h 205604"/>
                <a:gd name="connsiteX93" fmla="*/ 2793212 w 5337934"/>
                <a:gd name="connsiteY93" fmla="*/ 27052 h 205604"/>
                <a:gd name="connsiteX94" fmla="*/ 2798622 w 5337934"/>
                <a:gd name="connsiteY94" fmla="*/ 10820 h 205604"/>
                <a:gd name="connsiteX95" fmla="*/ 2814854 w 5337934"/>
                <a:gd name="connsiteY95" fmla="*/ 16231 h 205604"/>
                <a:gd name="connsiteX96" fmla="*/ 2863550 w 5337934"/>
                <a:gd name="connsiteY96" fmla="*/ 54105 h 205604"/>
                <a:gd name="connsiteX97" fmla="*/ 2901425 w 5337934"/>
                <a:gd name="connsiteY97" fmla="*/ 43284 h 205604"/>
                <a:gd name="connsiteX98" fmla="*/ 2923067 w 5337934"/>
                <a:gd name="connsiteY98" fmla="*/ 48695 h 205604"/>
                <a:gd name="connsiteX99" fmla="*/ 2933889 w 5337934"/>
                <a:gd name="connsiteY99" fmla="*/ 59516 h 205604"/>
                <a:gd name="connsiteX100" fmla="*/ 2987995 w 5337934"/>
                <a:gd name="connsiteY100" fmla="*/ 59516 h 205604"/>
                <a:gd name="connsiteX101" fmla="*/ 3031280 w 5337934"/>
                <a:gd name="connsiteY101" fmla="*/ 37873 h 205604"/>
                <a:gd name="connsiteX102" fmla="*/ 3063744 w 5337934"/>
                <a:gd name="connsiteY102" fmla="*/ 32463 h 205604"/>
                <a:gd name="connsiteX103" fmla="*/ 3096208 w 5337934"/>
                <a:gd name="connsiteY103" fmla="*/ 21641 h 205604"/>
                <a:gd name="connsiteX104" fmla="*/ 3112440 w 5337934"/>
                <a:gd name="connsiteY104" fmla="*/ 16231 h 205604"/>
                <a:gd name="connsiteX105" fmla="*/ 3117851 w 5337934"/>
                <a:gd name="connsiteY105" fmla="*/ 32463 h 205604"/>
                <a:gd name="connsiteX106" fmla="*/ 3199010 w 5337934"/>
                <a:gd name="connsiteY106" fmla="*/ 43284 h 205604"/>
                <a:gd name="connsiteX107" fmla="*/ 3220653 w 5337934"/>
                <a:gd name="connsiteY107" fmla="*/ 48695 h 205604"/>
                <a:gd name="connsiteX108" fmla="*/ 3247706 w 5337934"/>
                <a:gd name="connsiteY108" fmla="*/ 70337 h 205604"/>
                <a:gd name="connsiteX109" fmla="*/ 3323455 w 5337934"/>
                <a:gd name="connsiteY109" fmla="*/ 54105 h 205604"/>
                <a:gd name="connsiteX110" fmla="*/ 3334277 w 5337934"/>
                <a:gd name="connsiteY110" fmla="*/ 43284 h 205604"/>
                <a:gd name="connsiteX111" fmla="*/ 3366741 w 5337934"/>
                <a:gd name="connsiteY111" fmla="*/ 48695 h 205604"/>
                <a:gd name="connsiteX112" fmla="*/ 3382973 w 5337934"/>
                <a:gd name="connsiteY112" fmla="*/ 54105 h 205604"/>
                <a:gd name="connsiteX113" fmla="*/ 3453311 w 5337934"/>
                <a:gd name="connsiteY113" fmla="*/ 48695 h 205604"/>
                <a:gd name="connsiteX114" fmla="*/ 3507418 w 5337934"/>
                <a:gd name="connsiteY114" fmla="*/ 37873 h 205604"/>
                <a:gd name="connsiteX115" fmla="*/ 3523649 w 5337934"/>
                <a:gd name="connsiteY115" fmla="*/ 64927 h 205604"/>
                <a:gd name="connsiteX116" fmla="*/ 3539881 w 5337934"/>
                <a:gd name="connsiteY116" fmla="*/ 59516 h 205604"/>
                <a:gd name="connsiteX117" fmla="*/ 3566935 w 5337934"/>
                <a:gd name="connsiteY117" fmla="*/ 54105 h 205604"/>
                <a:gd name="connsiteX118" fmla="*/ 3658916 w 5337934"/>
                <a:gd name="connsiteY118" fmla="*/ 43284 h 205604"/>
                <a:gd name="connsiteX119" fmla="*/ 3685969 w 5337934"/>
                <a:gd name="connsiteY119" fmla="*/ 48695 h 205604"/>
                <a:gd name="connsiteX120" fmla="*/ 3745486 w 5337934"/>
                <a:gd name="connsiteY120" fmla="*/ 43284 h 205604"/>
                <a:gd name="connsiteX121" fmla="*/ 3761718 w 5337934"/>
                <a:gd name="connsiteY121" fmla="*/ 48695 h 205604"/>
                <a:gd name="connsiteX122" fmla="*/ 3777950 w 5337934"/>
                <a:gd name="connsiteY122" fmla="*/ 59516 h 205604"/>
                <a:gd name="connsiteX123" fmla="*/ 3815825 w 5337934"/>
                <a:gd name="connsiteY123" fmla="*/ 54105 h 205604"/>
                <a:gd name="connsiteX124" fmla="*/ 3880752 w 5337934"/>
                <a:gd name="connsiteY124" fmla="*/ 37873 h 205604"/>
                <a:gd name="connsiteX125" fmla="*/ 3945680 w 5337934"/>
                <a:gd name="connsiteY125" fmla="*/ 43284 h 205604"/>
                <a:gd name="connsiteX126" fmla="*/ 3967323 w 5337934"/>
                <a:gd name="connsiteY126" fmla="*/ 21641 h 205604"/>
                <a:gd name="connsiteX127" fmla="*/ 3999787 w 5337934"/>
                <a:gd name="connsiteY127" fmla="*/ 37873 h 205604"/>
                <a:gd name="connsiteX128" fmla="*/ 4010608 w 5337934"/>
                <a:gd name="connsiteY128" fmla="*/ 48695 h 205604"/>
                <a:gd name="connsiteX129" fmla="*/ 4026840 w 5337934"/>
                <a:gd name="connsiteY129" fmla="*/ 54105 h 205604"/>
                <a:gd name="connsiteX130" fmla="*/ 4070125 w 5337934"/>
                <a:gd name="connsiteY130" fmla="*/ 48695 h 205604"/>
                <a:gd name="connsiteX131" fmla="*/ 4080947 w 5337934"/>
                <a:gd name="connsiteY131" fmla="*/ 37873 h 205604"/>
                <a:gd name="connsiteX132" fmla="*/ 4097178 w 5337934"/>
                <a:gd name="connsiteY132" fmla="*/ 32463 h 205604"/>
                <a:gd name="connsiteX133" fmla="*/ 4118821 w 5337934"/>
                <a:gd name="connsiteY133" fmla="*/ 37873 h 205604"/>
                <a:gd name="connsiteX134" fmla="*/ 4151285 w 5337934"/>
                <a:gd name="connsiteY134" fmla="*/ 59516 h 205604"/>
                <a:gd name="connsiteX135" fmla="*/ 4194570 w 5337934"/>
                <a:gd name="connsiteY135" fmla="*/ 54105 h 205604"/>
                <a:gd name="connsiteX136" fmla="*/ 4227034 w 5337934"/>
                <a:gd name="connsiteY136" fmla="*/ 32463 h 205604"/>
                <a:gd name="connsiteX137" fmla="*/ 4243266 w 5337934"/>
                <a:gd name="connsiteY137" fmla="*/ 37873 h 205604"/>
                <a:gd name="connsiteX138" fmla="*/ 4259498 w 5337934"/>
                <a:gd name="connsiteY138" fmla="*/ 64927 h 205604"/>
                <a:gd name="connsiteX139" fmla="*/ 4313604 w 5337934"/>
                <a:gd name="connsiteY139" fmla="*/ 54105 h 205604"/>
                <a:gd name="connsiteX140" fmla="*/ 4324426 w 5337934"/>
                <a:gd name="connsiteY140" fmla="*/ 43284 h 205604"/>
                <a:gd name="connsiteX141" fmla="*/ 4340658 w 5337934"/>
                <a:gd name="connsiteY141" fmla="*/ 32463 h 205604"/>
                <a:gd name="connsiteX142" fmla="*/ 4351479 w 5337934"/>
                <a:gd name="connsiteY142" fmla="*/ 21641 h 205604"/>
                <a:gd name="connsiteX143" fmla="*/ 4367711 w 5337934"/>
                <a:gd name="connsiteY143" fmla="*/ 16231 h 205604"/>
                <a:gd name="connsiteX144" fmla="*/ 4389354 w 5337934"/>
                <a:gd name="connsiteY144" fmla="*/ 21641 h 205604"/>
                <a:gd name="connsiteX145" fmla="*/ 4400175 w 5337934"/>
                <a:gd name="connsiteY145" fmla="*/ 37873 h 205604"/>
                <a:gd name="connsiteX146" fmla="*/ 4454281 w 5337934"/>
                <a:gd name="connsiteY146" fmla="*/ 32463 h 205604"/>
                <a:gd name="connsiteX147" fmla="*/ 4465103 w 5337934"/>
                <a:gd name="connsiteY147" fmla="*/ 21641 h 205604"/>
                <a:gd name="connsiteX148" fmla="*/ 4497567 w 5337934"/>
                <a:gd name="connsiteY148" fmla="*/ 10820 h 205604"/>
                <a:gd name="connsiteX149" fmla="*/ 4502977 w 5337934"/>
                <a:gd name="connsiteY149" fmla="*/ 27052 h 205604"/>
                <a:gd name="connsiteX150" fmla="*/ 4508388 w 5337934"/>
                <a:gd name="connsiteY150" fmla="*/ 48695 h 205604"/>
                <a:gd name="connsiteX151" fmla="*/ 4524620 w 5337934"/>
                <a:gd name="connsiteY151" fmla="*/ 59516 h 205604"/>
                <a:gd name="connsiteX152" fmla="*/ 4589548 w 5337934"/>
                <a:gd name="connsiteY152" fmla="*/ 43284 h 205604"/>
                <a:gd name="connsiteX153" fmla="*/ 4622012 w 5337934"/>
                <a:gd name="connsiteY153" fmla="*/ 5410 h 205604"/>
                <a:gd name="connsiteX154" fmla="*/ 4649065 w 5337934"/>
                <a:gd name="connsiteY154" fmla="*/ 32463 h 205604"/>
                <a:gd name="connsiteX155" fmla="*/ 4681529 w 5337934"/>
                <a:gd name="connsiteY155" fmla="*/ 27052 h 205604"/>
                <a:gd name="connsiteX156" fmla="*/ 4697761 w 5337934"/>
                <a:gd name="connsiteY156" fmla="*/ 16231 h 205604"/>
                <a:gd name="connsiteX157" fmla="*/ 4730225 w 5337934"/>
                <a:gd name="connsiteY157" fmla="*/ 5410 h 205604"/>
                <a:gd name="connsiteX158" fmla="*/ 4746457 w 5337934"/>
                <a:gd name="connsiteY158" fmla="*/ 16231 h 205604"/>
                <a:gd name="connsiteX159" fmla="*/ 4762689 w 5337934"/>
                <a:gd name="connsiteY159" fmla="*/ 32463 h 205604"/>
                <a:gd name="connsiteX160" fmla="*/ 4778920 w 5337934"/>
                <a:gd name="connsiteY160" fmla="*/ 37873 h 205604"/>
                <a:gd name="connsiteX161" fmla="*/ 4811384 w 5337934"/>
                <a:gd name="connsiteY161" fmla="*/ 27052 h 205604"/>
                <a:gd name="connsiteX162" fmla="*/ 4822206 w 5337934"/>
                <a:gd name="connsiteY162" fmla="*/ 16231 h 205604"/>
                <a:gd name="connsiteX163" fmla="*/ 4838438 w 5337934"/>
                <a:gd name="connsiteY163" fmla="*/ 10820 h 205604"/>
                <a:gd name="connsiteX164" fmla="*/ 4935829 w 5337934"/>
                <a:gd name="connsiteY164" fmla="*/ 27052 h 205604"/>
                <a:gd name="connsiteX165" fmla="*/ 4941240 w 5337934"/>
                <a:gd name="connsiteY165" fmla="*/ 43284 h 205604"/>
                <a:gd name="connsiteX166" fmla="*/ 4957472 w 5337934"/>
                <a:gd name="connsiteY166" fmla="*/ 54105 h 205604"/>
                <a:gd name="connsiteX167" fmla="*/ 4984525 w 5337934"/>
                <a:gd name="connsiteY167" fmla="*/ 70337 h 205604"/>
                <a:gd name="connsiteX168" fmla="*/ 5006168 w 5337934"/>
                <a:gd name="connsiteY168" fmla="*/ 64927 h 205604"/>
                <a:gd name="connsiteX169" fmla="*/ 5016989 w 5337934"/>
                <a:gd name="connsiteY169" fmla="*/ 32463 h 205604"/>
                <a:gd name="connsiteX170" fmla="*/ 5054864 w 5337934"/>
                <a:gd name="connsiteY170" fmla="*/ 48695 h 205604"/>
                <a:gd name="connsiteX171" fmla="*/ 5087328 w 5337934"/>
                <a:gd name="connsiteY171" fmla="*/ 59516 h 205604"/>
                <a:gd name="connsiteX172" fmla="*/ 5136023 w 5337934"/>
                <a:gd name="connsiteY172" fmla="*/ 64927 h 205604"/>
                <a:gd name="connsiteX173" fmla="*/ 5163077 w 5337934"/>
                <a:gd name="connsiteY173" fmla="*/ 81159 h 205604"/>
                <a:gd name="connsiteX174" fmla="*/ 5168487 w 5337934"/>
                <a:gd name="connsiteY174" fmla="*/ 64927 h 205604"/>
                <a:gd name="connsiteX175" fmla="*/ 5206362 w 5337934"/>
                <a:gd name="connsiteY175" fmla="*/ 75748 h 205604"/>
                <a:gd name="connsiteX176" fmla="*/ 5217183 w 5337934"/>
                <a:gd name="connsiteY176" fmla="*/ 91980 h 205604"/>
                <a:gd name="connsiteX177" fmla="*/ 5228004 w 5337934"/>
                <a:gd name="connsiteY177" fmla="*/ 59516 h 205604"/>
                <a:gd name="connsiteX178" fmla="*/ 5233415 w 5337934"/>
                <a:gd name="connsiteY178" fmla="*/ 43284 h 205604"/>
                <a:gd name="connsiteX179" fmla="*/ 5249647 w 5337934"/>
                <a:gd name="connsiteY179" fmla="*/ 48695 h 205604"/>
                <a:gd name="connsiteX180" fmla="*/ 5265879 w 5337934"/>
                <a:gd name="connsiteY180" fmla="*/ 81159 h 205604"/>
                <a:gd name="connsiteX181" fmla="*/ 5276700 w 5337934"/>
                <a:gd name="connsiteY181" fmla="*/ 97391 h 205604"/>
                <a:gd name="connsiteX182" fmla="*/ 5282111 w 5337934"/>
                <a:gd name="connsiteY182" fmla="*/ 113623 h 205604"/>
                <a:gd name="connsiteX183" fmla="*/ 5292932 w 5337934"/>
                <a:gd name="connsiteY183" fmla="*/ 129854 h 205604"/>
                <a:gd name="connsiteX184" fmla="*/ 5303754 w 5337934"/>
                <a:gd name="connsiteY184" fmla="*/ 162318 h 205604"/>
                <a:gd name="connsiteX185" fmla="*/ 4808776 w 5337934"/>
                <a:gd name="connsiteY185" fmla="*/ 178550 h 205604"/>
                <a:gd name="connsiteX186" fmla="*/ 2712052 w 5337934"/>
                <a:gd name="connsiteY186" fmla="*/ 167729 h 205604"/>
                <a:gd name="connsiteX187" fmla="*/ 2576786 w 5337934"/>
                <a:gd name="connsiteY187" fmla="*/ 151497 h 205604"/>
                <a:gd name="connsiteX188" fmla="*/ 2349538 w 5337934"/>
                <a:gd name="connsiteY188" fmla="*/ 140676 h 205604"/>
                <a:gd name="connsiteX189" fmla="*/ 2241325 w 5337934"/>
                <a:gd name="connsiteY189" fmla="*/ 135265 h 205604"/>
                <a:gd name="connsiteX190" fmla="*/ 1873401 w 5337934"/>
                <a:gd name="connsiteY190" fmla="*/ 129854 h 205604"/>
                <a:gd name="connsiteX191" fmla="*/ 1435138 w 5337934"/>
                <a:gd name="connsiteY191" fmla="*/ 135265 h 205604"/>
                <a:gd name="connsiteX192" fmla="*/ 1408085 w 5337934"/>
                <a:gd name="connsiteY192" fmla="*/ 140676 h 205604"/>
                <a:gd name="connsiteX193" fmla="*/ 1321515 w 5337934"/>
                <a:gd name="connsiteY193" fmla="*/ 146086 h 205604"/>
                <a:gd name="connsiteX194" fmla="*/ 1164606 w 5337934"/>
                <a:gd name="connsiteY194" fmla="*/ 151497 h 205604"/>
                <a:gd name="connsiteX195" fmla="*/ 488274 w 5337934"/>
                <a:gd name="connsiteY195" fmla="*/ 173140 h 205604"/>
                <a:gd name="connsiteX196" fmla="*/ 380061 w 5337934"/>
                <a:gd name="connsiteY196" fmla="*/ 178550 h 205604"/>
                <a:gd name="connsiteX197" fmla="*/ 342187 w 5337934"/>
                <a:gd name="connsiteY197" fmla="*/ 183961 h 205604"/>
                <a:gd name="connsiteX198" fmla="*/ 293491 w 5337934"/>
                <a:gd name="connsiteY198" fmla="*/ 189372 h 205604"/>
                <a:gd name="connsiteX199" fmla="*/ 228563 w 5337934"/>
                <a:gd name="connsiteY199" fmla="*/ 200193 h 205604"/>
                <a:gd name="connsiteX200" fmla="*/ 93297 w 5337934"/>
                <a:gd name="connsiteY200" fmla="*/ 205604 h 205604"/>
                <a:gd name="connsiteX201" fmla="*/ 1316 w 5337934"/>
                <a:gd name="connsiteY201" fmla="*/ 200193 h 205604"/>
                <a:gd name="connsiteX202" fmla="*/ 17548 w 5337934"/>
                <a:gd name="connsiteY202" fmla="*/ 189372 h 205604"/>
                <a:gd name="connsiteX203" fmla="*/ 22958 w 5337934"/>
                <a:gd name="connsiteY203" fmla="*/ 173140 h 205604"/>
                <a:gd name="connsiteX204" fmla="*/ 12137 w 5337934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712052 w 5308996"/>
                <a:gd name="connsiteY186" fmla="*/ 167729 h 205604"/>
                <a:gd name="connsiteX187" fmla="*/ 2576786 w 5308996"/>
                <a:gd name="connsiteY187" fmla="*/ 151497 h 205604"/>
                <a:gd name="connsiteX188" fmla="*/ 2349538 w 5308996"/>
                <a:gd name="connsiteY188" fmla="*/ 140676 h 205604"/>
                <a:gd name="connsiteX189" fmla="*/ 2241325 w 5308996"/>
                <a:gd name="connsiteY189" fmla="*/ 135265 h 205604"/>
                <a:gd name="connsiteX190" fmla="*/ 1873401 w 5308996"/>
                <a:gd name="connsiteY190" fmla="*/ 129854 h 205604"/>
                <a:gd name="connsiteX191" fmla="*/ 1435138 w 5308996"/>
                <a:gd name="connsiteY191" fmla="*/ 135265 h 205604"/>
                <a:gd name="connsiteX192" fmla="*/ 1408085 w 5308996"/>
                <a:gd name="connsiteY192" fmla="*/ 140676 h 205604"/>
                <a:gd name="connsiteX193" fmla="*/ 1321515 w 5308996"/>
                <a:gd name="connsiteY193" fmla="*/ 146086 h 205604"/>
                <a:gd name="connsiteX194" fmla="*/ 1164606 w 5308996"/>
                <a:gd name="connsiteY194" fmla="*/ 151497 h 205604"/>
                <a:gd name="connsiteX195" fmla="*/ 488274 w 5308996"/>
                <a:gd name="connsiteY195" fmla="*/ 173140 h 205604"/>
                <a:gd name="connsiteX196" fmla="*/ 380061 w 5308996"/>
                <a:gd name="connsiteY196" fmla="*/ 178550 h 205604"/>
                <a:gd name="connsiteX197" fmla="*/ 342187 w 5308996"/>
                <a:gd name="connsiteY197" fmla="*/ 183961 h 205604"/>
                <a:gd name="connsiteX198" fmla="*/ 293491 w 5308996"/>
                <a:gd name="connsiteY198" fmla="*/ 189372 h 205604"/>
                <a:gd name="connsiteX199" fmla="*/ 228563 w 5308996"/>
                <a:gd name="connsiteY199" fmla="*/ 200193 h 205604"/>
                <a:gd name="connsiteX200" fmla="*/ 93297 w 5308996"/>
                <a:gd name="connsiteY200" fmla="*/ 205604 h 205604"/>
                <a:gd name="connsiteX201" fmla="*/ 1316 w 5308996"/>
                <a:gd name="connsiteY201" fmla="*/ 200193 h 205604"/>
                <a:gd name="connsiteX202" fmla="*/ 17548 w 5308996"/>
                <a:gd name="connsiteY202" fmla="*/ 189372 h 205604"/>
                <a:gd name="connsiteX203" fmla="*/ 22958 w 5308996"/>
                <a:gd name="connsiteY203" fmla="*/ 173140 h 205604"/>
                <a:gd name="connsiteX204" fmla="*/ 12137 w 5308996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576786 w 5308996"/>
                <a:gd name="connsiteY186" fmla="*/ 151497 h 205604"/>
                <a:gd name="connsiteX187" fmla="*/ 2349538 w 5308996"/>
                <a:gd name="connsiteY187" fmla="*/ 140676 h 205604"/>
                <a:gd name="connsiteX188" fmla="*/ 2241325 w 5308996"/>
                <a:gd name="connsiteY188" fmla="*/ 135265 h 205604"/>
                <a:gd name="connsiteX189" fmla="*/ 1873401 w 5308996"/>
                <a:gd name="connsiteY189" fmla="*/ 129854 h 205604"/>
                <a:gd name="connsiteX190" fmla="*/ 1435138 w 5308996"/>
                <a:gd name="connsiteY190" fmla="*/ 135265 h 205604"/>
                <a:gd name="connsiteX191" fmla="*/ 1408085 w 5308996"/>
                <a:gd name="connsiteY191" fmla="*/ 140676 h 205604"/>
                <a:gd name="connsiteX192" fmla="*/ 1321515 w 5308996"/>
                <a:gd name="connsiteY192" fmla="*/ 146086 h 205604"/>
                <a:gd name="connsiteX193" fmla="*/ 1164606 w 5308996"/>
                <a:gd name="connsiteY193" fmla="*/ 151497 h 205604"/>
                <a:gd name="connsiteX194" fmla="*/ 488274 w 5308996"/>
                <a:gd name="connsiteY194" fmla="*/ 173140 h 205604"/>
                <a:gd name="connsiteX195" fmla="*/ 380061 w 5308996"/>
                <a:gd name="connsiteY195" fmla="*/ 178550 h 205604"/>
                <a:gd name="connsiteX196" fmla="*/ 342187 w 5308996"/>
                <a:gd name="connsiteY196" fmla="*/ 183961 h 205604"/>
                <a:gd name="connsiteX197" fmla="*/ 293491 w 5308996"/>
                <a:gd name="connsiteY197" fmla="*/ 189372 h 205604"/>
                <a:gd name="connsiteX198" fmla="*/ 228563 w 5308996"/>
                <a:gd name="connsiteY198" fmla="*/ 200193 h 205604"/>
                <a:gd name="connsiteX199" fmla="*/ 93297 w 5308996"/>
                <a:gd name="connsiteY199" fmla="*/ 205604 h 205604"/>
                <a:gd name="connsiteX200" fmla="*/ 1316 w 5308996"/>
                <a:gd name="connsiteY200" fmla="*/ 200193 h 205604"/>
                <a:gd name="connsiteX201" fmla="*/ 17548 w 5308996"/>
                <a:gd name="connsiteY201" fmla="*/ 189372 h 205604"/>
                <a:gd name="connsiteX202" fmla="*/ 22958 w 5308996"/>
                <a:gd name="connsiteY202" fmla="*/ 173140 h 205604"/>
                <a:gd name="connsiteX203" fmla="*/ 12137 w 5308996"/>
                <a:gd name="connsiteY20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349538 w 5308996"/>
                <a:gd name="connsiteY186" fmla="*/ 140676 h 205604"/>
                <a:gd name="connsiteX187" fmla="*/ 2241325 w 5308996"/>
                <a:gd name="connsiteY187" fmla="*/ 135265 h 205604"/>
                <a:gd name="connsiteX188" fmla="*/ 1873401 w 5308996"/>
                <a:gd name="connsiteY188" fmla="*/ 129854 h 205604"/>
                <a:gd name="connsiteX189" fmla="*/ 1435138 w 5308996"/>
                <a:gd name="connsiteY189" fmla="*/ 135265 h 205604"/>
                <a:gd name="connsiteX190" fmla="*/ 1408085 w 5308996"/>
                <a:gd name="connsiteY190" fmla="*/ 140676 h 205604"/>
                <a:gd name="connsiteX191" fmla="*/ 1321515 w 5308996"/>
                <a:gd name="connsiteY191" fmla="*/ 146086 h 205604"/>
                <a:gd name="connsiteX192" fmla="*/ 1164606 w 5308996"/>
                <a:gd name="connsiteY192" fmla="*/ 151497 h 205604"/>
                <a:gd name="connsiteX193" fmla="*/ 488274 w 5308996"/>
                <a:gd name="connsiteY193" fmla="*/ 173140 h 205604"/>
                <a:gd name="connsiteX194" fmla="*/ 380061 w 5308996"/>
                <a:gd name="connsiteY194" fmla="*/ 178550 h 205604"/>
                <a:gd name="connsiteX195" fmla="*/ 342187 w 5308996"/>
                <a:gd name="connsiteY195" fmla="*/ 183961 h 205604"/>
                <a:gd name="connsiteX196" fmla="*/ 293491 w 5308996"/>
                <a:gd name="connsiteY196" fmla="*/ 189372 h 205604"/>
                <a:gd name="connsiteX197" fmla="*/ 228563 w 5308996"/>
                <a:gd name="connsiteY197" fmla="*/ 200193 h 205604"/>
                <a:gd name="connsiteX198" fmla="*/ 93297 w 5308996"/>
                <a:gd name="connsiteY198" fmla="*/ 205604 h 205604"/>
                <a:gd name="connsiteX199" fmla="*/ 1316 w 5308996"/>
                <a:gd name="connsiteY199" fmla="*/ 200193 h 205604"/>
                <a:gd name="connsiteX200" fmla="*/ 17548 w 5308996"/>
                <a:gd name="connsiteY200" fmla="*/ 189372 h 205604"/>
                <a:gd name="connsiteX201" fmla="*/ 22958 w 5308996"/>
                <a:gd name="connsiteY201" fmla="*/ 173140 h 205604"/>
                <a:gd name="connsiteX202" fmla="*/ 12137 w 5308996"/>
                <a:gd name="connsiteY20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41325 w 5308996"/>
                <a:gd name="connsiteY186" fmla="*/ 135265 h 205604"/>
                <a:gd name="connsiteX187" fmla="*/ 1873401 w 5308996"/>
                <a:gd name="connsiteY187" fmla="*/ 129854 h 205604"/>
                <a:gd name="connsiteX188" fmla="*/ 1435138 w 5308996"/>
                <a:gd name="connsiteY188" fmla="*/ 135265 h 205604"/>
                <a:gd name="connsiteX189" fmla="*/ 1408085 w 5308996"/>
                <a:gd name="connsiteY189" fmla="*/ 140676 h 205604"/>
                <a:gd name="connsiteX190" fmla="*/ 1321515 w 5308996"/>
                <a:gd name="connsiteY190" fmla="*/ 146086 h 205604"/>
                <a:gd name="connsiteX191" fmla="*/ 1164606 w 5308996"/>
                <a:gd name="connsiteY191" fmla="*/ 151497 h 205604"/>
                <a:gd name="connsiteX192" fmla="*/ 488274 w 5308996"/>
                <a:gd name="connsiteY192" fmla="*/ 173140 h 205604"/>
                <a:gd name="connsiteX193" fmla="*/ 380061 w 5308996"/>
                <a:gd name="connsiteY193" fmla="*/ 178550 h 205604"/>
                <a:gd name="connsiteX194" fmla="*/ 342187 w 5308996"/>
                <a:gd name="connsiteY194" fmla="*/ 183961 h 205604"/>
                <a:gd name="connsiteX195" fmla="*/ 293491 w 5308996"/>
                <a:gd name="connsiteY195" fmla="*/ 189372 h 205604"/>
                <a:gd name="connsiteX196" fmla="*/ 228563 w 5308996"/>
                <a:gd name="connsiteY196" fmla="*/ 200193 h 205604"/>
                <a:gd name="connsiteX197" fmla="*/ 93297 w 5308996"/>
                <a:gd name="connsiteY197" fmla="*/ 205604 h 205604"/>
                <a:gd name="connsiteX198" fmla="*/ 1316 w 5308996"/>
                <a:gd name="connsiteY198" fmla="*/ 200193 h 205604"/>
                <a:gd name="connsiteX199" fmla="*/ 17548 w 5308996"/>
                <a:gd name="connsiteY199" fmla="*/ 189372 h 205604"/>
                <a:gd name="connsiteX200" fmla="*/ 22958 w 5308996"/>
                <a:gd name="connsiteY200" fmla="*/ 173140 h 205604"/>
                <a:gd name="connsiteX201" fmla="*/ 12137 w 5308996"/>
                <a:gd name="connsiteY20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873401 w 5308996"/>
                <a:gd name="connsiteY186" fmla="*/ 129854 h 205604"/>
                <a:gd name="connsiteX187" fmla="*/ 1435138 w 5308996"/>
                <a:gd name="connsiteY187" fmla="*/ 135265 h 205604"/>
                <a:gd name="connsiteX188" fmla="*/ 1408085 w 5308996"/>
                <a:gd name="connsiteY188" fmla="*/ 140676 h 205604"/>
                <a:gd name="connsiteX189" fmla="*/ 1321515 w 5308996"/>
                <a:gd name="connsiteY189" fmla="*/ 146086 h 205604"/>
                <a:gd name="connsiteX190" fmla="*/ 1164606 w 5308996"/>
                <a:gd name="connsiteY190" fmla="*/ 151497 h 205604"/>
                <a:gd name="connsiteX191" fmla="*/ 488274 w 5308996"/>
                <a:gd name="connsiteY191" fmla="*/ 173140 h 205604"/>
                <a:gd name="connsiteX192" fmla="*/ 380061 w 5308996"/>
                <a:gd name="connsiteY192" fmla="*/ 178550 h 205604"/>
                <a:gd name="connsiteX193" fmla="*/ 342187 w 5308996"/>
                <a:gd name="connsiteY193" fmla="*/ 183961 h 205604"/>
                <a:gd name="connsiteX194" fmla="*/ 293491 w 5308996"/>
                <a:gd name="connsiteY194" fmla="*/ 189372 h 205604"/>
                <a:gd name="connsiteX195" fmla="*/ 228563 w 5308996"/>
                <a:gd name="connsiteY195" fmla="*/ 200193 h 205604"/>
                <a:gd name="connsiteX196" fmla="*/ 93297 w 5308996"/>
                <a:gd name="connsiteY196" fmla="*/ 205604 h 205604"/>
                <a:gd name="connsiteX197" fmla="*/ 1316 w 5308996"/>
                <a:gd name="connsiteY197" fmla="*/ 200193 h 205604"/>
                <a:gd name="connsiteX198" fmla="*/ 17548 w 5308996"/>
                <a:gd name="connsiteY198" fmla="*/ 189372 h 205604"/>
                <a:gd name="connsiteX199" fmla="*/ 22958 w 5308996"/>
                <a:gd name="connsiteY199" fmla="*/ 173140 h 205604"/>
                <a:gd name="connsiteX200" fmla="*/ 12137 w 5308996"/>
                <a:gd name="connsiteY200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35138 w 5308996"/>
                <a:gd name="connsiteY186" fmla="*/ 135265 h 205604"/>
                <a:gd name="connsiteX187" fmla="*/ 1408085 w 5308996"/>
                <a:gd name="connsiteY187" fmla="*/ 140676 h 205604"/>
                <a:gd name="connsiteX188" fmla="*/ 1321515 w 5308996"/>
                <a:gd name="connsiteY188" fmla="*/ 146086 h 205604"/>
                <a:gd name="connsiteX189" fmla="*/ 1164606 w 5308996"/>
                <a:gd name="connsiteY189" fmla="*/ 151497 h 205604"/>
                <a:gd name="connsiteX190" fmla="*/ 488274 w 5308996"/>
                <a:gd name="connsiteY190" fmla="*/ 173140 h 205604"/>
                <a:gd name="connsiteX191" fmla="*/ 380061 w 5308996"/>
                <a:gd name="connsiteY191" fmla="*/ 178550 h 205604"/>
                <a:gd name="connsiteX192" fmla="*/ 342187 w 5308996"/>
                <a:gd name="connsiteY192" fmla="*/ 183961 h 205604"/>
                <a:gd name="connsiteX193" fmla="*/ 293491 w 5308996"/>
                <a:gd name="connsiteY193" fmla="*/ 189372 h 205604"/>
                <a:gd name="connsiteX194" fmla="*/ 228563 w 5308996"/>
                <a:gd name="connsiteY194" fmla="*/ 200193 h 205604"/>
                <a:gd name="connsiteX195" fmla="*/ 93297 w 5308996"/>
                <a:gd name="connsiteY195" fmla="*/ 205604 h 205604"/>
                <a:gd name="connsiteX196" fmla="*/ 1316 w 5308996"/>
                <a:gd name="connsiteY196" fmla="*/ 200193 h 205604"/>
                <a:gd name="connsiteX197" fmla="*/ 17548 w 5308996"/>
                <a:gd name="connsiteY197" fmla="*/ 189372 h 205604"/>
                <a:gd name="connsiteX198" fmla="*/ 22958 w 5308996"/>
                <a:gd name="connsiteY198" fmla="*/ 173140 h 205604"/>
                <a:gd name="connsiteX199" fmla="*/ 12137 w 5308996"/>
                <a:gd name="connsiteY199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08085 w 5308996"/>
                <a:gd name="connsiteY186" fmla="*/ 140676 h 205604"/>
                <a:gd name="connsiteX187" fmla="*/ 1321515 w 5308996"/>
                <a:gd name="connsiteY187" fmla="*/ 146086 h 205604"/>
                <a:gd name="connsiteX188" fmla="*/ 1164606 w 5308996"/>
                <a:gd name="connsiteY188" fmla="*/ 151497 h 205604"/>
                <a:gd name="connsiteX189" fmla="*/ 488274 w 5308996"/>
                <a:gd name="connsiteY189" fmla="*/ 173140 h 205604"/>
                <a:gd name="connsiteX190" fmla="*/ 380061 w 5308996"/>
                <a:gd name="connsiteY190" fmla="*/ 178550 h 205604"/>
                <a:gd name="connsiteX191" fmla="*/ 342187 w 5308996"/>
                <a:gd name="connsiteY191" fmla="*/ 183961 h 205604"/>
                <a:gd name="connsiteX192" fmla="*/ 293491 w 5308996"/>
                <a:gd name="connsiteY192" fmla="*/ 189372 h 205604"/>
                <a:gd name="connsiteX193" fmla="*/ 228563 w 5308996"/>
                <a:gd name="connsiteY193" fmla="*/ 200193 h 205604"/>
                <a:gd name="connsiteX194" fmla="*/ 93297 w 5308996"/>
                <a:gd name="connsiteY194" fmla="*/ 205604 h 205604"/>
                <a:gd name="connsiteX195" fmla="*/ 1316 w 5308996"/>
                <a:gd name="connsiteY195" fmla="*/ 200193 h 205604"/>
                <a:gd name="connsiteX196" fmla="*/ 17548 w 5308996"/>
                <a:gd name="connsiteY196" fmla="*/ 189372 h 205604"/>
                <a:gd name="connsiteX197" fmla="*/ 22958 w 5308996"/>
                <a:gd name="connsiteY197" fmla="*/ 173140 h 205604"/>
                <a:gd name="connsiteX198" fmla="*/ 12137 w 5308996"/>
                <a:gd name="connsiteY198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321515 w 5308996"/>
                <a:gd name="connsiteY186" fmla="*/ 146086 h 205604"/>
                <a:gd name="connsiteX187" fmla="*/ 1164606 w 5308996"/>
                <a:gd name="connsiteY187" fmla="*/ 151497 h 205604"/>
                <a:gd name="connsiteX188" fmla="*/ 488274 w 5308996"/>
                <a:gd name="connsiteY188" fmla="*/ 173140 h 205604"/>
                <a:gd name="connsiteX189" fmla="*/ 380061 w 5308996"/>
                <a:gd name="connsiteY189" fmla="*/ 178550 h 205604"/>
                <a:gd name="connsiteX190" fmla="*/ 342187 w 5308996"/>
                <a:gd name="connsiteY190" fmla="*/ 183961 h 205604"/>
                <a:gd name="connsiteX191" fmla="*/ 293491 w 5308996"/>
                <a:gd name="connsiteY191" fmla="*/ 189372 h 205604"/>
                <a:gd name="connsiteX192" fmla="*/ 228563 w 5308996"/>
                <a:gd name="connsiteY192" fmla="*/ 200193 h 205604"/>
                <a:gd name="connsiteX193" fmla="*/ 93297 w 5308996"/>
                <a:gd name="connsiteY193" fmla="*/ 205604 h 205604"/>
                <a:gd name="connsiteX194" fmla="*/ 1316 w 5308996"/>
                <a:gd name="connsiteY194" fmla="*/ 200193 h 205604"/>
                <a:gd name="connsiteX195" fmla="*/ 17548 w 5308996"/>
                <a:gd name="connsiteY195" fmla="*/ 189372 h 205604"/>
                <a:gd name="connsiteX196" fmla="*/ 22958 w 5308996"/>
                <a:gd name="connsiteY196" fmla="*/ 173140 h 205604"/>
                <a:gd name="connsiteX197" fmla="*/ 12137 w 5308996"/>
                <a:gd name="connsiteY197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164606 w 5308996"/>
                <a:gd name="connsiteY186" fmla="*/ 151497 h 205604"/>
                <a:gd name="connsiteX187" fmla="*/ 488274 w 5308996"/>
                <a:gd name="connsiteY187" fmla="*/ 173140 h 205604"/>
                <a:gd name="connsiteX188" fmla="*/ 380061 w 5308996"/>
                <a:gd name="connsiteY188" fmla="*/ 178550 h 205604"/>
                <a:gd name="connsiteX189" fmla="*/ 342187 w 5308996"/>
                <a:gd name="connsiteY189" fmla="*/ 183961 h 205604"/>
                <a:gd name="connsiteX190" fmla="*/ 293491 w 5308996"/>
                <a:gd name="connsiteY190" fmla="*/ 189372 h 205604"/>
                <a:gd name="connsiteX191" fmla="*/ 228563 w 5308996"/>
                <a:gd name="connsiteY191" fmla="*/ 200193 h 205604"/>
                <a:gd name="connsiteX192" fmla="*/ 93297 w 5308996"/>
                <a:gd name="connsiteY192" fmla="*/ 205604 h 205604"/>
                <a:gd name="connsiteX193" fmla="*/ 1316 w 5308996"/>
                <a:gd name="connsiteY193" fmla="*/ 200193 h 205604"/>
                <a:gd name="connsiteX194" fmla="*/ 17548 w 5308996"/>
                <a:gd name="connsiteY194" fmla="*/ 189372 h 205604"/>
                <a:gd name="connsiteX195" fmla="*/ 22958 w 5308996"/>
                <a:gd name="connsiteY195" fmla="*/ 173140 h 205604"/>
                <a:gd name="connsiteX196" fmla="*/ 12137 w 5308996"/>
                <a:gd name="connsiteY196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488274 w 5308996"/>
                <a:gd name="connsiteY186" fmla="*/ 173140 h 205604"/>
                <a:gd name="connsiteX187" fmla="*/ 380061 w 5308996"/>
                <a:gd name="connsiteY187" fmla="*/ 178550 h 205604"/>
                <a:gd name="connsiteX188" fmla="*/ 342187 w 5308996"/>
                <a:gd name="connsiteY188" fmla="*/ 183961 h 205604"/>
                <a:gd name="connsiteX189" fmla="*/ 293491 w 5308996"/>
                <a:gd name="connsiteY189" fmla="*/ 189372 h 205604"/>
                <a:gd name="connsiteX190" fmla="*/ 228563 w 5308996"/>
                <a:gd name="connsiteY190" fmla="*/ 200193 h 205604"/>
                <a:gd name="connsiteX191" fmla="*/ 93297 w 5308996"/>
                <a:gd name="connsiteY191" fmla="*/ 205604 h 205604"/>
                <a:gd name="connsiteX192" fmla="*/ 1316 w 5308996"/>
                <a:gd name="connsiteY192" fmla="*/ 200193 h 205604"/>
                <a:gd name="connsiteX193" fmla="*/ 17548 w 5308996"/>
                <a:gd name="connsiteY193" fmla="*/ 189372 h 205604"/>
                <a:gd name="connsiteX194" fmla="*/ 22958 w 5308996"/>
                <a:gd name="connsiteY194" fmla="*/ 173140 h 205604"/>
                <a:gd name="connsiteX195" fmla="*/ 12137 w 5308996"/>
                <a:gd name="connsiteY195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80061 w 5308996"/>
                <a:gd name="connsiteY186" fmla="*/ 178550 h 205604"/>
                <a:gd name="connsiteX187" fmla="*/ 342187 w 5308996"/>
                <a:gd name="connsiteY187" fmla="*/ 183961 h 205604"/>
                <a:gd name="connsiteX188" fmla="*/ 293491 w 5308996"/>
                <a:gd name="connsiteY188" fmla="*/ 189372 h 205604"/>
                <a:gd name="connsiteX189" fmla="*/ 228563 w 5308996"/>
                <a:gd name="connsiteY189" fmla="*/ 200193 h 205604"/>
                <a:gd name="connsiteX190" fmla="*/ 93297 w 5308996"/>
                <a:gd name="connsiteY190" fmla="*/ 205604 h 205604"/>
                <a:gd name="connsiteX191" fmla="*/ 1316 w 5308996"/>
                <a:gd name="connsiteY191" fmla="*/ 200193 h 205604"/>
                <a:gd name="connsiteX192" fmla="*/ 17548 w 5308996"/>
                <a:gd name="connsiteY192" fmla="*/ 189372 h 205604"/>
                <a:gd name="connsiteX193" fmla="*/ 22958 w 5308996"/>
                <a:gd name="connsiteY193" fmla="*/ 173140 h 205604"/>
                <a:gd name="connsiteX194" fmla="*/ 12137 w 5308996"/>
                <a:gd name="connsiteY19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42187 w 5308996"/>
                <a:gd name="connsiteY186" fmla="*/ 183961 h 205604"/>
                <a:gd name="connsiteX187" fmla="*/ 293491 w 5308996"/>
                <a:gd name="connsiteY187" fmla="*/ 189372 h 205604"/>
                <a:gd name="connsiteX188" fmla="*/ 228563 w 5308996"/>
                <a:gd name="connsiteY188" fmla="*/ 200193 h 205604"/>
                <a:gd name="connsiteX189" fmla="*/ 93297 w 5308996"/>
                <a:gd name="connsiteY189" fmla="*/ 205604 h 205604"/>
                <a:gd name="connsiteX190" fmla="*/ 1316 w 5308996"/>
                <a:gd name="connsiteY190" fmla="*/ 200193 h 205604"/>
                <a:gd name="connsiteX191" fmla="*/ 17548 w 5308996"/>
                <a:gd name="connsiteY191" fmla="*/ 189372 h 205604"/>
                <a:gd name="connsiteX192" fmla="*/ 22958 w 5308996"/>
                <a:gd name="connsiteY192" fmla="*/ 173140 h 205604"/>
                <a:gd name="connsiteX193" fmla="*/ 12137 w 5308996"/>
                <a:gd name="connsiteY19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93491 w 5308996"/>
                <a:gd name="connsiteY186" fmla="*/ 189372 h 205604"/>
                <a:gd name="connsiteX187" fmla="*/ 228563 w 5308996"/>
                <a:gd name="connsiteY187" fmla="*/ 200193 h 205604"/>
                <a:gd name="connsiteX188" fmla="*/ 93297 w 5308996"/>
                <a:gd name="connsiteY188" fmla="*/ 205604 h 205604"/>
                <a:gd name="connsiteX189" fmla="*/ 1316 w 5308996"/>
                <a:gd name="connsiteY189" fmla="*/ 200193 h 205604"/>
                <a:gd name="connsiteX190" fmla="*/ 17548 w 5308996"/>
                <a:gd name="connsiteY190" fmla="*/ 189372 h 205604"/>
                <a:gd name="connsiteX191" fmla="*/ 22958 w 5308996"/>
                <a:gd name="connsiteY191" fmla="*/ 173140 h 205604"/>
                <a:gd name="connsiteX192" fmla="*/ 12137 w 5308996"/>
                <a:gd name="connsiteY19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8563 w 5308996"/>
                <a:gd name="connsiteY186" fmla="*/ 200193 h 205604"/>
                <a:gd name="connsiteX187" fmla="*/ 93297 w 5308996"/>
                <a:gd name="connsiteY187" fmla="*/ 205604 h 205604"/>
                <a:gd name="connsiteX188" fmla="*/ 1316 w 5308996"/>
                <a:gd name="connsiteY188" fmla="*/ 200193 h 205604"/>
                <a:gd name="connsiteX189" fmla="*/ 17548 w 5308996"/>
                <a:gd name="connsiteY189" fmla="*/ 189372 h 205604"/>
                <a:gd name="connsiteX190" fmla="*/ 22958 w 5308996"/>
                <a:gd name="connsiteY190" fmla="*/ 173140 h 205604"/>
                <a:gd name="connsiteX191" fmla="*/ 12137 w 5308996"/>
                <a:gd name="connsiteY19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93297 w 5308996"/>
                <a:gd name="connsiteY186" fmla="*/ 205604 h 205604"/>
                <a:gd name="connsiteX187" fmla="*/ 1316 w 5308996"/>
                <a:gd name="connsiteY187" fmla="*/ 200193 h 205604"/>
                <a:gd name="connsiteX188" fmla="*/ 17548 w 5308996"/>
                <a:gd name="connsiteY188" fmla="*/ 189372 h 205604"/>
                <a:gd name="connsiteX189" fmla="*/ 22958 w 5308996"/>
                <a:gd name="connsiteY189" fmla="*/ 173140 h 205604"/>
                <a:gd name="connsiteX190" fmla="*/ 12137 w 5308996"/>
                <a:gd name="connsiteY190" fmla="*/ 156908 h 205604"/>
                <a:gd name="connsiteX0" fmla="*/ 12137 w 5308996"/>
                <a:gd name="connsiteY0" fmla="*/ 156908 h 200193"/>
                <a:gd name="connsiteX1" fmla="*/ 17548 w 5308996"/>
                <a:gd name="connsiteY1" fmla="*/ 129854 h 200193"/>
                <a:gd name="connsiteX2" fmla="*/ 28369 w 5308996"/>
                <a:gd name="connsiteY2" fmla="*/ 43284 h 200193"/>
                <a:gd name="connsiteX3" fmla="*/ 33780 w 5308996"/>
                <a:gd name="connsiteY3" fmla="*/ 27052 h 200193"/>
                <a:gd name="connsiteX4" fmla="*/ 39190 w 5308996"/>
                <a:gd name="connsiteY4" fmla="*/ 5410 h 200193"/>
                <a:gd name="connsiteX5" fmla="*/ 93297 w 5308996"/>
                <a:gd name="connsiteY5" fmla="*/ 43284 h 200193"/>
                <a:gd name="connsiteX6" fmla="*/ 120350 w 5308996"/>
                <a:gd name="connsiteY6" fmla="*/ 75748 h 200193"/>
                <a:gd name="connsiteX7" fmla="*/ 136582 w 5308996"/>
                <a:gd name="connsiteY7" fmla="*/ 70337 h 200193"/>
                <a:gd name="connsiteX8" fmla="*/ 163635 w 5308996"/>
                <a:gd name="connsiteY8" fmla="*/ 54105 h 200193"/>
                <a:gd name="connsiteX9" fmla="*/ 196099 w 5308996"/>
                <a:gd name="connsiteY9" fmla="*/ 70337 h 200193"/>
                <a:gd name="connsiteX10" fmla="*/ 217742 w 5308996"/>
                <a:gd name="connsiteY10" fmla="*/ 64927 h 200193"/>
                <a:gd name="connsiteX11" fmla="*/ 250206 w 5308996"/>
                <a:gd name="connsiteY11" fmla="*/ 48695 h 200193"/>
                <a:gd name="connsiteX12" fmla="*/ 304312 w 5308996"/>
                <a:gd name="connsiteY12" fmla="*/ 64927 h 200193"/>
                <a:gd name="connsiteX13" fmla="*/ 320544 w 5308996"/>
                <a:gd name="connsiteY13" fmla="*/ 70337 h 200193"/>
                <a:gd name="connsiteX14" fmla="*/ 336776 w 5308996"/>
                <a:gd name="connsiteY14" fmla="*/ 81159 h 200193"/>
                <a:gd name="connsiteX15" fmla="*/ 396293 w 5308996"/>
                <a:gd name="connsiteY15" fmla="*/ 81159 h 200193"/>
                <a:gd name="connsiteX16" fmla="*/ 450400 w 5308996"/>
                <a:gd name="connsiteY16" fmla="*/ 81159 h 200193"/>
                <a:gd name="connsiteX17" fmla="*/ 504506 w 5308996"/>
                <a:gd name="connsiteY17" fmla="*/ 70337 h 200193"/>
                <a:gd name="connsiteX18" fmla="*/ 515328 w 5308996"/>
                <a:gd name="connsiteY18" fmla="*/ 59516 h 200193"/>
                <a:gd name="connsiteX19" fmla="*/ 531560 w 5308996"/>
                <a:gd name="connsiteY19" fmla="*/ 64927 h 200193"/>
                <a:gd name="connsiteX20" fmla="*/ 558613 w 5308996"/>
                <a:gd name="connsiteY20" fmla="*/ 70337 h 200193"/>
                <a:gd name="connsiteX21" fmla="*/ 585666 w 5308996"/>
                <a:gd name="connsiteY21" fmla="*/ 64927 h 200193"/>
                <a:gd name="connsiteX22" fmla="*/ 601898 w 5308996"/>
                <a:gd name="connsiteY22" fmla="*/ 59516 h 200193"/>
                <a:gd name="connsiteX23" fmla="*/ 618130 w 5308996"/>
                <a:gd name="connsiteY23" fmla="*/ 70337 h 200193"/>
                <a:gd name="connsiteX24" fmla="*/ 628951 w 5308996"/>
                <a:gd name="connsiteY24" fmla="*/ 86569 h 200193"/>
                <a:gd name="connsiteX25" fmla="*/ 683058 w 5308996"/>
                <a:gd name="connsiteY25" fmla="*/ 86569 h 200193"/>
                <a:gd name="connsiteX26" fmla="*/ 699290 w 5308996"/>
                <a:gd name="connsiteY26" fmla="*/ 75748 h 200193"/>
                <a:gd name="connsiteX27" fmla="*/ 731754 w 5308996"/>
                <a:gd name="connsiteY27" fmla="*/ 86569 h 200193"/>
                <a:gd name="connsiteX28" fmla="*/ 742575 w 5308996"/>
                <a:gd name="connsiteY28" fmla="*/ 97391 h 200193"/>
                <a:gd name="connsiteX29" fmla="*/ 780449 w 5308996"/>
                <a:gd name="connsiteY29" fmla="*/ 97391 h 200193"/>
                <a:gd name="connsiteX30" fmla="*/ 796681 w 5308996"/>
                <a:gd name="connsiteY30" fmla="*/ 86569 h 200193"/>
                <a:gd name="connsiteX31" fmla="*/ 812913 w 5308996"/>
                <a:gd name="connsiteY31" fmla="*/ 64927 h 200193"/>
                <a:gd name="connsiteX32" fmla="*/ 829145 w 5308996"/>
                <a:gd name="connsiteY32" fmla="*/ 59516 h 200193"/>
                <a:gd name="connsiteX33" fmla="*/ 845377 w 5308996"/>
                <a:gd name="connsiteY33" fmla="*/ 70337 h 200193"/>
                <a:gd name="connsiteX34" fmla="*/ 877841 w 5308996"/>
                <a:gd name="connsiteY34" fmla="*/ 81159 h 200193"/>
                <a:gd name="connsiteX35" fmla="*/ 921126 w 5308996"/>
                <a:gd name="connsiteY35" fmla="*/ 75748 h 200193"/>
                <a:gd name="connsiteX36" fmla="*/ 937358 w 5308996"/>
                <a:gd name="connsiteY36" fmla="*/ 70337 h 200193"/>
                <a:gd name="connsiteX37" fmla="*/ 926537 w 5308996"/>
                <a:gd name="connsiteY37" fmla="*/ 54105 h 200193"/>
                <a:gd name="connsiteX38" fmla="*/ 953590 w 5308996"/>
                <a:gd name="connsiteY38" fmla="*/ 59516 h 200193"/>
                <a:gd name="connsiteX39" fmla="*/ 1034750 w 5308996"/>
                <a:gd name="connsiteY39" fmla="*/ 64927 h 200193"/>
                <a:gd name="connsiteX40" fmla="*/ 1094267 w 5308996"/>
                <a:gd name="connsiteY40" fmla="*/ 81159 h 200193"/>
                <a:gd name="connsiteX41" fmla="*/ 1105089 w 5308996"/>
                <a:gd name="connsiteY41" fmla="*/ 70337 h 200193"/>
                <a:gd name="connsiteX42" fmla="*/ 1121320 w 5308996"/>
                <a:gd name="connsiteY42" fmla="*/ 75748 h 200193"/>
                <a:gd name="connsiteX43" fmla="*/ 1142963 w 5308996"/>
                <a:gd name="connsiteY43" fmla="*/ 81159 h 200193"/>
                <a:gd name="connsiteX44" fmla="*/ 1202480 w 5308996"/>
                <a:gd name="connsiteY44" fmla="*/ 75748 h 200193"/>
                <a:gd name="connsiteX45" fmla="*/ 1218712 w 5308996"/>
                <a:gd name="connsiteY45" fmla="*/ 70337 h 200193"/>
                <a:gd name="connsiteX46" fmla="*/ 1251176 w 5308996"/>
                <a:gd name="connsiteY46" fmla="*/ 86569 h 200193"/>
                <a:gd name="connsiteX47" fmla="*/ 1294461 w 5308996"/>
                <a:gd name="connsiteY47" fmla="*/ 81159 h 200193"/>
                <a:gd name="connsiteX48" fmla="*/ 1310693 w 5308996"/>
                <a:gd name="connsiteY48" fmla="*/ 75748 h 200193"/>
                <a:gd name="connsiteX49" fmla="*/ 1332336 w 5308996"/>
                <a:gd name="connsiteY49" fmla="*/ 54105 h 200193"/>
                <a:gd name="connsiteX50" fmla="*/ 1370210 w 5308996"/>
                <a:gd name="connsiteY50" fmla="*/ 54105 h 200193"/>
                <a:gd name="connsiteX51" fmla="*/ 1391853 w 5308996"/>
                <a:gd name="connsiteY51" fmla="*/ 32463 h 200193"/>
                <a:gd name="connsiteX52" fmla="*/ 1462191 w 5308996"/>
                <a:gd name="connsiteY52" fmla="*/ 21641 h 200193"/>
                <a:gd name="connsiteX53" fmla="*/ 1483834 w 5308996"/>
                <a:gd name="connsiteY53" fmla="*/ 16231 h 200193"/>
                <a:gd name="connsiteX54" fmla="*/ 1505477 w 5308996"/>
                <a:gd name="connsiteY54" fmla="*/ 37873 h 200193"/>
                <a:gd name="connsiteX55" fmla="*/ 1510887 w 5308996"/>
                <a:gd name="connsiteY55" fmla="*/ 59516 h 200193"/>
                <a:gd name="connsiteX56" fmla="*/ 1581226 w 5308996"/>
                <a:gd name="connsiteY56" fmla="*/ 64927 h 200193"/>
                <a:gd name="connsiteX57" fmla="*/ 1613690 w 5308996"/>
                <a:gd name="connsiteY57" fmla="*/ 75748 h 200193"/>
                <a:gd name="connsiteX58" fmla="*/ 1629922 w 5308996"/>
                <a:gd name="connsiteY58" fmla="*/ 86569 h 200193"/>
                <a:gd name="connsiteX59" fmla="*/ 1651564 w 5308996"/>
                <a:gd name="connsiteY59" fmla="*/ 91980 h 200193"/>
                <a:gd name="connsiteX60" fmla="*/ 1700260 w 5308996"/>
                <a:gd name="connsiteY60" fmla="*/ 86569 h 200193"/>
                <a:gd name="connsiteX61" fmla="*/ 1711081 w 5308996"/>
                <a:gd name="connsiteY61" fmla="*/ 70337 h 200193"/>
                <a:gd name="connsiteX62" fmla="*/ 1721903 w 5308996"/>
                <a:gd name="connsiteY62" fmla="*/ 59516 h 200193"/>
                <a:gd name="connsiteX63" fmla="*/ 1738135 w 5308996"/>
                <a:gd name="connsiteY63" fmla="*/ 64927 h 200193"/>
                <a:gd name="connsiteX64" fmla="*/ 1748956 w 5308996"/>
                <a:gd name="connsiteY64" fmla="*/ 81159 h 200193"/>
                <a:gd name="connsiteX65" fmla="*/ 1781420 w 5308996"/>
                <a:gd name="connsiteY65" fmla="*/ 91980 h 200193"/>
                <a:gd name="connsiteX66" fmla="*/ 1813884 w 5308996"/>
                <a:gd name="connsiteY66" fmla="*/ 86569 h 200193"/>
                <a:gd name="connsiteX67" fmla="*/ 1830116 w 5308996"/>
                <a:gd name="connsiteY67" fmla="*/ 81159 h 200193"/>
                <a:gd name="connsiteX68" fmla="*/ 1916686 w 5308996"/>
                <a:gd name="connsiteY68" fmla="*/ 75748 h 200193"/>
                <a:gd name="connsiteX69" fmla="*/ 1954561 w 5308996"/>
                <a:gd name="connsiteY69" fmla="*/ 86569 h 200193"/>
                <a:gd name="connsiteX70" fmla="*/ 2019489 w 5308996"/>
                <a:gd name="connsiteY70" fmla="*/ 81159 h 200193"/>
                <a:gd name="connsiteX71" fmla="*/ 2046542 w 5308996"/>
                <a:gd name="connsiteY71" fmla="*/ 64927 h 200193"/>
                <a:gd name="connsiteX72" fmla="*/ 2068184 w 5308996"/>
                <a:gd name="connsiteY72" fmla="*/ 37873 h 200193"/>
                <a:gd name="connsiteX73" fmla="*/ 2079006 w 5308996"/>
                <a:gd name="connsiteY73" fmla="*/ 27052 h 200193"/>
                <a:gd name="connsiteX74" fmla="*/ 2089827 w 5308996"/>
                <a:gd name="connsiteY74" fmla="*/ 43284 h 200193"/>
                <a:gd name="connsiteX75" fmla="*/ 2122291 w 5308996"/>
                <a:gd name="connsiteY75" fmla="*/ 59516 h 200193"/>
                <a:gd name="connsiteX76" fmla="*/ 2170987 w 5308996"/>
                <a:gd name="connsiteY76" fmla="*/ 54105 h 200193"/>
                <a:gd name="connsiteX77" fmla="*/ 2187219 w 5308996"/>
                <a:gd name="connsiteY77" fmla="*/ 48695 h 200193"/>
                <a:gd name="connsiteX78" fmla="*/ 2273789 w 5308996"/>
                <a:gd name="connsiteY78" fmla="*/ 59516 h 200193"/>
                <a:gd name="connsiteX79" fmla="*/ 2322485 w 5308996"/>
                <a:gd name="connsiteY79" fmla="*/ 54105 h 200193"/>
                <a:gd name="connsiteX80" fmla="*/ 2365770 w 5308996"/>
                <a:gd name="connsiteY80" fmla="*/ 48695 h 200193"/>
                <a:gd name="connsiteX81" fmla="*/ 2409055 w 5308996"/>
                <a:gd name="connsiteY81" fmla="*/ 43284 h 200193"/>
                <a:gd name="connsiteX82" fmla="*/ 2425287 w 5308996"/>
                <a:gd name="connsiteY82" fmla="*/ 54105 h 200193"/>
                <a:gd name="connsiteX83" fmla="*/ 2441519 w 5308996"/>
                <a:gd name="connsiteY83" fmla="*/ 59516 h 200193"/>
                <a:gd name="connsiteX84" fmla="*/ 2528090 w 5308996"/>
                <a:gd name="connsiteY84" fmla="*/ 54105 h 200193"/>
                <a:gd name="connsiteX85" fmla="*/ 2544322 w 5308996"/>
                <a:gd name="connsiteY85" fmla="*/ 43284 h 200193"/>
                <a:gd name="connsiteX86" fmla="*/ 2576786 w 5308996"/>
                <a:gd name="connsiteY86" fmla="*/ 21641 h 200193"/>
                <a:gd name="connsiteX87" fmla="*/ 2620071 w 5308996"/>
                <a:gd name="connsiteY87" fmla="*/ 54105 h 200193"/>
                <a:gd name="connsiteX88" fmla="*/ 2641713 w 5308996"/>
                <a:gd name="connsiteY88" fmla="*/ 59516 h 200193"/>
                <a:gd name="connsiteX89" fmla="*/ 2652535 w 5308996"/>
                <a:gd name="connsiteY89" fmla="*/ 70337 h 200193"/>
                <a:gd name="connsiteX90" fmla="*/ 2717462 w 5308996"/>
                <a:gd name="connsiteY90" fmla="*/ 54105 h 200193"/>
                <a:gd name="connsiteX91" fmla="*/ 2728284 w 5308996"/>
                <a:gd name="connsiteY91" fmla="*/ 43284 h 200193"/>
                <a:gd name="connsiteX92" fmla="*/ 2782390 w 5308996"/>
                <a:gd name="connsiteY92" fmla="*/ 37873 h 200193"/>
                <a:gd name="connsiteX93" fmla="*/ 2793212 w 5308996"/>
                <a:gd name="connsiteY93" fmla="*/ 27052 h 200193"/>
                <a:gd name="connsiteX94" fmla="*/ 2798622 w 5308996"/>
                <a:gd name="connsiteY94" fmla="*/ 10820 h 200193"/>
                <a:gd name="connsiteX95" fmla="*/ 2814854 w 5308996"/>
                <a:gd name="connsiteY95" fmla="*/ 16231 h 200193"/>
                <a:gd name="connsiteX96" fmla="*/ 2863550 w 5308996"/>
                <a:gd name="connsiteY96" fmla="*/ 54105 h 200193"/>
                <a:gd name="connsiteX97" fmla="*/ 2901425 w 5308996"/>
                <a:gd name="connsiteY97" fmla="*/ 43284 h 200193"/>
                <a:gd name="connsiteX98" fmla="*/ 2923067 w 5308996"/>
                <a:gd name="connsiteY98" fmla="*/ 48695 h 200193"/>
                <a:gd name="connsiteX99" fmla="*/ 2933889 w 5308996"/>
                <a:gd name="connsiteY99" fmla="*/ 59516 h 200193"/>
                <a:gd name="connsiteX100" fmla="*/ 2987995 w 5308996"/>
                <a:gd name="connsiteY100" fmla="*/ 59516 h 200193"/>
                <a:gd name="connsiteX101" fmla="*/ 3031280 w 5308996"/>
                <a:gd name="connsiteY101" fmla="*/ 37873 h 200193"/>
                <a:gd name="connsiteX102" fmla="*/ 3063744 w 5308996"/>
                <a:gd name="connsiteY102" fmla="*/ 32463 h 200193"/>
                <a:gd name="connsiteX103" fmla="*/ 3096208 w 5308996"/>
                <a:gd name="connsiteY103" fmla="*/ 21641 h 200193"/>
                <a:gd name="connsiteX104" fmla="*/ 3112440 w 5308996"/>
                <a:gd name="connsiteY104" fmla="*/ 16231 h 200193"/>
                <a:gd name="connsiteX105" fmla="*/ 3117851 w 5308996"/>
                <a:gd name="connsiteY105" fmla="*/ 32463 h 200193"/>
                <a:gd name="connsiteX106" fmla="*/ 3199010 w 5308996"/>
                <a:gd name="connsiteY106" fmla="*/ 43284 h 200193"/>
                <a:gd name="connsiteX107" fmla="*/ 3220653 w 5308996"/>
                <a:gd name="connsiteY107" fmla="*/ 48695 h 200193"/>
                <a:gd name="connsiteX108" fmla="*/ 3247706 w 5308996"/>
                <a:gd name="connsiteY108" fmla="*/ 70337 h 200193"/>
                <a:gd name="connsiteX109" fmla="*/ 3323455 w 5308996"/>
                <a:gd name="connsiteY109" fmla="*/ 54105 h 200193"/>
                <a:gd name="connsiteX110" fmla="*/ 3334277 w 5308996"/>
                <a:gd name="connsiteY110" fmla="*/ 43284 h 200193"/>
                <a:gd name="connsiteX111" fmla="*/ 3366741 w 5308996"/>
                <a:gd name="connsiteY111" fmla="*/ 48695 h 200193"/>
                <a:gd name="connsiteX112" fmla="*/ 3382973 w 5308996"/>
                <a:gd name="connsiteY112" fmla="*/ 54105 h 200193"/>
                <a:gd name="connsiteX113" fmla="*/ 3453311 w 5308996"/>
                <a:gd name="connsiteY113" fmla="*/ 48695 h 200193"/>
                <a:gd name="connsiteX114" fmla="*/ 3507418 w 5308996"/>
                <a:gd name="connsiteY114" fmla="*/ 37873 h 200193"/>
                <a:gd name="connsiteX115" fmla="*/ 3523649 w 5308996"/>
                <a:gd name="connsiteY115" fmla="*/ 64927 h 200193"/>
                <a:gd name="connsiteX116" fmla="*/ 3539881 w 5308996"/>
                <a:gd name="connsiteY116" fmla="*/ 59516 h 200193"/>
                <a:gd name="connsiteX117" fmla="*/ 3566935 w 5308996"/>
                <a:gd name="connsiteY117" fmla="*/ 54105 h 200193"/>
                <a:gd name="connsiteX118" fmla="*/ 3658916 w 5308996"/>
                <a:gd name="connsiteY118" fmla="*/ 43284 h 200193"/>
                <a:gd name="connsiteX119" fmla="*/ 3685969 w 5308996"/>
                <a:gd name="connsiteY119" fmla="*/ 48695 h 200193"/>
                <a:gd name="connsiteX120" fmla="*/ 3745486 w 5308996"/>
                <a:gd name="connsiteY120" fmla="*/ 43284 h 200193"/>
                <a:gd name="connsiteX121" fmla="*/ 3761718 w 5308996"/>
                <a:gd name="connsiteY121" fmla="*/ 48695 h 200193"/>
                <a:gd name="connsiteX122" fmla="*/ 3777950 w 5308996"/>
                <a:gd name="connsiteY122" fmla="*/ 59516 h 200193"/>
                <a:gd name="connsiteX123" fmla="*/ 3815825 w 5308996"/>
                <a:gd name="connsiteY123" fmla="*/ 54105 h 200193"/>
                <a:gd name="connsiteX124" fmla="*/ 3880752 w 5308996"/>
                <a:gd name="connsiteY124" fmla="*/ 37873 h 200193"/>
                <a:gd name="connsiteX125" fmla="*/ 3945680 w 5308996"/>
                <a:gd name="connsiteY125" fmla="*/ 43284 h 200193"/>
                <a:gd name="connsiteX126" fmla="*/ 3967323 w 5308996"/>
                <a:gd name="connsiteY126" fmla="*/ 21641 h 200193"/>
                <a:gd name="connsiteX127" fmla="*/ 3999787 w 5308996"/>
                <a:gd name="connsiteY127" fmla="*/ 37873 h 200193"/>
                <a:gd name="connsiteX128" fmla="*/ 4010608 w 5308996"/>
                <a:gd name="connsiteY128" fmla="*/ 48695 h 200193"/>
                <a:gd name="connsiteX129" fmla="*/ 4026840 w 5308996"/>
                <a:gd name="connsiteY129" fmla="*/ 54105 h 200193"/>
                <a:gd name="connsiteX130" fmla="*/ 4070125 w 5308996"/>
                <a:gd name="connsiteY130" fmla="*/ 48695 h 200193"/>
                <a:gd name="connsiteX131" fmla="*/ 4080947 w 5308996"/>
                <a:gd name="connsiteY131" fmla="*/ 37873 h 200193"/>
                <a:gd name="connsiteX132" fmla="*/ 4097178 w 5308996"/>
                <a:gd name="connsiteY132" fmla="*/ 32463 h 200193"/>
                <a:gd name="connsiteX133" fmla="*/ 4118821 w 5308996"/>
                <a:gd name="connsiteY133" fmla="*/ 37873 h 200193"/>
                <a:gd name="connsiteX134" fmla="*/ 4151285 w 5308996"/>
                <a:gd name="connsiteY134" fmla="*/ 59516 h 200193"/>
                <a:gd name="connsiteX135" fmla="*/ 4194570 w 5308996"/>
                <a:gd name="connsiteY135" fmla="*/ 54105 h 200193"/>
                <a:gd name="connsiteX136" fmla="*/ 4227034 w 5308996"/>
                <a:gd name="connsiteY136" fmla="*/ 32463 h 200193"/>
                <a:gd name="connsiteX137" fmla="*/ 4243266 w 5308996"/>
                <a:gd name="connsiteY137" fmla="*/ 37873 h 200193"/>
                <a:gd name="connsiteX138" fmla="*/ 4259498 w 5308996"/>
                <a:gd name="connsiteY138" fmla="*/ 64927 h 200193"/>
                <a:gd name="connsiteX139" fmla="*/ 4313604 w 5308996"/>
                <a:gd name="connsiteY139" fmla="*/ 54105 h 200193"/>
                <a:gd name="connsiteX140" fmla="*/ 4324426 w 5308996"/>
                <a:gd name="connsiteY140" fmla="*/ 43284 h 200193"/>
                <a:gd name="connsiteX141" fmla="*/ 4340658 w 5308996"/>
                <a:gd name="connsiteY141" fmla="*/ 32463 h 200193"/>
                <a:gd name="connsiteX142" fmla="*/ 4351479 w 5308996"/>
                <a:gd name="connsiteY142" fmla="*/ 21641 h 200193"/>
                <a:gd name="connsiteX143" fmla="*/ 4367711 w 5308996"/>
                <a:gd name="connsiteY143" fmla="*/ 16231 h 200193"/>
                <a:gd name="connsiteX144" fmla="*/ 4389354 w 5308996"/>
                <a:gd name="connsiteY144" fmla="*/ 21641 h 200193"/>
                <a:gd name="connsiteX145" fmla="*/ 4400175 w 5308996"/>
                <a:gd name="connsiteY145" fmla="*/ 37873 h 200193"/>
                <a:gd name="connsiteX146" fmla="*/ 4454281 w 5308996"/>
                <a:gd name="connsiteY146" fmla="*/ 32463 h 200193"/>
                <a:gd name="connsiteX147" fmla="*/ 4465103 w 5308996"/>
                <a:gd name="connsiteY147" fmla="*/ 21641 h 200193"/>
                <a:gd name="connsiteX148" fmla="*/ 4497567 w 5308996"/>
                <a:gd name="connsiteY148" fmla="*/ 10820 h 200193"/>
                <a:gd name="connsiteX149" fmla="*/ 4502977 w 5308996"/>
                <a:gd name="connsiteY149" fmla="*/ 27052 h 200193"/>
                <a:gd name="connsiteX150" fmla="*/ 4508388 w 5308996"/>
                <a:gd name="connsiteY150" fmla="*/ 48695 h 200193"/>
                <a:gd name="connsiteX151" fmla="*/ 4524620 w 5308996"/>
                <a:gd name="connsiteY151" fmla="*/ 59516 h 200193"/>
                <a:gd name="connsiteX152" fmla="*/ 4589548 w 5308996"/>
                <a:gd name="connsiteY152" fmla="*/ 43284 h 200193"/>
                <a:gd name="connsiteX153" fmla="*/ 4622012 w 5308996"/>
                <a:gd name="connsiteY153" fmla="*/ 5410 h 200193"/>
                <a:gd name="connsiteX154" fmla="*/ 4649065 w 5308996"/>
                <a:gd name="connsiteY154" fmla="*/ 32463 h 200193"/>
                <a:gd name="connsiteX155" fmla="*/ 4681529 w 5308996"/>
                <a:gd name="connsiteY155" fmla="*/ 27052 h 200193"/>
                <a:gd name="connsiteX156" fmla="*/ 4697761 w 5308996"/>
                <a:gd name="connsiteY156" fmla="*/ 16231 h 200193"/>
                <a:gd name="connsiteX157" fmla="*/ 4730225 w 5308996"/>
                <a:gd name="connsiteY157" fmla="*/ 5410 h 200193"/>
                <a:gd name="connsiteX158" fmla="*/ 4746457 w 5308996"/>
                <a:gd name="connsiteY158" fmla="*/ 16231 h 200193"/>
                <a:gd name="connsiteX159" fmla="*/ 4762689 w 5308996"/>
                <a:gd name="connsiteY159" fmla="*/ 32463 h 200193"/>
                <a:gd name="connsiteX160" fmla="*/ 4778920 w 5308996"/>
                <a:gd name="connsiteY160" fmla="*/ 37873 h 200193"/>
                <a:gd name="connsiteX161" fmla="*/ 4811384 w 5308996"/>
                <a:gd name="connsiteY161" fmla="*/ 27052 h 200193"/>
                <a:gd name="connsiteX162" fmla="*/ 4822206 w 5308996"/>
                <a:gd name="connsiteY162" fmla="*/ 16231 h 200193"/>
                <a:gd name="connsiteX163" fmla="*/ 4838438 w 5308996"/>
                <a:gd name="connsiteY163" fmla="*/ 10820 h 200193"/>
                <a:gd name="connsiteX164" fmla="*/ 4935829 w 5308996"/>
                <a:gd name="connsiteY164" fmla="*/ 27052 h 200193"/>
                <a:gd name="connsiteX165" fmla="*/ 4941240 w 5308996"/>
                <a:gd name="connsiteY165" fmla="*/ 43284 h 200193"/>
                <a:gd name="connsiteX166" fmla="*/ 4957472 w 5308996"/>
                <a:gd name="connsiteY166" fmla="*/ 54105 h 200193"/>
                <a:gd name="connsiteX167" fmla="*/ 4984525 w 5308996"/>
                <a:gd name="connsiteY167" fmla="*/ 70337 h 200193"/>
                <a:gd name="connsiteX168" fmla="*/ 5006168 w 5308996"/>
                <a:gd name="connsiteY168" fmla="*/ 64927 h 200193"/>
                <a:gd name="connsiteX169" fmla="*/ 5016989 w 5308996"/>
                <a:gd name="connsiteY169" fmla="*/ 32463 h 200193"/>
                <a:gd name="connsiteX170" fmla="*/ 5054864 w 5308996"/>
                <a:gd name="connsiteY170" fmla="*/ 48695 h 200193"/>
                <a:gd name="connsiteX171" fmla="*/ 5087328 w 5308996"/>
                <a:gd name="connsiteY171" fmla="*/ 59516 h 200193"/>
                <a:gd name="connsiteX172" fmla="*/ 5136023 w 5308996"/>
                <a:gd name="connsiteY172" fmla="*/ 64927 h 200193"/>
                <a:gd name="connsiteX173" fmla="*/ 5163077 w 5308996"/>
                <a:gd name="connsiteY173" fmla="*/ 81159 h 200193"/>
                <a:gd name="connsiteX174" fmla="*/ 5168487 w 5308996"/>
                <a:gd name="connsiteY174" fmla="*/ 64927 h 200193"/>
                <a:gd name="connsiteX175" fmla="*/ 5206362 w 5308996"/>
                <a:gd name="connsiteY175" fmla="*/ 75748 h 200193"/>
                <a:gd name="connsiteX176" fmla="*/ 5217183 w 5308996"/>
                <a:gd name="connsiteY176" fmla="*/ 91980 h 200193"/>
                <a:gd name="connsiteX177" fmla="*/ 5228004 w 5308996"/>
                <a:gd name="connsiteY177" fmla="*/ 59516 h 200193"/>
                <a:gd name="connsiteX178" fmla="*/ 5233415 w 5308996"/>
                <a:gd name="connsiteY178" fmla="*/ 43284 h 200193"/>
                <a:gd name="connsiteX179" fmla="*/ 5249647 w 5308996"/>
                <a:gd name="connsiteY179" fmla="*/ 48695 h 200193"/>
                <a:gd name="connsiteX180" fmla="*/ 5265879 w 5308996"/>
                <a:gd name="connsiteY180" fmla="*/ 81159 h 200193"/>
                <a:gd name="connsiteX181" fmla="*/ 5276700 w 5308996"/>
                <a:gd name="connsiteY181" fmla="*/ 97391 h 200193"/>
                <a:gd name="connsiteX182" fmla="*/ 5282111 w 5308996"/>
                <a:gd name="connsiteY182" fmla="*/ 113623 h 200193"/>
                <a:gd name="connsiteX183" fmla="*/ 5292932 w 5308996"/>
                <a:gd name="connsiteY183" fmla="*/ 129854 h 200193"/>
                <a:gd name="connsiteX184" fmla="*/ 5265033 w 5308996"/>
                <a:gd name="connsiteY184" fmla="*/ 183168 h 200193"/>
                <a:gd name="connsiteX185" fmla="*/ 4808776 w 5308996"/>
                <a:gd name="connsiteY185" fmla="*/ 178550 h 200193"/>
                <a:gd name="connsiteX186" fmla="*/ 1316 w 5308996"/>
                <a:gd name="connsiteY186" fmla="*/ 200193 h 200193"/>
                <a:gd name="connsiteX187" fmla="*/ 17548 w 5308996"/>
                <a:gd name="connsiteY187" fmla="*/ 189372 h 200193"/>
                <a:gd name="connsiteX188" fmla="*/ 22958 w 5308996"/>
                <a:gd name="connsiteY188" fmla="*/ 173140 h 200193"/>
                <a:gd name="connsiteX189" fmla="*/ 12137 w 5308996"/>
                <a:gd name="connsiteY189" fmla="*/ 156908 h 200193"/>
                <a:gd name="connsiteX0" fmla="*/ 12137 w 5308996"/>
                <a:gd name="connsiteY0" fmla="*/ 156908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188" fmla="*/ 12137 w 5308996"/>
                <a:gd name="connsiteY188" fmla="*/ 156908 h 200193"/>
                <a:gd name="connsiteX0" fmla="*/ 22958 w 5308996"/>
                <a:gd name="connsiteY0" fmla="*/ 173140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0" fmla="*/ 17548 w 5308996"/>
                <a:gd name="connsiteY0" fmla="*/ 189372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0" fmla="*/ 348389 w 5656069"/>
                <a:gd name="connsiteY0" fmla="*/ 200193 h 200193"/>
                <a:gd name="connsiteX1" fmla="*/ 375442 w 5656069"/>
                <a:gd name="connsiteY1" fmla="*/ 43284 h 200193"/>
                <a:gd name="connsiteX2" fmla="*/ 380853 w 5656069"/>
                <a:gd name="connsiteY2" fmla="*/ 27052 h 200193"/>
                <a:gd name="connsiteX3" fmla="*/ 386263 w 5656069"/>
                <a:gd name="connsiteY3" fmla="*/ 5410 h 200193"/>
                <a:gd name="connsiteX4" fmla="*/ 440370 w 5656069"/>
                <a:gd name="connsiteY4" fmla="*/ 43284 h 200193"/>
                <a:gd name="connsiteX5" fmla="*/ 467423 w 5656069"/>
                <a:gd name="connsiteY5" fmla="*/ 75748 h 200193"/>
                <a:gd name="connsiteX6" fmla="*/ 483655 w 5656069"/>
                <a:gd name="connsiteY6" fmla="*/ 70337 h 200193"/>
                <a:gd name="connsiteX7" fmla="*/ 510708 w 5656069"/>
                <a:gd name="connsiteY7" fmla="*/ 54105 h 200193"/>
                <a:gd name="connsiteX8" fmla="*/ 543172 w 5656069"/>
                <a:gd name="connsiteY8" fmla="*/ 70337 h 200193"/>
                <a:gd name="connsiteX9" fmla="*/ 564815 w 5656069"/>
                <a:gd name="connsiteY9" fmla="*/ 64927 h 200193"/>
                <a:gd name="connsiteX10" fmla="*/ 597279 w 5656069"/>
                <a:gd name="connsiteY10" fmla="*/ 48695 h 200193"/>
                <a:gd name="connsiteX11" fmla="*/ 651385 w 5656069"/>
                <a:gd name="connsiteY11" fmla="*/ 64927 h 200193"/>
                <a:gd name="connsiteX12" fmla="*/ 667617 w 5656069"/>
                <a:gd name="connsiteY12" fmla="*/ 70337 h 200193"/>
                <a:gd name="connsiteX13" fmla="*/ 683849 w 5656069"/>
                <a:gd name="connsiteY13" fmla="*/ 81159 h 200193"/>
                <a:gd name="connsiteX14" fmla="*/ 743366 w 5656069"/>
                <a:gd name="connsiteY14" fmla="*/ 81159 h 200193"/>
                <a:gd name="connsiteX15" fmla="*/ 797473 w 5656069"/>
                <a:gd name="connsiteY15" fmla="*/ 81159 h 200193"/>
                <a:gd name="connsiteX16" fmla="*/ 851579 w 5656069"/>
                <a:gd name="connsiteY16" fmla="*/ 70337 h 200193"/>
                <a:gd name="connsiteX17" fmla="*/ 862401 w 5656069"/>
                <a:gd name="connsiteY17" fmla="*/ 59516 h 200193"/>
                <a:gd name="connsiteX18" fmla="*/ 878633 w 5656069"/>
                <a:gd name="connsiteY18" fmla="*/ 64927 h 200193"/>
                <a:gd name="connsiteX19" fmla="*/ 905686 w 5656069"/>
                <a:gd name="connsiteY19" fmla="*/ 70337 h 200193"/>
                <a:gd name="connsiteX20" fmla="*/ 932739 w 5656069"/>
                <a:gd name="connsiteY20" fmla="*/ 64927 h 200193"/>
                <a:gd name="connsiteX21" fmla="*/ 948971 w 5656069"/>
                <a:gd name="connsiteY21" fmla="*/ 59516 h 200193"/>
                <a:gd name="connsiteX22" fmla="*/ 965203 w 5656069"/>
                <a:gd name="connsiteY22" fmla="*/ 70337 h 200193"/>
                <a:gd name="connsiteX23" fmla="*/ 976024 w 5656069"/>
                <a:gd name="connsiteY23" fmla="*/ 86569 h 200193"/>
                <a:gd name="connsiteX24" fmla="*/ 1030131 w 5656069"/>
                <a:gd name="connsiteY24" fmla="*/ 86569 h 200193"/>
                <a:gd name="connsiteX25" fmla="*/ 1046363 w 5656069"/>
                <a:gd name="connsiteY25" fmla="*/ 75748 h 200193"/>
                <a:gd name="connsiteX26" fmla="*/ 1078827 w 5656069"/>
                <a:gd name="connsiteY26" fmla="*/ 86569 h 200193"/>
                <a:gd name="connsiteX27" fmla="*/ 1089648 w 5656069"/>
                <a:gd name="connsiteY27" fmla="*/ 97391 h 200193"/>
                <a:gd name="connsiteX28" fmla="*/ 1127522 w 5656069"/>
                <a:gd name="connsiteY28" fmla="*/ 97391 h 200193"/>
                <a:gd name="connsiteX29" fmla="*/ 1143754 w 5656069"/>
                <a:gd name="connsiteY29" fmla="*/ 86569 h 200193"/>
                <a:gd name="connsiteX30" fmla="*/ 1159986 w 5656069"/>
                <a:gd name="connsiteY30" fmla="*/ 64927 h 200193"/>
                <a:gd name="connsiteX31" fmla="*/ 1176218 w 5656069"/>
                <a:gd name="connsiteY31" fmla="*/ 59516 h 200193"/>
                <a:gd name="connsiteX32" fmla="*/ 1192450 w 5656069"/>
                <a:gd name="connsiteY32" fmla="*/ 70337 h 200193"/>
                <a:gd name="connsiteX33" fmla="*/ 1224914 w 5656069"/>
                <a:gd name="connsiteY33" fmla="*/ 81159 h 200193"/>
                <a:gd name="connsiteX34" fmla="*/ 1268199 w 5656069"/>
                <a:gd name="connsiteY34" fmla="*/ 75748 h 200193"/>
                <a:gd name="connsiteX35" fmla="*/ 1284431 w 5656069"/>
                <a:gd name="connsiteY35" fmla="*/ 70337 h 200193"/>
                <a:gd name="connsiteX36" fmla="*/ 1273610 w 5656069"/>
                <a:gd name="connsiteY36" fmla="*/ 54105 h 200193"/>
                <a:gd name="connsiteX37" fmla="*/ 1300663 w 5656069"/>
                <a:gd name="connsiteY37" fmla="*/ 59516 h 200193"/>
                <a:gd name="connsiteX38" fmla="*/ 1381823 w 5656069"/>
                <a:gd name="connsiteY38" fmla="*/ 64927 h 200193"/>
                <a:gd name="connsiteX39" fmla="*/ 1441340 w 5656069"/>
                <a:gd name="connsiteY39" fmla="*/ 81159 h 200193"/>
                <a:gd name="connsiteX40" fmla="*/ 1452162 w 5656069"/>
                <a:gd name="connsiteY40" fmla="*/ 70337 h 200193"/>
                <a:gd name="connsiteX41" fmla="*/ 1468393 w 5656069"/>
                <a:gd name="connsiteY41" fmla="*/ 75748 h 200193"/>
                <a:gd name="connsiteX42" fmla="*/ 1490036 w 5656069"/>
                <a:gd name="connsiteY42" fmla="*/ 81159 h 200193"/>
                <a:gd name="connsiteX43" fmla="*/ 1549553 w 5656069"/>
                <a:gd name="connsiteY43" fmla="*/ 75748 h 200193"/>
                <a:gd name="connsiteX44" fmla="*/ 1565785 w 5656069"/>
                <a:gd name="connsiteY44" fmla="*/ 70337 h 200193"/>
                <a:gd name="connsiteX45" fmla="*/ 1598249 w 5656069"/>
                <a:gd name="connsiteY45" fmla="*/ 86569 h 200193"/>
                <a:gd name="connsiteX46" fmla="*/ 1641534 w 5656069"/>
                <a:gd name="connsiteY46" fmla="*/ 81159 h 200193"/>
                <a:gd name="connsiteX47" fmla="*/ 1657766 w 5656069"/>
                <a:gd name="connsiteY47" fmla="*/ 75748 h 200193"/>
                <a:gd name="connsiteX48" fmla="*/ 1679409 w 5656069"/>
                <a:gd name="connsiteY48" fmla="*/ 54105 h 200193"/>
                <a:gd name="connsiteX49" fmla="*/ 1717283 w 5656069"/>
                <a:gd name="connsiteY49" fmla="*/ 54105 h 200193"/>
                <a:gd name="connsiteX50" fmla="*/ 1738926 w 5656069"/>
                <a:gd name="connsiteY50" fmla="*/ 32463 h 200193"/>
                <a:gd name="connsiteX51" fmla="*/ 1809264 w 5656069"/>
                <a:gd name="connsiteY51" fmla="*/ 21641 h 200193"/>
                <a:gd name="connsiteX52" fmla="*/ 1830907 w 5656069"/>
                <a:gd name="connsiteY52" fmla="*/ 16231 h 200193"/>
                <a:gd name="connsiteX53" fmla="*/ 1852550 w 5656069"/>
                <a:gd name="connsiteY53" fmla="*/ 37873 h 200193"/>
                <a:gd name="connsiteX54" fmla="*/ 1857960 w 5656069"/>
                <a:gd name="connsiteY54" fmla="*/ 59516 h 200193"/>
                <a:gd name="connsiteX55" fmla="*/ 1928299 w 5656069"/>
                <a:gd name="connsiteY55" fmla="*/ 64927 h 200193"/>
                <a:gd name="connsiteX56" fmla="*/ 1960763 w 5656069"/>
                <a:gd name="connsiteY56" fmla="*/ 75748 h 200193"/>
                <a:gd name="connsiteX57" fmla="*/ 1976995 w 5656069"/>
                <a:gd name="connsiteY57" fmla="*/ 86569 h 200193"/>
                <a:gd name="connsiteX58" fmla="*/ 1998637 w 5656069"/>
                <a:gd name="connsiteY58" fmla="*/ 91980 h 200193"/>
                <a:gd name="connsiteX59" fmla="*/ 2047333 w 5656069"/>
                <a:gd name="connsiteY59" fmla="*/ 86569 h 200193"/>
                <a:gd name="connsiteX60" fmla="*/ 2058154 w 5656069"/>
                <a:gd name="connsiteY60" fmla="*/ 70337 h 200193"/>
                <a:gd name="connsiteX61" fmla="*/ 2068976 w 5656069"/>
                <a:gd name="connsiteY61" fmla="*/ 59516 h 200193"/>
                <a:gd name="connsiteX62" fmla="*/ 2085208 w 5656069"/>
                <a:gd name="connsiteY62" fmla="*/ 64927 h 200193"/>
                <a:gd name="connsiteX63" fmla="*/ 2096029 w 5656069"/>
                <a:gd name="connsiteY63" fmla="*/ 81159 h 200193"/>
                <a:gd name="connsiteX64" fmla="*/ 2128493 w 5656069"/>
                <a:gd name="connsiteY64" fmla="*/ 91980 h 200193"/>
                <a:gd name="connsiteX65" fmla="*/ 2160957 w 5656069"/>
                <a:gd name="connsiteY65" fmla="*/ 86569 h 200193"/>
                <a:gd name="connsiteX66" fmla="*/ 2177189 w 5656069"/>
                <a:gd name="connsiteY66" fmla="*/ 81159 h 200193"/>
                <a:gd name="connsiteX67" fmla="*/ 2263759 w 5656069"/>
                <a:gd name="connsiteY67" fmla="*/ 75748 h 200193"/>
                <a:gd name="connsiteX68" fmla="*/ 2301634 w 5656069"/>
                <a:gd name="connsiteY68" fmla="*/ 86569 h 200193"/>
                <a:gd name="connsiteX69" fmla="*/ 2366562 w 5656069"/>
                <a:gd name="connsiteY69" fmla="*/ 81159 h 200193"/>
                <a:gd name="connsiteX70" fmla="*/ 2393615 w 5656069"/>
                <a:gd name="connsiteY70" fmla="*/ 64927 h 200193"/>
                <a:gd name="connsiteX71" fmla="*/ 2415257 w 5656069"/>
                <a:gd name="connsiteY71" fmla="*/ 37873 h 200193"/>
                <a:gd name="connsiteX72" fmla="*/ 2426079 w 5656069"/>
                <a:gd name="connsiteY72" fmla="*/ 27052 h 200193"/>
                <a:gd name="connsiteX73" fmla="*/ 2436900 w 5656069"/>
                <a:gd name="connsiteY73" fmla="*/ 43284 h 200193"/>
                <a:gd name="connsiteX74" fmla="*/ 2469364 w 5656069"/>
                <a:gd name="connsiteY74" fmla="*/ 59516 h 200193"/>
                <a:gd name="connsiteX75" fmla="*/ 2518060 w 5656069"/>
                <a:gd name="connsiteY75" fmla="*/ 54105 h 200193"/>
                <a:gd name="connsiteX76" fmla="*/ 2534292 w 5656069"/>
                <a:gd name="connsiteY76" fmla="*/ 48695 h 200193"/>
                <a:gd name="connsiteX77" fmla="*/ 2620862 w 5656069"/>
                <a:gd name="connsiteY77" fmla="*/ 59516 h 200193"/>
                <a:gd name="connsiteX78" fmla="*/ 2669558 w 5656069"/>
                <a:gd name="connsiteY78" fmla="*/ 54105 h 200193"/>
                <a:gd name="connsiteX79" fmla="*/ 2712843 w 5656069"/>
                <a:gd name="connsiteY79" fmla="*/ 48695 h 200193"/>
                <a:gd name="connsiteX80" fmla="*/ 2756128 w 5656069"/>
                <a:gd name="connsiteY80" fmla="*/ 43284 h 200193"/>
                <a:gd name="connsiteX81" fmla="*/ 2772360 w 5656069"/>
                <a:gd name="connsiteY81" fmla="*/ 54105 h 200193"/>
                <a:gd name="connsiteX82" fmla="*/ 2788592 w 5656069"/>
                <a:gd name="connsiteY82" fmla="*/ 59516 h 200193"/>
                <a:gd name="connsiteX83" fmla="*/ 2875163 w 5656069"/>
                <a:gd name="connsiteY83" fmla="*/ 54105 h 200193"/>
                <a:gd name="connsiteX84" fmla="*/ 2891395 w 5656069"/>
                <a:gd name="connsiteY84" fmla="*/ 43284 h 200193"/>
                <a:gd name="connsiteX85" fmla="*/ 2923859 w 5656069"/>
                <a:gd name="connsiteY85" fmla="*/ 21641 h 200193"/>
                <a:gd name="connsiteX86" fmla="*/ 2967144 w 5656069"/>
                <a:gd name="connsiteY86" fmla="*/ 54105 h 200193"/>
                <a:gd name="connsiteX87" fmla="*/ 2988786 w 5656069"/>
                <a:gd name="connsiteY87" fmla="*/ 59516 h 200193"/>
                <a:gd name="connsiteX88" fmla="*/ 2999608 w 5656069"/>
                <a:gd name="connsiteY88" fmla="*/ 70337 h 200193"/>
                <a:gd name="connsiteX89" fmla="*/ 3064535 w 5656069"/>
                <a:gd name="connsiteY89" fmla="*/ 54105 h 200193"/>
                <a:gd name="connsiteX90" fmla="*/ 3075357 w 5656069"/>
                <a:gd name="connsiteY90" fmla="*/ 43284 h 200193"/>
                <a:gd name="connsiteX91" fmla="*/ 3129463 w 5656069"/>
                <a:gd name="connsiteY91" fmla="*/ 37873 h 200193"/>
                <a:gd name="connsiteX92" fmla="*/ 3140285 w 5656069"/>
                <a:gd name="connsiteY92" fmla="*/ 27052 h 200193"/>
                <a:gd name="connsiteX93" fmla="*/ 3145695 w 5656069"/>
                <a:gd name="connsiteY93" fmla="*/ 10820 h 200193"/>
                <a:gd name="connsiteX94" fmla="*/ 3161927 w 5656069"/>
                <a:gd name="connsiteY94" fmla="*/ 16231 h 200193"/>
                <a:gd name="connsiteX95" fmla="*/ 3210623 w 5656069"/>
                <a:gd name="connsiteY95" fmla="*/ 54105 h 200193"/>
                <a:gd name="connsiteX96" fmla="*/ 3248498 w 5656069"/>
                <a:gd name="connsiteY96" fmla="*/ 43284 h 200193"/>
                <a:gd name="connsiteX97" fmla="*/ 3270140 w 5656069"/>
                <a:gd name="connsiteY97" fmla="*/ 48695 h 200193"/>
                <a:gd name="connsiteX98" fmla="*/ 3280962 w 5656069"/>
                <a:gd name="connsiteY98" fmla="*/ 59516 h 200193"/>
                <a:gd name="connsiteX99" fmla="*/ 3335068 w 5656069"/>
                <a:gd name="connsiteY99" fmla="*/ 59516 h 200193"/>
                <a:gd name="connsiteX100" fmla="*/ 3378353 w 5656069"/>
                <a:gd name="connsiteY100" fmla="*/ 37873 h 200193"/>
                <a:gd name="connsiteX101" fmla="*/ 3410817 w 5656069"/>
                <a:gd name="connsiteY101" fmla="*/ 32463 h 200193"/>
                <a:gd name="connsiteX102" fmla="*/ 3443281 w 5656069"/>
                <a:gd name="connsiteY102" fmla="*/ 21641 h 200193"/>
                <a:gd name="connsiteX103" fmla="*/ 3459513 w 5656069"/>
                <a:gd name="connsiteY103" fmla="*/ 16231 h 200193"/>
                <a:gd name="connsiteX104" fmla="*/ 3464924 w 5656069"/>
                <a:gd name="connsiteY104" fmla="*/ 32463 h 200193"/>
                <a:gd name="connsiteX105" fmla="*/ 3546083 w 5656069"/>
                <a:gd name="connsiteY105" fmla="*/ 43284 h 200193"/>
                <a:gd name="connsiteX106" fmla="*/ 3567726 w 5656069"/>
                <a:gd name="connsiteY106" fmla="*/ 48695 h 200193"/>
                <a:gd name="connsiteX107" fmla="*/ 3594779 w 5656069"/>
                <a:gd name="connsiteY107" fmla="*/ 70337 h 200193"/>
                <a:gd name="connsiteX108" fmla="*/ 3670528 w 5656069"/>
                <a:gd name="connsiteY108" fmla="*/ 54105 h 200193"/>
                <a:gd name="connsiteX109" fmla="*/ 3681350 w 5656069"/>
                <a:gd name="connsiteY109" fmla="*/ 43284 h 200193"/>
                <a:gd name="connsiteX110" fmla="*/ 3713814 w 5656069"/>
                <a:gd name="connsiteY110" fmla="*/ 48695 h 200193"/>
                <a:gd name="connsiteX111" fmla="*/ 3730046 w 5656069"/>
                <a:gd name="connsiteY111" fmla="*/ 54105 h 200193"/>
                <a:gd name="connsiteX112" fmla="*/ 3800384 w 5656069"/>
                <a:gd name="connsiteY112" fmla="*/ 48695 h 200193"/>
                <a:gd name="connsiteX113" fmla="*/ 3854491 w 5656069"/>
                <a:gd name="connsiteY113" fmla="*/ 37873 h 200193"/>
                <a:gd name="connsiteX114" fmla="*/ 3870722 w 5656069"/>
                <a:gd name="connsiteY114" fmla="*/ 64927 h 200193"/>
                <a:gd name="connsiteX115" fmla="*/ 3886954 w 5656069"/>
                <a:gd name="connsiteY115" fmla="*/ 59516 h 200193"/>
                <a:gd name="connsiteX116" fmla="*/ 3914008 w 5656069"/>
                <a:gd name="connsiteY116" fmla="*/ 54105 h 200193"/>
                <a:gd name="connsiteX117" fmla="*/ 4005989 w 5656069"/>
                <a:gd name="connsiteY117" fmla="*/ 43284 h 200193"/>
                <a:gd name="connsiteX118" fmla="*/ 4033042 w 5656069"/>
                <a:gd name="connsiteY118" fmla="*/ 48695 h 200193"/>
                <a:gd name="connsiteX119" fmla="*/ 4092559 w 5656069"/>
                <a:gd name="connsiteY119" fmla="*/ 43284 h 200193"/>
                <a:gd name="connsiteX120" fmla="*/ 4108791 w 5656069"/>
                <a:gd name="connsiteY120" fmla="*/ 48695 h 200193"/>
                <a:gd name="connsiteX121" fmla="*/ 4125023 w 5656069"/>
                <a:gd name="connsiteY121" fmla="*/ 59516 h 200193"/>
                <a:gd name="connsiteX122" fmla="*/ 4162898 w 5656069"/>
                <a:gd name="connsiteY122" fmla="*/ 54105 h 200193"/>
                <a:gd name="connsiteX123" fmla="*/ 4227825 w 5656069"/>
                <a:gd name="connsiteY123" fmla="*/ 37873 h 200193"/>
                <a:gd name="connsiteX124" fmla="*/ 4292753 w 5656069"/>
                <a:gd name="connsiteY124" fmla="*/ 43284 h 200193"/>
                <a:gd name="connsiteX125" fmla="*/ 4314396 w 5656069"/>
                <a:gd name="connsiteY125" fmla="*/ 21641 h 200193"/>
                <a:gd name="connsiteX126" fmla="*/ 4346860 w 5656069"/>
                <a:gd name="connsiteY126" fmla="*/ 37873 h 200193"/>
                <a:gd name="connsiteX127" fmla="*/ 4357681 w 5656069"/>
                <a:gd name="connsiteY127" fmla="*/ 48695 h 200193"/>
                <a:gd name="connsiteX128" fmla="*/ 4373913 w 5656069"/>
                <a:gd name="connsiteY128" fmla="*/ 54105 h 200193"/>
                <a:gd name="connsiteX129" fmla="*/ 4417198 w 5656069"/>
                <a:gd name="connsiteY129" fmla="*/ 48695 h 200193"/>
                <a:gd name="connsiteX130" fmla="*/ 4428020 w 5656069"/>
                <a:gd name="connsiteY130" fmla="*/ 37873 h 200193"/>
                <a:gd name="connsiteX131" fmla="*/ 4444251 w 5656069"/>
                <a:gd name="connsiteY131" fmla="*/ 32463 h 200193"/>
                <a:gd name="connsiteX132" fmla="*/ 4465894 w 5656069"/>
                <a:gd name="connsiteY132" fmla="*/ 37873 h 200193"/>
                <a:gd name="connsiteX133" fmla="*/ 4498358 w 5656069"/>
                <a:gd name="connsiteY133" fmla="*/ 59516 h 200193"/>
                <a:gd name="connsiteX134" fmla="*/ 4541643 w 5656069"/>
                <a:gd name="connsiteY134" fmla="*/ 54105 h 200193"/>
                <a:gd name="connsiteX135" fmla="*/ 4574107 w 5656069"/>
                <a:gd name="connsiteY135" fmla="*/ 32463 h 200193"/>
                <a:gd name="connsiteX136" fmla="*/ 4590339 w 5656069"/>
                <a:gd name="connsiteY136" fmla="*/ 37873 h 200193"/>
                <a:gd name="connsiteX137" fmla="*/ 4606571 w 5656069"/>
                <a:gd name="connsiteY137" fmla="*/ 64927 h 200193"/>
                <a:gd name="connsiteX138" fmla="*/ 4660677 w 5656069"/>
                <a:gd name="connsiteY138" fmla="*/ 54105 h 200193"/>
                <a:gd name="connsiteX139" fmla="*/ 4671499 w 5656069"/>
                <a:gd name="connsiteY139" fmla="*/ 43284 h 200193"/>
                <a:gd name="connsiteX140" fmla="*/ 4687731 w 5656069"/>
                <a:gd name="connsiteY140" fmla="*/ 32463 h 200193"/>
                <a:gd name="connsiteX141" fmla="*/ 4698552 w 5656069"/>
                <a:gd name="connsiteY141" fmla="*/ 21641 h 200193"/>
                <a:gd name="connsiteX142" fmla="*/ 4714784 w 5656069"/>
                <a:gd name="connsiteY142" fmla="*/ 16231 h 200193"/>
                <a:gd name="connsiteX143" fmla="*/ 4736427 w 5656069"/>
                <a:gd name="connsiteY143" fmla="*/ 21641 h 200193"/>
                <a:gd name="connsiteX144" fmla="*/ 4747248 w 5656069"/>
                <a:gd name="connsiteY144" fmla="*/ 37873 h 200193"/>
                <a:gd name="connsiteX145" fmla="*/ 4801354 w 5656069"/>
                <a:gd name="connsiteY145" fmla="*/ 32463 h 200193"/>
                <a:gd name="connsiteX146" fmla="*/ 4812176 w 5656069"/>
                <a:gd name="connsiteY146" fmla="*/ 21641 h 200193"/>
                <a:gd name="connsiteX147" fmla="*/ 4844640 w 5656069"/>
                <a:gd name="connsiteY147" fmla="*/ 10820 h 200193"/>
                <a:gd name="connsiteX148" fmla="*/ 4850050 w 5656069"/>
                <a:gd name="connsiteY148" fmla="*/ 27052 h 200193"/>
                <a:gd name="connsiteX149" fmla="*/ 4855461 w 5656069"/>
                <a:gd name="connsiteY149" fmla="*/ 48695 h 200193"/>
                <a:gd name="connsiteX150" fmla="*/ 4871693 w 5656069"/>
                <a:gd name="connsiteY150" fmla="*/ 59516 h 200193"/>
                <a:gd name="connsiteX151" fmla="*/ 4936621 w 5656069"/>
                <a:gd name="connsiteY151" fmla="*/ 43284 h 200193"/>
                <a:gd name="connsiteX152" fmla="*/ 4969085 w 5656069"/>
                <a:gd name="connsiteY152" fmla="*/ 5410 h 200193"/>
                <a:gd name="connsiteX153" fmla="*/ 4996138 w 5656069"/>
                <a:gd name="connsiteY153" fmla="*/ 32463 h 200193"/>
                <a:gd name="connsiteX154" fmla="*/ 5028602 w 5656069"/>
                <a:gd name="connsiteY154" fmla="*/ 27052 h 200193"/>
                <a:gd name="connsiteX155" fmla="*/ 5044834 w 5656069"/>
                <a:gd name="connsiteY155" fmla="*/ 16231 h 200193"/>
                <a:gd name="connsiteX156" fmla="*/ 5077298 w 5656069"/>
                <a:gd name="connsiteY156" fmla="*/ 5410 h 200193"/>
                <a:gd name="connsiteX157" fmla="*/ 5093530 w 5656069"/>
                <a:gd name="connsiteY157" fmla="*/ 16231 h 200193"/>
                <a:gd name="connsiteX158" fmla="*/ 5109762 w 5656069"/>
                <a:gd name="connsiteY158" fmla="*/ 32463 h 200193"/>
                <a:gd name="connsiteX159" fmla="*/ 5125993 w 5656069"/>
                <a:gd name="connsiteY159" fmla="*/ 37873 h 200193"/>
                <a:gd name="connsiteX160" fmla="*/ 5158457 w 5656069"/>
                <a:gd name="connsiteY160" fmla="*/ 27052 h 200193"/>
                <a:gd name="connsiteX161" fmla="*/ 5169279 w 5656069"/>
                <a:gd name="connsiteY161" fmla="*/ 16231 h 200193"/>
                <a:gd name="connsiteX162" fmla="*/ 5185511 w 5656069"/>
                <a:gd name="connsiteY162" fmla="*/ 10820 h 200193"/>
                <a:gd name="connsiteX163" fmla="*/ 5282902 w 5656069"/>
                <a:gd name="connsiteY163" fmla="*/ 27052 h 200193"/>
                <a:gd name="connsiteX164" fmla="*/ 5288313 w 5656069"/>
                <a:gd name="connsiteY164" fmla="*/ 43284 h 200193"/>
                <a:gd name="connsiteX165" fmla="*/ 5304545 w 5656069"/>
                <a:gd name="connsiteY165" fmla="*/ 54105 h 200193"/>
                <a:gd name="connsiteX166" fmla="*/ 5331598 w 5656069"/>
                <a:gd name="connsiteY166" fmla="*/ 70337 h 200193"/>
                <a:gd name="connsiteX167" fmla="*/ 5353241 w 5656069"/>
                <a:gd name="connsiteY167" fmla="*/ 64927 h 200193"/>
                <a:gd name="connsiteX168" fmla="*/ 5364062 w 5656069"/>
                <a:gd name="connsiteY168" fmla="*/ 32463 h 200193"/>
                <a:gd name="connsiteX169" fmla="*/ 5401937 w 5656069"/>
                <a:gd name="connsiteY169" fmla="*/ 48695 h 200193"/>
                <a:gd name="connsiteX170" fmla="*/ 5434401 w 5656069"/>
                <a:gd name="connsiteY170" fmla="*/ 59516 h 200193"/>
                <a:gd name="connsiteX171" fmla="*/ 5483096 w 5656069"/>
                <a:gd name="connsiteY171" fmla="*/ 64927 h 200193"/>
                <a:gd name="connsiteX172" fmla="*/ 5510150 w 5656069"/>
                <a:gd name="connsiteY172" fmla="*/ 81159 h 200193"/>
                <a:gd name="connsiteX173" fmla="*/ 5515560 w 5656069"/>
                <a:gd name="connsiteY173" fmla="*/ 64927 h 200193"/>
                <a:gd name="connsiteX174" fmla="*/ 5553435 w 5656069"/>
                <a:gd name="connsiteY174" fmla="*/ 75748 h 200193"/>
                <a:gd name="connsiteX175" fmla="*/ 5564256 w 5656069"/>
                <a:gd name="connsiteY175" fmla="*/ 91980 h 200193"/>
                <a:gd name="connsiteX176" fmla="*/ 5575077 w 5656069"/>
                <a:gd name="connsiteY176" fmla="*/ 59516 h 200193"/>
                <a:gd name="connsiteX177" fmla="*/ 5580488 w 5656069"/>
                <a:gd name="connsiteY177" fmla="*/ 43284 h 200193"/>
                <a:gd name="connsiteX178" fmla="*/ 5596720 w 5656069"/>
                <a:gd name="connsiteY178" fmla="*/ 48695 h 200193"/>
                <a:gd name="connsiteX179" fmla="*/ 5612952 w 5656069"/>
                <a:gd name="connsiteY179" fmla="*/ 81159 h 200193"/>
                <a:gd name="connsiteX180" fmla="*/ 5623773 w 5656069"/>
                <a:gd name="connsiteY180" fmla="*/ 97391 h 200193"/>
                <a:gd name="connsiteX181" fmla="*/ 5629184 w 5656069"/>
                <a:gd name="connsiteY181" fmla="*/ 113623 h 200193"/>
                <a:gd name="connsiteX182" fmla="*/ 5640005 w 5656069"/>
                <a:gd name="connsiteY182" fmla="*/ 129854 h 200193"/>
                <a:gd name="connsiteX183" fmla="*/ 5612106 w 5656069"/>
                <a:gd name="connsiteY183" fmla="*/ 183168 h 200193"/>
                <a:gd name="connsiteX184" fmla="*/ 5155849 w 5656069"/>
                <a:gd name="connsiteY184" fmla="*/ 178550 h 200193"/>
                <a:gd name="connsiteX185" fmla="*/ 348389 w 5656069"/>
                <a:gd name="connsiteY185" fmla="*/ 200193 h 200193"/>
                <a:gd name="connsiteX0" fmla="*/ 10 w 5307690"/>
                <a:gd name="connsiteY0" fmla="*/ 200193 h 200215"/>
                <a:gd name="connsiteX1" fmla="*/ 27063 w 5307690"/>
                <a:gd name="connsiteY1" fmla="*/ 43284 h 200215"/>
                <a:gd name="connsiteX2" fmla="*/ 32474 w 5307690"/>
                <a:gd name="connsiteY2" fmla="*/ 27052 h 200215"/>
                <a:gd name="connsiteX3" fmla="*/ 37884 w 5307690"/>
                <a:gd name="connsiteY3" fmla="*/ 5410 h 200215"/>
                <a:gd name="connsiteX4" fmla="*/ 91991 w 5307690"/>
                <a:gd name="connsiteY4" fmla="*/ 43284 h 200215"/>
                <a:gd name="connsiteX5" fmla="*/ 119044 w 5307690"/>
                <a:gd name="connsiteY5" fmla="*/ 75748 h 200215"/>
                <a:gd name="connsiteX6" fmla="*/ 135276 w 5307690"/>
                <a:gd name="connsiteY6" fmla="*/ 70337 h 200215"/>
                <a:gd name="connsiteX7" fmla="*/ 162329 w 5307690"/>
                <a:gd name="connsiteY7" fmla="*/ 54105 h 200215"/>
                <a:gd name="connsiteX8" fmla="*/ 194793 w 5307690"/>
                <a:gd name="connsiteY8" fmla="*/ 70337 h 200215"/>
                <a:gd name="connsiteX9" fmla="*/ 216436 w 5307690"/>
                <a:gd name="connsiteY9" fmla="*/ 64927 h 200215"/>
                <a:gd name="connsiteX10" fmla="*/ 248900 w 5307690"/>
                <a:gd name="connsiteY10" fmla="*/ 48695 h 200215"/>
                <a:gd name="connsiteX11" fmla="*/ 303006 w 5307690"/>
                <a:gd name="connsiteY11" fmla="*/ 64927 h 200215"/>
                <a:gd name="connsiteX12" fmla="*/ 319238 w 5307690"/>
                <a:gd name="connsiteY12" fmla="*/ 70337 h 200215"/>
                <a:gd name="connsiteX13" fmla="*/ 335470 w 5307690"/>
                <a:gd name="connsiteY13" fmla="*/ 81159 h 200215"/>
                <a:gd name="connsiteX14" fmla="*/ 394987 w 5307690"/>
                <a:gd name="connsiteY14" fmla="*/ 81159 h 200215"/>
                <a:gd name="connsiteX15" fmla="*/ 449094 w 5307690"/>
                <a:gd name="connsiteY15" fmla="*/ 81159 h 200215"/>
                <a:gd name="connsiteX16" fmla="*/ 503200 w 5307690"/>
                <a:gd name="connsiteY16" fmla="*/ 70337 h 200215"/>
                <a:gd name="connsiteX17" fmla="*/ 514022 w 5307690"/>
                <a:gd name="connsiteY17" fmla="*/ 59516 h 200215"/>
                <a:gd name="connsiteX18" fmla="*/ 530254 w 5307690"/>
                <a:gd name="connsiteY18" fmla="*/ 64927 h 200215"/>
                <a:gd name="connsiteX19" fmla="*/ 557307 w 5307690"/>
                <a:gd name="connsiteY19" fmla="*/ 70337 h 200215"/>
                <a:gd name="connsiteX20" fmla="*/ 584360 w 5307690"/>
                <a:gd name="connsiteY20" fmla="*/ 64927 h 200215"/>
                <a:gd name="connsiteX21" fmla="*/ 600592 w 5307690"/>
                <a:gd name="connsiteY21" fmla="*/ 59516 h 200215"/>
                <a:gd name="connsiteX22" fmla="*/ 616824 w 5307690"/>
                <a:gd name="connsiteY22" fmla="*/ 70337 h 200215"/>
                <a:gd name="connsiteX23" fmla="*/ 627645 w 5307690"/>
                <a:gd name="connsiteY23" fmla="*/ 86569 h 200215"/>
                <a:gd name="connsiteX24" fmla="*/ 681752 w 5307690"/>
                <a:gd name="connsiteY24" fmla="*/ 86569 h 200215"/>
                <a:gd name="connsiteX25" fmla="*/ 697984 w 5307690"/>
                <a:gd name="connsiteY25" fmla="*/ 75748 h 200215"/>
                <a:gd name="connsiteX26" fmla="*/ 730448 w 5307690"/>
                <a:gd name="connsiteY26" fmla="*/ 86569 h 200215"/>
                <a:gd name="connsiteX27" fmla="*/ 741269 w 5307690"/>
                <a:gd name="connsiteY27" fmla="*/ 97391 h 200215"/>
                <a:gd name="connsiteX28" fmla="*/ 779143 w 5307690"/>
                <a:gd name="connsiteY28" fmla="*/ 97391 h 200215"/>
                <a:gd name="connsiteX29" fmla="*/ 795375 w 5307690"/>
                <a:gd name="connsiteY29" fmla="*/ 86569 h 200215"/>
                <a:gd name="connsiteX30" fmla="*/ 811607 w 5307690"/>
                <a:gd name="connsiteY30" fmla="*/ 64927 h 200215"/>
                <a:gd name="connsiteX31" fmla="*/ 827839 w 5307690"/>
                <a:gd name="connsiteY31" fmla="*/ 59516 h 200215"/>
                <a:gd name="connsiteX32" fmla="*/ 844071 w 5307690"/>
                <a:gd name="connsiteY32" fmla="*/ 70337 h 200215"/>
                <a:gd name="connsiteX33" fmla="*/ 876535 w 5307690"/>
                <a:gd name="connsiteY33" fmla="*/ 81159 h 200215"/>
                <a:gd name="connsiteX34" fmla="*/ 919820 w 5307690"/>
                <a:gd name="connsiteY34" fmla="*/ 75748 h 200215"/>
                <a:gd name="connsiteX35" fmla="*/ 936052 w 5307690"/>
                <a:gd name="connsiteY35" fmla="*/ 70337 h 200215"/>
                <a:gd name="connsiteX36" fmla="*/ 925231 w 5307690"/>
                <a:gd name="connsiteY36" fmla="*/ 54105 h 200215"/>
                <a:gd name="connsiteX37" fmla="*/ 952284 w 5307690"/>
                <a:gd name="connsiteY37" fmla="*/ 59516 h 200215"/>
                <a:gd name="connsiteX38" fmla="*/ 1033444 w 5307690"/>
                <a:gd name="connsiteY38" fmla="*/ 64927 h 200215"/>
                <a:gd name="connsiteX39" fmla="*/ 1092961 w 5307690"/>
                <a:gd name="connsiteY39" fmla="*/ 81159 h 200215"/>
                <a:gd name="connsiteX40" fmla="*/ 1103783 w 5307690"/>
                <a:gd name="connsiteY40" fmla="*/ 70337 h 200215"/>
                <a:gd name="connsiteX41" fmla="*/ 1120014 w 5307690"/>
                <a:gd name="connsiteY41" fmla="*/ 75748 h 200215"/>
                <a:gd name="connsiteX42" fmla="*/ 1141657 w 5307690"/>
                <a:gd name="connsiteY42" fmla="*/ 81159 h 200215"/>
                <a:gd name="connsiteX43" fmla="*/ 1201174 w 5307690"/>
                <a:gd name="connsiteY43" fmla="*/ 75748 h 200215"/>
                <a:gd name="connsiteX44" fmla="*/ 1217406 w 5307690"/>
                <a:gd name="connsiteY44" fmla="*/ 70337 h 200215"/>
                <a:gd name="connsiteX45" fmla="*/ 1249870 w 5307690"/>
                <a:gd name="connsiteY45" fmla="*/ 86569 h 200215"/>
                <a:gd name="connsiteX46" fmla="*/ 1293155 w 5307690"/>
                <a:gd name="connsiteY46" fmla="*/ 81159 h 200215"/>
                <a:gd name="connsiteX47" fmla="*/ 1309387 w 5307690"/>
                <a:gd name="connsiteY47" fmla="*/ 75748 h 200215"/>
                <a:gd name="connsiteX48" fmla="*/ 1331030 w 5307690"/>
                <a:gd name="connsiteY48" fmla="*/ 54105 h 200215"/>
                <a:gd name="connsiteX49" fmla="*/ 1368904 w 5307690"/>
                <a:gd name="connsiteY49" fmla="*/ 54105 h 200215"/>
                <a:gd name="connsiteX50" fmla="*/ 1390547 w 5307690"/>
                <a:gd name="connsiteY50" fmla="*/ 32463 h 200215"/>
                <a:gd name="connsiteX51" fmla="*/ 1460885 w 5307690"/>
                <a:gd name="connsiteY51" fmla="*/ 21641 h 200215"/>
                <a:gd name="connsiteX52" fmla="*/ 1482528 w 5307690"/>
                <a:gd name="connsiteY52" fmla="*/ 16231 h 200215"/>
                <a:gd name="connsiteX53" fmla="*/ 1504171 w 5307690"/>
                <a:gd name="connsiteY53" fmla="*/ 37873 h 200215"/>
                <a:gd name="connsiteX54" fmla="*/ 1509581 w 5307690"/>
                <a:gd name="connsiteY54" fmla="*/ 59516 h 200215"/>
                <a:gd name="connsiteX55" fmla="*/ 1579920 w 5307690"/>
                <a:gd name="connsiteY55" fmla="*/ 64927 h 200215"/>
                <a:gd name="connsiteX56" fmla="*/ 1612384 w 5307690"/>
                <a:gd name="connsiteY56" fmla="*/ 75748 h 200215"/>
                <a:gd name="connsiteX57" fmla="*/ 1628616 w 5307690"/>
                <a:gd name="connsiteY57" fmla="*/ 86569 h 200215"/>
                <a:gd name="connsiteX58" fmla="*/ 1650258 w 5307690"/>
                <a:gd name="connsiteY58" fmla="*/ 91980 h 200215"/>
                <a:gd name="connsiteX59" fmla="*/ 1698954 w 5307690"/>
                <a:gd name="connsiteY59" fmla="*/ 86569 h 200215"/>
                <a:gd name="connsiteX60" fmla="*/ 1709775 w 5307690"/>
                <a:gd name="connsiteY60" fmla="*/ 70337 h 200215"/>
                <a:gd name="connsiteX61" fmla="*/ 1720597 w 5307690"/>
                <a:gd name="connsiteY61" fmla="*/ 59516 h 200215"/>
                <a:gd name="connsiteX62" fmla="*/ 1736829 w 5307690"/>
                <a:gd name="connsiteY62" fmla="*/ 64927 h 200215"/>
                <a:gd name="connsiteX63" fmla="*/ 1747650 w 5307690"/>
                <a:gd name="connsiteY63" fmla="*/ 81159 h 200215"/>
                <a:gd name="connsiteX64" fmla="*/ 1780114 w 5307690"/>
                <a:gd name="connsiteY64" fmla="*/ 91980 h 200215"/>
                <a:gd name="connsiteX65" fmla="*/ 1812578 w 5307690"/>
                <a:gd name="connsiteY65" fmla="*/ 86569 h 200215"/>
                <a:gd name="connsiteX66" fmla="*/ 1828810 w 5307690"/>
                <a:gd name="connsiteY66" fmla="*/ 81159 h 200215"/>
                <a:gd name="connsiteX67" fmla="*/ 1915380 w 5307690"/>
                <a:gd name="connsiteY67" fmla="*/ 75748 h 200215"/>
                <a:gd name="connsiteX68" fmla="*/ 1953255 w 5307690"/>
                <a:gd name="connsiteY68" fmla="*/ 86569 h 200215"/>
                <a:gd name="connsiteX69" fmla="*/ 2018183 w 5307690"/>
                <a:gd name="connsiteY69" fmla="*/ 81159 h 200215"/>
                <a:gd name="connsiteX70" fmla="*/ 2045236 w 5307690"/>
                <a:gd name="connsiteY70" fmla="*/ 64927 h 200215"/>
                <a:gd name="connsiteX71" fmla="*/ 2066878 w 5307690"/>
                <a:gd name="connsiteY71" fmla="*/ 37873 h 200215"/>
                <a:gd name="connsiteX72" fmla="*/ 2077700 w 5307690"/>
                <a:gd name="connsiteY72" fmla="*/ 27052 h 200215"/>
                <a:gd name="connsiteX73" fmla="*/ 2088521 w 5307690"/>
                <a:gd name="connsiteY73" fmla="*/ 43284 h 200215"/>
                <a:gd name="connsiteX74" fmla="*/ 2120985 w 5307690"/>
                <a:gd name="connsiteY74" fmla="*/ 59516 h 200215"/>
                <a:gd name="connsiteX75" fmla="*/ 2169681 w 5307690"/>
                <a:gd name="connsiteY75" fmla="*/ 54105 h 200215"/>
                <a:gd name="connsiteX76" fmla="*/ 2185913 w 5307690"/>
                <a:gd name="connsiteY76" fmla="*/ 48695 h 200215"/>
                <a:gd name="connsiteX77" fmla="*/ 2272483 w 5307690"/>
                <a:gd name="connsiteY77" fmla="*/ 59516 h 200215"/>
                <a:gd name="connsiteX78" fmla="*/ 2321179 w 5307690"/>
                <a:gd name="connsiteY78" fmla="*/ 54105 h 200215"/>
                <a:gd name="connsiteX79" fmla="*/ 2364464 w 5307690"/>
                <a:gd name="connsiteY79" fmla="*/ 48695 h 200215"/>
                <a:gd name="connsiteX80" fmla="*/ 2407749 w 5307690"/>
                <a:gd name="connsiteY80" fmla="*/ 43284 h 200215"/>
                <a:gd name="connsiteX81" fmla="*/ 2423981 w 5307690"/>
                <a:gd name="connsiteY81" fmla="*/ 54105 h 200215"/>
                <a:gd name="connsiteX82" fmla="*/ 2440213 w 5307690"/>
                <a:gd name="connsiteY82" fmla="*/ 59516 h 200215"/>
                <a:gd name="connsiteX83" fmla="*/ 2526784 w 5307690"/>
                <a:gd name="connsiteY83" fmla="*/ 54105 h 200215"/>
                <a:gd name="connsiteX84" fmla="*/ 2543016 w 5307690"/>
                <a:gd name="connsiteY84" fmla="*/ 43284 h 200215"/>
                <a:gd name="connsiteX85" fmla="*/ 2575480 w 5307690"/>
                <a:gd name="connsiteY85" fmla="*/ 21641 h 200215"/>
                <a:gd name="connsiteX86" fmla="*/ 2618765 w 5307690"/>
                <a:gd name="connsiteY86" fmla="*/ 54105 h 200215"/>
                <a:gd name="connsiteX87" fmla="*/ 2640407 w 5307690"/>
                <a:gd name="connsiteY87" fmla="*/ 59516 h 200215"/>
                <a:gd name="connsiteX88" fmla="*/ 2651229 w 5307690"/>
                <a:gd name="connsiteY88" fmla="*/ 70337 h 200215"/>
                <a:gd name="connsiteX89" fmla="*/ 2716156 w 5307690"/>
                <a:gd name="connsiteY89" fmla="*/ 54105 h 200215"/>
                <a:gd name="connsiteX90" fmla="*/ 2726978 w 5307690"/>
                <a:gd name="connsiteY90" fmla="*/ 43284 h 200215"/>
                <a:gd name="connsiteX91" fmla="*/ 2781084 w 5307690"/>
                <a:gd name="connsiteY91" fmla="*/ 37873 h 200215"/>
                <a:gd name="connsiteX92" fmla="*/ 2791906 w 5307690"/>
                <a:gd name="connsiteY92" fmla="*/ 27052 h 200215"/>
                <a:gd name="connsiteX93" fmla="*/ 2797316 w 5307690"/>
                <a:gd name="connsiteY93" fmla="*/ 10820 h 200215"/>
                <a:gd name="connsiteX94" fmla="*/ 2813548 w 5307690"/>
                <a:gd name="connsiteY94" fmla="*/ 16231 h 200215"/>
                <a:gd name="connsiteX95" fmla="*/ 2862244 w 5307690"/>
                <a:gd name="connsiteY95" fmla="*/ 54105 h 200215"/>
                <a:gd name="connsiteX96" fmla="*/ 2900119 w 5307690"/>
                <a:gd name="connsiteY96" fmla="*/ 43284 h 200215"/>
                <a:gd name="connsiteX97" fmla="*/ 2921761 w 5307690"/>
                <a:gd name="connsiteY97" fmla="*/ 48695 h 200215"/>
                <a:gd name="connsiteX98" fmla="*/ 2932583 w 5307690"/>
                <a:gd name="connsiteY98" fmla="*/ 59516 h 200215"/>
                <a:gd name="connsiteX99" fmla="*/ 2986689 w 5307690"/>
                <a:gd name="connsiteY99" fmla="*/ 59516 h 200215"/>
                <a:gd name="connsiteX100" fmla="*/ 3029974 w 5307690"/>
                <a:gd name="connsiteY100" fmla="*/ 37873 h 200215"/>
                <a:gd name="connsiteX101" fmla="*/ 3062438 w 5307690"/>
                <a:gd name="connsiteY101" fmla="*/ 32463 h 200215"/>
                <a:gd name="connsiteX102" fmla="*/ 3094902 w 5307690"/>
                <a:gd name="connsiteY102" fmla="*/ 21641 h 200215"/>
                <a:gd name="connsiteX103" fmla="*/ 3111134 w 5307690"/>
                <a:gd name="connsiteY103" fmla="*/ 16231 h 200215"/>
                <a:gd name="connsiteX104" fmla="*/ 3116545 w 5307690"/>
                <a:gd name="connsiteY104" fmla="*/ 32463 h 200215"/>
                <a:gd name="connsiteX105" fmla="*/ 3197704 w 5307690"/>
                <a:gd name="connsiteY105" fmla="*/ 43284 h 200215"/>
                <a:gd name="connsiteX106" fmla="*/ 3219347 w 5307690"/>
                <a:gd name="connsiteY106" fmla="*/ 48695 h 200215"/>
                <a:gd name="connsiteX107" fmla="*/ 3246400 w 5307690"/>
                <a:gd name="connsiteY107" fmla="*/ 70337 h 200215"/>
                <a:gd name="connsiteX108" fmla="*/ 3322149 w 5307690"/>
                <a:gd name="connsiteY108" fmla="*/ 54105 h 200215"/>
                <a:gd name="connsiteX109" fmla="*/ 3332971 w 5307690"/>
                <a:gd name="connsiteY109" fmla="*/ 43284 h 200215"/>
                <a:gd name="connsiteX110" fmla="*/ 3365435 w 5307690"/>
                <a:gd name="connsiteY110" fmla="*/ 48695 h 200215"/>
                <a:gd name="connsiteX111" fmla="*/ 3381667 w 5307690"/>
                <a:gd name="connsiteY111" fmla="*/ 54105 h 200215"/>
                <a:gd name="connsiteX112" fmla="*/ 3452005 w 5307690"/>
                <a:gd name="connsiteY112" fmla="*/ 48695 h 200215"/>
                <a:gd name="connsiteX113" fmla="*/ 3506112 w 5307690"/>
                <a:gd name="connsiteY113" fmla="*/ 37873 h 200215"/>
                <a:gd name="connsiteX114" fmla="*/ 3522343 w 5307690"/>
                <a:gd name="connsiteY114" fmla="*/ 64927 h 200215"/>
                <a:gd name="connsiteX115" fmla="*/ 3538575 w 5307690"/>
                <a:gd name="connsiteY115" fmla="*/ 59516 h 200215"/>
                <a:gd name="connsiteX116" fmla="*/ 3565629 w 5307690"/>
                <a:gd name="connsiteY116" fmla="*/ 54105 h 200215"/>
                <a:gd name="connsiteX117" fmla="*/ 3657610 w 5307690"/>
                <a:gd name="connsiteY117" fmla="*/ 43284 h 200215"/>
                <a:gd name="connsiteX118" fmla="*/ 3684663 w 5307690"/>
                <a:gd name="connsiteY118" fmla="*/ 48695 h 200215"/>
                <a:gd name="connsiteX119" fmla="*/ 3744180 w 5307690"/>
                <a:gd name="connsiteY119" fmla="*/ 43284 h 200215"/>
                <a:gd name="connsiteX120" fmla="*/ 3760412 w 5307690"/>
                <a:gd name="connsiteY120" fmla="*/ 48695 h 200215"/>
                <a:gd name="connsiteX121" fmla="*/ 3776644 w 5307690"/>
                <a:gd name="connsiteY121" fmla="*/ 59516 h 200215"/>
                <a:gd name="connsiteX122" fmla="*/ 3814519 w 5307690"/>
                <a:gd name="connsiteY122" fmla="*/ 54105 h 200215"/>
                <a:gd name="connsiteX123" fmla="*/ 3879446 w 5307690"/>
                <a:gd name="connsiteY123" fmla="*/ 37873 h 200215"/>
                <a:gd name="connsiteX124" fmla="*/ 3944374 w 5307690"/>
                <a:gd name="connsiteY124" fmla="*/ 43284 h 200215"/>
                <a:gd name="connsiteX125" fmla="*/ 3966017 w 5307690"/>
                <a:gd name="connsiteY125" fmla="*/ 21641 h 200215"/>
                <a:gd name="connsiteX126" fmla="*/ 3998481 w 5307690"/>
                <a:gd name="connsiteY126" fmla="*/ 37873 h 200215"/>
                <a:gd name="connsiteX127" fmla="*/ 4009302 w 5307690"/>
                <a:gd name="connsiteY127" fmla="*/ 48695 h 200215"/>
                <a:gd name="connsiteX128" fmla="*/ 4025534 w 5307690"/>
                <a:gd name="connsiteY128" fmla="*/ 54105 h 200215"/>
                <a:gd name="connsiteX129" fmla="*/ 4068819 w 5307690"/>
                <a:gd name="connsiteY129" fmla="*/ 48695 h 200215"/>
                <a:gd name="connsiteX130" fmla="*/ 4079641 w 5307690"/>
                <a:gd name="connsiteY130" fmla="*/ 37873 h 200215"/>
                <a:gd name="connsiteX131" fmla="*/ 4095872 w 5307690"/>
                <a:gd name="connsiteY131" fmla="*/ 32463 h 200215"/>
                <a:gd name="connsiteX132" fmla="*/ 4117515 w 5307690"/>
                <a:gd name="connsiteY132" fmla="*/ 37873 h 200215"/>
                <a:gd name="connsiteX133" fmla="*/ 4149979 w 5307690"/>
                <a:gd name="connsiteY133" fmla="*/ 59516 h 200215"/>
                <a:gd name="connsiteX134" fmla="*/ 4193264 w 5307690"/>
                <a:gd name="connsiteY134" fmla="*/ 54105 h 200215"/>
                <a:gd name="connsiteX135" fmla="*/ 4225728 w 5307690"/>
                <a:gd name="connsiteY135" fmla="*/ 32463 h 200215"/>
                <a:gd name="connsiteX136" fmla="*/ 4241960 w 5307690"/>
                <a:gd name="connsiteY136" fmla="*/ 37873 h 200215"/>
                <a:gd name="connsiteX137" fmla="*/ 4258192 w 5307690"/>
                <a:gd name="connsiteY137" fmla="*/ 64927 h 200215"/>
                <a:gd name="connsiteX138" fmla="*/ 4312298 w 5307690"/>
                <a:gd name="connsiteY138" fmla="*/ 54105 h 200215"/>
                <a:gd name="connsiteX139" fmla="*/ 4323120 w 5307690"/>
                <a:gd name="connsiteY139" fmla="*/ 43284 h 200215"/>
                <a:gd name="connsiteX140" fmla="*/ 4339352 w 5307690"/>
                <a:gd name="connsiteY140" fmla="*/ 32463 h 200215"/>
                <a:gd name="connsiteX141" fmla="*/ 4350173 w 5307690"/>
                <a:gd name="connsiteY141" fmla="*/ 21641 h 200215"/>
                <a:gd name="connsiteX142" fmla="*/ 4366405 w 5307690"/>
                <a:gd name="connsiteY142" fmla="*/ 16231 h 200215"/>
                <a:gd name="connsiteX143" fmla="*/ 4388048 w 5307690"/>
                <a:gd name="connsiteY143" fmla="*/ 21641 h 200215"/>
                <a:gd name="connsiteX144" fmla="*/ 4398869 w 5307690"/>
                <a:gd name="connsiteY144" fmla="*/ 37873 h 200215"/>
                <a:gd name="connsiteX145" fmla="*/ 4452975 w 5307690"/>
                <a:gd name="connsiteY145" fmla="*/ 32463 h 200215"/>
                <a:gd name="connsiteX146" fmla="*/ 4463797 w 5307690"/>
                <a:gd name="connsiteY146" fmla="*/ 21641 h 200215"/>
                <a:gd name="connsiteX147" fmla="*/ 4496261 w 5307690"/>
                <a:gd name="connsiteY147" fmla="*/ 10820 h 200215"/>
                <a:gd name="connsiteX148" fmla="*/ 4501671 w 5307690"/>
                <a:gd name="connsiteY148" fmla="*/ 27052 h 200215"/>
                <a:gd name="connsiteX149" fmla="*/ 4507082 w 5307690"/>
                <a:gd name="connsiteY149" fmla="*/ 48695 h 200215"/>
                <a:gd name="connsiteX150" fmla="*/ 4523314 w 5307690"/>
                <a:gd name="connsiteY150" fmla="*/ 59516 h 200215"/>
                <a:gd name="connsiteX151" fmla="*/ 4588242 w 5307690"/>
                <a:gd name="connsiteY151" fmla="*/ 43284 h 200215"/>
                <a:gd name="connsiteX152" fmla="*/ 4620706 w 5307690"/>
                <a:gd name="connsiteY152" fmla="*/ 5410 h 200215"/>
                <a:gd name="connsiteX153" fmla="*/ 4647759 w 5307690"/>
                <a:gd name="connsiteY153" fmla="*/ 32463 h 200215"/>
                <a:gd name="connsiteX154" fmla="*/ 4680223 w 5307690"/>
                <a:gd name="connsiteY154" fmla="*/ 27052 h 200215"/>
                <a:gd name="connsiteX155" fmla="*/ 4696455 w 5307690"/>
                <a:gd name="connsiteY155" fmla="*/ 16231 h 200215"/>
                <a:gd name="connsiteX156" fmla="*/ 4728919 w 5307690"/>
                <a:gd name="connsiteY156" fmla="*/ 5410 h 200215"/>
                <a:gd name="connsiteX157" fmla="*/ 4745151 w 5307690"/>
                <a:gd name="connsiteY157" fmla="*/ 16231 h 200215"/>
                <a:gd name="connsiteX158" fmla="*/ 4761383 w 5307690"/>
                <a:gd name="connsiteY158" fmla="*/ 32463 h 200215"/>
                <a:gd name="connsiteX159" fmla="*/ 4777614 w 5307690"/>
                <a:gd name="connsiteY159" fmla="*/ 37873 h 200215"/>
                <a:gd name="connsiteX160" fmla="*/ 4810078 w 5307690"/>
                <a:gd name="connsiteY160" fmla="*/ 27052 h 200215"/>
                <a:gd name="connsiteX161" fmla="*/ 4820900 w 5307690"/>
                <a:gd name="connsiteY161" fmla="*/ 16231 h 200215"/>
                <a:gd name="connsiteX162" fmla="*/ 4837132 w 5307690"/>
                <a:gd name="connsiteY162" fmla="*/ 10820 h 200215"/>
                <a:gd name="connsiteX163" fmla="*/ 4934523 w 5307690"/>
                <a:gd name="connsiteY163" fmla="*/ 27052 h 200215"/>
                <a:gd name="connsiteX164" fmla="*/ 4939934 w 5307690"/>
                <a:gd name="connsiteY164" fmla="*/ 43284 h 200215"/>
                <a:gd name="connsiteX165" fmla="*/ 4956166 w 5307690"/>
                <a:gd name="connsiteY165" fmla="*/ 54105 h 200215"/>
                <a:gd name="connsiteX166" fmla="*/ 4983219 w 5307690"/>
                <a:gd name="connsiteY166" fmla="*/ 70337 h 200215"/>
                <a:gd name="connsiteX167" fmla="*/ 5004862 w 5307690"/>
                <a:gd name="connsiteY167" fmla="*/ 64927 h 200215"/>
                <a:gd name="connsiteX168" fmla="*/ 5015683 w 5307690"/>
                <a:gd name="connsiteY168" fmla="*/ 32463 h 200215"/>
                <a:gd name="connsiteX169" fmla="*/ 5053558 w 5307690"/>
                <a:gd name="connsiteY169" fmla="*/ 48695 h 200215"/>
                <a:gd name="connsiteX170" fmla="*/ 5086022 w 5307690"/>
                <a:gd name="connsiteY170" fmla="*/ 59516 h 200215"/>
                <a:gd name="connsiteX171" fmla="*/ 5134717 w 5307690"/>
                <a:gd name="connsiteY171" fmla="*/ 64927 h 200215"/>
                <a:gd name="connsiteX172" fmla="*/ 5161771 w 5307690"/>
                <a:gd name="connsiteY172" fmla="*/ 81159 h 200215"/>
                <a:gd name="connsiteX173" fmla="*/ 5167181 w 5307690"/>
                <a:gd name="connsiteY173" fmla="*/ 64927 h 200215"/>
                <a:gd name="connsiteX174" fmla="*/ 5205056 w 5307690"/>
                <a:gd name="connsiteY174" fmla="*/ 75748 h 200215"/>
                <a:gd name="connsiteX175" fmla="*/ 5215877 w 5307690"/>
                <a:gd name="connsiteY175" fmla="*/ 91980 h 200215"/>
                <a:gd name="connsiteX176" fmla="*/ 5226698 w 5307690"/>
                <a:gd name="connsiteY176" fmla="*/ 59516 h 200215"/>
                <a:gd name="connsiteX177" fmla="*/ 5232109 w 5307690"/>
                <a:gd name="connsiteY177" fmla="*/ 43284 h 200215"/>
                <a:gd name="connsiteX178" fmla="*/ 5248341 w 5307690"/>
                <a:gd name="connsiteY178" fmla="*/ 48695 h 200215"/>
                <a:gd name="connsiteX179" fmla="*/ 5264573 w 5307690"/>
                <a:gd name="connsiteY179" fmla="*/ 81159 h 200215"/>
                <a:gd name="connsiteX180" fmla="*/ 5275394 w 5307690"/>
                <a:gd name="connsiteY180" fmla="*/ 97391 h 200215"/>
                <a:gd name="connsiteX181" fmla="*/ 5280805 w 5307690"/>
                <a:gd name="connsiteY181" fmla="*/ 113623 h 200215"/>
                <a:gd name="connsiteX182" fmla="*/ 5291626 w 5307690"/>
                <a:gd name="connsiteY182" fmla="*/ 129854 h 200215"/>
                <a:gd name="connsiteX183" fmla="*/ 5263727 w 5307690"/>
                <a:gd name="connsiteY183" fmla="*/ 183168 h 200215"/>
                <a:gd name="connsiteX184" fmla="*/ 4807470 w 5307690"/>
                <a:gd name="connsiteY184" fmla="*/ 178550 h 200215"/>
                <a:gd name="connsiteX185" fmla="*/ 10 w 5307690"/>
                <a:gd name="connsiteY185" fmla="*/ 200193 h 200215"/>
                <a:gd name="connsiteX0" fmla="*/ 29782 w 5305005"/>
                <a:gd name="connsiteY0" fmla="*/ 202423 h 202445"/>
                <a:gd name="connsiteX1" fmla="*/ 1079 w 5305005"/>
                <a:gd name="connsiteY1" fmla="*/ 43284 h 202445"/>
                <a:gd name="connsiteX2" fmla="*/ 6490 w 5305005"/>
                <a:gd name="connsiteY2" fmla="*/ 27052 h 202445"/>
                <a:gd name="connsiteX3" fmla="*/ 11900 w 5305005"/>
                <a:gd name="connsiteY3" fmla="*/ 5410 h 202445"/>
                <a:gd name="connsiteX4" fmla="*/ 66007 w 5305005"/>
                <a:gd name="connsiteY4" fmla="*/ 43284 h 202445"/>
                <a:gd name="connsiteX5" fmla="*/ 93060 w 5305005"/>
                <a:gd name="connsiteY5" fmla="*/ 75748 h 202445"/>
                <a:gd name="connsiteX6" fmla="*/ 109292 w 5305005"/>
                <a:gd name="connsiteY6" fmla="*/ 70337 h 202445"/>
                <a:gd name="connsiteX7" fmla="*/ 136345 w 5305005"/>
                <a:gd name="connsiteY7" fmla="*/ 54105 h 202445"/>
                <a:gd name="connsiteX8" fmla="*/ 168809 w 5305005"/>
                <a:gd name="connsiteY8" fmla="*/ 70337 h 202445"/>
                <a:gd name="connsiteX9" fmla="*/ 190452 w 5305005"/>
                <a:gd name="connsiteY9" fmla="*/ 64927 h 202445"/>
                <a:gd name="connsiteX10" fmla="*/ 222916 w 5305005"/>
                <a:gd name="connsiteY10" fmla="*/ 48695 h 202445"/>
                <a:gd name="connsiteX11" fmla="*/ 277022 w 5305005"/>
                <a:gd name="connsiteY11" fmla="*/ 64927 h 202445"/>
                <a:gd name="connsiteX12" fmla="*/ 293254 w 5305005"/>
                <a:gd name="connsiteY12" fmla="*/ 70337 h 202445"/>
                <a:gd name="connsiteX13" fmla="*/ 309486 w 5305005"/>
                <a:gd name="connsiteY13" fmla="*/ 81159 h 202445"/>
                <a:gd name="connsiteX14" fmla="*/ 369003 w 5305005"/>
                <a:gd name="connsiteY14" fmla="*/ 81159 h 202445"/>
                <a:gd name="connsiteX15" fmla="*/ 423110 w 5305005"/>
                <a:gd name="connsiteY15" fmla="*/ 81159 h 202445"/>
                <a:gd name="connsiteX16" fmla="*/ 477216 w 5305005"/>
                <a:gd name="connsiteY16" fmla="*/ 70337 h 202445"/>
                <a:gd name="connsiteX17" fmla="*/ 488038 w 5305005"/>
                <a:gd name="connsiteY17" fmla="*/ 59516 h 202445"/>
                <a:gd name="connsiteX18" fmla="*/ 504270 w 5305005"/>
                <a:gd name="connsiteY18" fmla="*/ 64927 h 202445"/>
                <a:gd name="connsiteX19" fmla="*/ 531323 w 5305005"/>
                <a:gd name="connsiteY19" fmla="*/ 70337 h 202445"/>
                <a:gd name="connsiteX20" fmla="*/ 558376 w 5305005"/>
                <a:gd name="connsiteY20" fmla="*/ 64927 h 202445"/>
                <a:gd name="connsiteX21" fmla="*/ 574608 w 5305005"/>
                <a:gd name="connsiteY21" fmla="*/ 59516 h 202445"/>
                <a:gd name="connsiteX22" fmla="*/ 590840 w 5305005"/>
                <a:gd name="connsiteY22" fmla="*/ 70337 h 202445"/>
                <a:gd name="connsiteX23" fmla="*/ 601661 w 5305005"/>
                <a:gd name="connsiteY23" fmla="*/ 86569 h 202445"/>
                <a:gd name="connsiteX24" fmla="*/ 655768 w 5305005"/>
                <a:gd name="connsiteY24" fmla="*/ 86569 h 202445"/>
                <a:gd name="connsiteX25" fmla="*/ 672000 w 5305005"/>
                <a:gd name="connsiteY25" fmla="*/ 75748 h 202445"/>
                <a:gd name="connsiteX26" fmla="*/ 704464 w 5305005"/>
                <a:gd name="connsiteY26" fmla="*/ 86569 h 202445"/>
                <a:gd name="connsiteX27" fmla="*/ 715285 w 5305005"/>
                <a:gd name="connsiteY27" fmla="*/ 97391 h 202445"/>
                <a:gd name="connsiteX28" fmla="*/ 753159 w 5305005"/>
                <a:gd name="connsiteY28" fmla="*/ 97391 h 202445"/>
                <a:gd name="connsiteX29" fmla="*/ 769391 w 5305005"/>
                <a:gd name="connsiteY29" fmla="*/ 86569 h 202445"/>
                <a:gd name="connsiteX30" fmla="*/ 785623 w 5305005"/>
                <a:gd name="connsiteY30" fmla="*/ 64927 h 202445"/>
                <a:gd name="connsiteX31" fmla="*/ 801855 w 5305005"/>
                <a:gd name="connsiteY31" fmla="*/ 59516 h 202445"/>
                <a:gd name="connsiteX32" fmla="*/ 818087 w 5305005"/>
                <a:gd name="connsiteY32" fmla="*/ 70337 h 202445"/>
                <a:gd name="connsiteX33" fmla="*/ 850551 w 5305005"/>
                <a:gd name="connsiteY33" fmla="*/ 81159 h 202445"/>
                <a:gd name="connsiteX34" fmla="*/ 893836 w 5305005"/>
                <a:gd name="connsiteY34" fmla="*/ 75748 h 202445"/>
                <a:gd name="connsiteX35" fmla="*/ 910068 w 5305005"/>
                <a:gd name="connsiteY35" fmla="*/ 70337 h 202445"/>
                <a:gd name="connsiteX36" fmla="*/ 899247 w 5305005"/>
                <a:gd name="connsiteY36" fmla="*/ 54105 h 202445"/>
                <a:gd name="connsiteX37" fmla="*/ 926300 w 5305005"/>
                <a:gd name="connsiteY37" fmla="*/ 59516 h 202445"/>
                <a:gd name="connsiteX38" fmla="*/ 1007460 w 5305005"/>
                <a:gd name="connsiteY38" fmla="*/ 64927 h 202445"/>
                <a:gd name="connsiteX39" fmla="*/ 1066977 w 5305005"/>
                <a:gd name="connsiteY39" fmla="*/ 81159 h 202445"/>
                <a:gd name="connsiteX40" fmla="*/ 1077799 w 5305005"/>
                <a:gd name="connsiteY40" fmla="*/ 70337 h 202445"/>
                <a:gd name="connsiteX41" fmla="*/ 1094030 w 5305005"/>
                <a:gd name="connsiteY41" fmla="*/ 75748 h 202445"/>
                <a:gd name="connsiteX42" fmla="*/ 1115673 w 5305005"/>
                <a:gd name="connsiteY42" fmla="*/ 81159 h 202445"/>
                <a:gd name="connsiteX43" fmla="*/ 1175190 w 5305005"/>
                <a:gd name="connsiteY43" fmla="*/ 75748 h 202445"/>
                <a:gd name="connsiteX44" fmla="*/ 1191422 w 5305005"/>
                <a:gd name="connsiteY44" fmla="*/ 70337 h 202445"/>
                <a:gd name="connsiteX45" fmla="*/ 1223886 w 5305005"/>
                <a:gd name="connsiteY45" fmla="*/ 86569 h 202445"/>
                <a:gd name="connsiteX46" fmla="*/ 1267171 w 5305005"/>
                <a:gd name="connsiteY46" fmla="*/ 81159 h 202445"/>
                <a:gd name="connsiteX47" fmla="*/ 1283403 w 5305005"/>
                <a:gd name="connsiteY47" fmla="*/ 75748 h 202445"/>
                <a:gd name="connsiteX48" fmla="*/ 1305046 w 5305005"/>
                <a:gd name="connsiteY48" fmla="*/ 54105 h 202445"/>
                <a:gd name="connsiteX49" fmla="*/ 1342920 w 5305005"/>
                <a:gd name="connsiteY49" fmla="*/ 54105 h 202445"/>
                <a:gd name="connsiteX50" fmla="*/ 1364563 w 5305005"/>
                <a:gd name="connsiteY50" fmla="*/ 32463 h 202445"/>
                <a:gd name="connsiteX51" fmla="*/ 1434901 w 5305005"/>
                <a:gd name="connsiteY51" fmla="*/ 21641 h 202445"/>
                <a:gd name="connsiteX52" fmla="*/ 1456544 w 5305005"/>
                <a:gd name="connsiteY52" fmla="*/ 16231 h 202445"/>
                <a:gd name="connsiteX53" fmla="*/ 1478187 w 5305005"/>
                <a:gd name="connsiteY53" fmla="*/ 37873 h 202445"/>
                <a:gd name="connsiteX54" fmla="*/ 1483597 w 5305005"/>
                <a:gd name="connsiteY54" fmla="*/ 59516 h 202445"/>
                <a:gd name="connsiteX55" fmla="*/ 1553936 w 5305005"/>
                <a:gd name="connsiteY55" fmla="*/ 64927 h 202445"/>
                <a:gd name="connsiteX56" fmla="*/ 1586400 w 5305005"/>
                <a:gd name="connsiteY56" fmla="*/ 75748 h 202445"/>
                <a:gd name="connsiteX57" fmla="*/ 1602632 w 5305005"/>
                <a:gd name="connsiteY57" fmla="*/ 86569 h 202445"/>
                <a:gd name="connsiteX58" fmla="*/ 1624274 w 5305005"/>
                <a:gd name="connsiteY58" fmla="*/ 91980 h 202445"/>
                <a:gd name="connsiteX59" fmla="*/ 1672970 w 5305005"/>
                <a:gd name="connsiteY59" fmla="*/ 86569 h 202445"/>
                <a:gd name="connsiteX60" fmla="*/ 1683791 w 5305005"/>
                <a:gd name="connsiteY60" fmla="*/ 70337 h 202445"/>
                <a:gd name="connsiteX61" fmla="*/ 1694613 w 5305005"/>
                <a:gd name="connsiteY61" fmla="*/ 59516 h 202445"/>
                <a:gd name="connsiteX62" fmla="*/ 1710845 w 5305005"/>
                <a:gd name="connsiteY62" fmla="*/ 64927 h 202445"/>
                <a:gd name="connsiteX63" fmla="*/ 1721666 w 5305005"/>
                <a:gd name="connsiteY63" fmla="*/ 81159 h 202445"/>
                <a:gd name="connsiteX64" fmla="*/ 1754130 w 5305005"/>
                <a:gd name="connsiteY64" fmla="*/ 91980 h 202445"/>
                <a:gd name="connsiteX65" fmla="*/ 1786594 w 5305005"/>
                <a:gd name="connsiteY65" fmla="*/ 86569 h 202445"/>
                <a:gd name="connsiteX66" fmla="*/ 1802826 w 5305005"/>
                <a:gd name="connsiteY66" fmla="*/ 81159 h 202445"/>
                <a:gd name="connsiteX67" fmla="*/ 1889396 w 5305005"/>
                <a:gd name="connsiteY67" fmla="*/ 75748 h 202445"/>
                <a:gd name="connsiteX68" fmla="*/ 1927271 w 5305005"/>
                <a:gd name="connsiteY68" fmla="*/ 86569 h 202445"/>
                <a:gd name="connsiteX69" fmla="*/ 1992199 w 5305005"/>
                <a:gd name="connsiteY69" fmla="*/ 81159 h 202445"/>
                <a:gd name="connsiteX70" fmla="*/ 2019252 w 5305005"/>
                <a:gd name="connsiteY70" fmla="*/ 64927 h 202445"/>
                <a:gd name="connsiteX71" fmla="*/ 2040894 w 5305005"/>
                <a:gd name="connsiteY71" fmla="*/ 37873 h 202445"/>
                <a:gd name="connsiteX72" fmla="*/ 2051716 w 5305005"/>
                <a:gd name="connsiteY72" fmla="*/ 27052 h 202445"/>
                <a:gd name="connsiteX73" fmla="*/ 2062537 w 5305005"/>
                <a:gd name="connsiteY73" fmla="*/ 43284 h 202445"/>
                <a:gd name="connsiteX74" fmla="*/ 2095001 w 5305005"/>
                <a:gd name="connsiteY74" fmla="*/ 59516 h 202445"/>
                <a:gd name="connsiteX75" fmla="*/ 2143697 w 5305005"/>
                <a:gd name="connsiteY75" fmla="*/ 54105 h 202445"/>
                <a:gd name="connsiteX76" fmla="*/ 2159929 w 5305005"/>
                <a:gd name="connsiteY76" fmla="*/ 48695 h 202445"/>
                <a:gd name="connsiteX77" fmla="*/ 2246499 w 5305005"/>
                <a:gd name="connsiteY77" fmla="*/ 59516 h 202445"/>
                <a:gd name="connsiteX78" fmla="*/ 2295195 w 5305005"/>
                <a:gd name="connsiteY78" fmla="*/ 54105 h 202445"/>
                <a:gd name="connsiteX79" fmla="*/ 2338480 w 5305005"/>
                <a:gd name="connsiteY79" fmla="*/ 48695 h 202445"/>
                <a:gd name="connsiteX80" fmla="*/ 2381765 w 5305005"/>
                <a:gd name="connsiteY80" fmla="*/ 43284 h 202445"/>
                <a:gd name="connsiteX81" fmla="*/ 2397997 w 5305005"/>
                <a:gd name="connsiteY81" fmla="*/ 54105 h 202445"/>
                <a:gd name="connsiteX82" fmla="*/ 2414229 w 5305005"/>
                <a:gd name="connsiteY82" fmla="*/ 59516 h 202445"/>
                <a:gd name="connsiteX83" fmla="*/ 2500800 w 5305005"/>
                <a:gd name="connsiteY83" fmla="*/ 54105 h 202445"/>
                <a:gd name="connsiteX84" fmla="*/ 2517032 w 5305005"/>
                <a:gd name="connsiteY84" fmla="*/ 43284 h 202445"/>
                <a:gd name="connsiteX85" fmla="*/ 2549496 w 5305005"/>
                <a:gd name="connsiteY85" fmla="*/ 21641 h 202445"/>
                <a:gd name="connsiteX86" fmla="*/ 2592781 w 5305005"/>
                <a:gd name="connsiteY86" fmla="*/ 54105 h 202445"/>
                <a:gd name="connsiteX87" fmla="*/ 2614423 w 5305005"/>
                <a:gd name="connsiteY87" fmla="*/ 59516 h 202445"/>
                <a:gd name="connsiteX88" fmla="*/ 2625245 w 5305005"/>
                <a:gd name="connsiteY88" fmla="*/ 70337 h 202445"/>
                <a:gd name="connsiteX89" fmla="*/ 2690172 w 5305005"/>
                <a:gd name="connsiteY89" fmla="*/ 54105 h 202445"/>
                <a:gd name="connsiteX90" fmla="*/ 2700994 w 5305005"/>
                <a:gd name="connsiteY90" fmla="*/ 43284 h 202445"/>
                <a:gd name="connsiteX91" fmla="*/ 2755100 w 5305005"/>
                <a:gd name="connsiteY91" fmla="*/ 37873 h 202445"/>
                <a:gd name="connsiteX92" fmla="*/ 2765922 w 5305005"/>
                <a:gd name="connsiteY92" fmla="*/ 27052 h 202445"/>
                <a:gd name="connsiteX93" fmla="*/ 2771332 w 5305005"/>
                <a:gd name="connsiteY93" fmla="*/ 10820 h 202445"/>
                <a:gd name="connsiteX94" fmla="*/ 2787564 w 5305005"/>
                <a:gd name="connsiteY94" fmla="*/ 16231 h 202445"/>
                <a:gd name="connsiteX95" fmla="*/ 2836260 w 5305005"/>
                <a:gd name="connsiteY95" fmla="*/ 54105 h 202445"/>
                <a:gd name="connsiteX96" fmla="*/ 2874135 w 5305005"/>
                <a:gd name="connsiteY96" fmla="*/ 43284 h 202445"/>
                <a:gd name="connsiteX97" fmla="*/ 2895777 w 5305005"/>
                <a:gd name="connsiteY97" fmla="*/ 48695 h 202445"/>
                <a:gd name="connsiteX98" fmla="*/ 2906599 w 5305005"/>
                <a:gd name="connsiteY98" fmla="*/ 59516 h 202445"/>
                <a:gd name="connsiteX99" fmla="*/ 2960705 w 5305005"/>
                <a:gd name="connsiteY99" fmla="*/ 59516 h 202445"/>
                <a:gd name="connsiteX100" fmla="*/ 3003990 w 5305005"/>
                <a:gd name="connsiteY100" fmla="*/ 37873 h 202445"/>
                <a:gd name="connsiteX101" fmla="*/ 3036454 w 5305005"/>
                <a:gd name="connsiteY101" fmla="*/ 32463 h 202445"/>
                <a:gd name="connsiteX102" fmla="*/ 3068918 w 5305005"/>
                <a:gd name="connsiteY102" fmla="*/ 21641 h 202445"/>
                <a:gd name="connsiteX103" fmla="*/ 3085150 w 5305005"/>
                <a:gd name="connsiteY103" fmla="*/ 16231 h 202445"/>
                <a:gd name="connsiteX104" fmla="*/ 3090561 w 5305005"/>
                <a:gd name="connsiteY104" fmla="*/ 32463 h 202445"/>
                <a:gd name="connsiteX105" fmla="*/ 3171720 w 5305005"/>
                <a:gd name="connsiteY105" fmla="*/ 43284 h 202445"/>
                <a:gd name="connsiteX106" fmla="*/ 3193363 w 5305005"/>
                <a:gd name="connsiteY106" fmla="*/ 48695 h 202445"/>
                <a:gd name="connsiteX107" fmla="*/ 3220416 w 5305005"/>
                <a:gd name="connsiteY107" fmla="*/ 70337 h 202445"/>
                <a:gd name="connsiteX108" fmla="*/ 3296165 w 5305005"/>
                <a:gd name="connsiteY108" fmla="*/ 54105 h 202445"/>
                <a:gd name="connsiteX109" fmla="*/ 3306987 w 5305005"/>
                <a:gd name="connsiteY109" fmla="*/ 43284 h 202445"/>
                <a:gd name="connsiteX110" fmla="*/ 3339451 w 5305005"/>
                <a:gd name="connsiteY110" fmla="*/ 48695 h 202445"/>
                <a:gd name="connsiteX111" fmla="*/ 3355683 w 5305005"/>
                <a:gd name="connsiteY111" fmla="*/ 54105 h 202445"/>
                <a:gd name="connsiteX112" fmla="*/ 3426021 w 5305005"/>
                <a:gd name="connsiteY112" fmla="*/ 48695 h 202445"/>
                <a:gd name="connsiteX113" fmla="*/ 3480128 w 5305005"/>
                <a:gd name="connsiteY113" fmla="*/ 37873 h 202445"/>
                <a:gd name="connsiteX114" fmla="*/ 3496359 w 5305005"/>
                <a:gd name="connsiteY114" fmla="*/ 64927 h 202445"/>
                <a:gd name="connsiteX115" fmla="*/ 3512591 w 5305005"/>
                <a:gd name="connsiteY115" fmla="*/ 59516 h 202445"/>
                <a:gd name="connsiteX116" fmla="*/ 3539645 w 5305005"/>
                <a:gd name="connsiteY116" fmla="*/ 54105 h 202445"/>
                <a:gd name="connsiteX117" fmla="*/ 3631626 w 5305005"/>
                <a:gd name="connsiteY117" fmla="*/ 43284 h 202445"/>
                <a:gd name="connsiteX118" fmla="*/ 3658679 w 5305005"/>
                <a:gd name="connsiteY118" fmla="*/ 48695 h 202445"/>
                <a:gd name="connsiteX119" fmla="*/ 3718196 w 5305005"/>
                <a:gd name="connsiteY119" fmla="*/ 43284 h 202445"/>
                <a:gd name="connsiteX120" fmla="*/ 3734428 w 5305005"/>
                <a:gd name="connsiteY120" fmla="*/ 48695 h 202445"/>
                <a:gd name="connsiteX121" fmla="*/ 3750660 w 5305005"/>
                <a:gd name="connsiteY121" fmla="*/ 59516 h 202445"/>
                <a:gd name="connsiteX122" fmla="*/ 3788535 w 5305005"/>
                <a:gd name="connsiteY122" fmla="*/ 54105 h 202445"/>
                <a:gd name="connsiteX123" fmla="*/ 3853462 w 5305005"/>
                <a:gd name="connsiteY123" fmla="*/ 37873 h 202445"/>
                <a:gd name="connsiteX124" fmla="*/ 3918390 w 5305005"/>
                <a:gd name="connsiteY124" fmla="*/ 43284 h 202445"/>
                <a:gd name="connsiteX125" fmla="*/ 3940033 w 5305005"/>
                <a:gd name="connsiteY125" fmla="*/ 21641 h 202445"/>
                <a:gd name="connsiteX126" fmla="*/ 3972497 w 5305005"/>
                <a:gd name="connsiteY126" fmla="*/ 37873 h 202445"/>
                <a:gd name="connsiteX127" fmla="*/ 3983318 w 5305005"/>
                <a:gd name="connsiteY127" fmla="*/ 48695 h 202445"/>
                <a:gd name="connsiteX128" fmla="*/ 3999550 w 5305005"/>
                <a:gd name="connsiteY128" fmla="*/ 54105 h 202445"/>
                <a:gd name="connsiteX129" fmla="*/ 4042835 w 5305005"/>
                <a:gd name="connsiteY129" fmla="*/ 48695 h 202445"/>
                <a:gd name="connsiteX130" fmla="*/ 4053657 w 5305005"/>
                <a:gd name="connsiteY130" fmla="*/ 37873 h 202445"/>
                <a:gd name="connsiteX131" fmla="*/ 4069888 w 5305005"/>
                <a:gd name="connsiteY131" fmla="*/ 32463 h 202445"/>
                <a:gd name="connsiteX132" fmla="*/ 4091531 w 5305005"/>
                <a:gd name="connsiteY132" fmla="*/ 37873 h 202445"/>
                <a:gd name="connsiteX133" fmla="*/ 4123995 w 5305005"/>
                <a:gd name="connsiteY133" fmla="*/ 59516 h 202445"/>
                <a:gd name="connsiteX134" fmla="*/ 4167280 w 5305005"/>
                <a:gd name="connsiteY134" fmla="*/ 54105 h 202445"/>
                <a:gd name="connsiteX135" fmla="*/ 4199744 w 5305005"/>
                <a:gd name="connsiteY135" fmla="*/ 32463 h 202445"/>
                <a:gd name="connsiteX136" fmla="*/ 4215976 w 5305005"/>
                <a:gd name="connsiteY136" fmla="*/ 37873 h 202445"/>
                <a:gd name="connsiteX137" fmla="*/ 4232208 w 5305005"/>
                <a:gd name="connsiteY137" fmla="*/ 64927 h 202445"/>
                <a:gd name="connsiteX138" fmla="*/ 4286314 w 5305005"/>
                <a:gd name="connsiteY138" fmla="*/ 54105 h 202445"/>
                <a:gd name="connsiteX139" fmla="*/ 4297136 w 5305005"/>
                <a:gd name="connsiteY139" fmla="*/ 43284 h 202445"/>
                <a:gd name="connsiteX140" fmla="*/ 4313368 w 5305005"/>
                <a:gd name="connsiteY140" fmla="*/ 32463 h 202445"/>
                <a:gd name="connsiteX141" fmla="*/ 4324189 w 5305005"/>
                <a:gd name="connsiteY141" fmla="*/ 21641 h 202445"/>
                <a:gd name="connsiteX142" fmla="*/ 4340421 w 5305005"/>
                <a:gd name="connsiteY142" fmla="*/ 16231 h 202445"/>
                <a:gd name="connsiteX143" fmla="*/ 4362064 w 5305005"/>
                <a:gd name="connsiteY143" fmla="*/ 21641 h 202445"/>
                <a:gd name="connsiteX144" fmla="*/ 4372885 w 5305005"/>
                <a:gd name="connsiteY144" fmla="*/ 37873 h 202445"/>
                <a:gd name="connsiteX145" fmla="*/ 4426991 w 5305005"/>
                <a:gd name="connsiteY145" fmla="*/ 32463 h 202445"/>
                <a:gd name="connsiteX146" fmla="*/ 4437813 w 5305005"/>
                <a:gd name="connsiteY146" fmla="*/ 21641 h 202445"/>
                <a:gd name="connsiteX147" fmla="*/ 4470277 w 5305005"/>
                <a:gd name="connsiteY147" fmla="*/ 10820 h 202445"/>
                <a:gd name="connsiteX148" fmla="*/ 4475687 w 5305005"/>
                <a:gd name="connsiteY148" fmla="*/ 27052 h 202445"/>
                <a:gd name="connsiteX149" fmla="*/ 4481098 w 5305005"/>
                <a:gd name="connsiteY149" fmla="*/ 48695 h 202445"/>
                <a:gd name="connsiteX150" fmla="*/ 4497330 w 5305005"/>
                <a:gd name="connsiteY150" fmla="*/ 59516 h 202445"/>
                <a:gd name="connsiteX151" fmla="*/ 4562258 w 5305005"/>
                <a:gd name="connsiteY151" fmla="*/ 43284 h 202445"/>
                <a:gd name="connsiteX152" fmla="*/ 4594722 w 5305005"/>
                <a:gd name="connsiteY152" fmla="*/ 5410 h 202445"/>
                <a:gd name="connsiteX153" fmla="*/ 4621775 w 5305005"/>
                <a:gd name="connsiteY153" fmla="*/ 32463 h 202445"/>
                <a:gd name="connsiteX154" fmla="*/ 4654239 w 5305005"/>
                <a:gd name="connsiteY154" fmla="*/ 27052 h 202445"/>
                <a:gd name="connsiteX155" fmla="*/ 4670471 w 5305005"/>
                <a:gd name="connsiteY155" fmla="*/ 16231 h 202445"/>
                <a:gd name="connsiteX156" fmla="*/ 4702935 w 5305005"/>
                <a:gd name="connsiteY156" fmla="*/ 5410 h 202445"/>
                <a:gd name="connsiteX157" fmla="*/ 4719167 w 5305005"/>
                <a:gd name="connsiteY157" fmla="*/ 16231 h 202445"/>
                <a:gd name="connsiteX158" fmla="*/ 4735399 w 5305005"/>
                <a:gd name="connsiteY158" fmla="*/ 32463 h 202445"/>
                <a:gd name="connsiteX159" fmla="*/ 4751630 w 5305005"/>
                <a:gd name="connsiteY159" fmla="*/ 37873 h 202445"/>
                <a:gd name="connsiteX160" fmla="*/ 4784094 w 5305005"/>
                <a:gd name="connsiteY160" fmla="*/ 27052 h 202445"/>
                <a:gd name="connsiteX161" fmla="*/ 4794916 w 5305005"/>
                <a:gd name="connsiteY161" fmla="*/ 16231 h 202445"/>
                <a:gd name="connsiteX162" fmla="*/ 4811148 w 5305005"/>
                <a:gd name="connsiteY162" fmla="*/ 10820 h 202445"/>
                <a:gd name="connsiteX163" fmla="*/ 4908539 w 5305005"/>
                <a:gd name="connsiteY163" fmla="*/ 27052 h 202445"/>
                <a:gd name="connsiteX164" fmla="*/ 4913950 w 5305005"/>
                <a:gd name="connsiteY164" fmla="*/ 43284 h 202445"/>
                <a:gd name="connsiteX165" fmla="*/ 4930182 w 5305005"/>
                <a:gd name="connsiteY165" fmla="*/ 54105 h 202445"/>
                <a:gd name="connsiteX166" fmla="*/ 4957235 w 5305005"/>
                <a:gd name="connsiteY166" fmla="*/ 70337 h 202445"/>
                <a:gd name="connsiteX167" fmla="*/ 4978878 w 5305005"/>
                <a:gd name="connsiteY167" fmla="*/ 64927 h 202445"/>
                <a:gd name="connsiteX168" fmla="*/ 4989699 w 5305005"/>
                <a:gd name="connsiteY168" fmla="*/ 32463 h 202445"/>
                <a:gd name="connsiteX169" fmla="*/ 5027574 w 5305005"/>
                <a:gd name="connsiteY169" fmla="*/ 48695 h 202445"/>
                <a:gd name="connsiteX170" fmla="*/ 5060038 w 5305005"/>
                <a:gd name="connsiteY170" fmla="*/ 59516 h 202445"/>
                <a:gd name="connsiteX171" fmla="*/ 5108733 w 5305005"/>
                <a:gd name="connsiteY171" fmla="*/ 64927 h 202445"/>
                <a:gd name="connsiteX172" fmla="*/ 5135787 w 5305005"/>
                <a:gd name="connsiteY172" fmla="*/ 81159 h 202445"/>
                <a:gd name="connsiteX173" fmla="*/ 5141197 w 5305005"/>
                <a:gd name="connsiteY173" fmla="*/ 64927 h 202445"/>
                <a:gd name="connsiteX174" fmla="*/ 5179072 w 5305005"/>
                <a:gd name="connsiteY174" fmla="*/ 75748 h 202445"/>
                <a:gd name="connsiteX175" fmla="*/ 5189893 w 5305005"/>
                <a:gd name="connsiteY175" fmla="*/ 91980 h 202445"/>
                <a:gd name="connsiteX176" fmla="*/ 5200714 w 5305005"/>
                <a:gd name="connsiteY176" fmla="*/ 59516 h 202445"/>
                <a:gd name="connsiteX177" fmla="*/ 5206125 w 5305005"/>
                <a:gd name="connsiteY177" fmla="*/ 43284 h 202445"/>
                <a:gd name="connsiteX178" fmla="*/ 5222357 w 5305005"/>
                <a:gd name="connsiteY178" fmla="*/ 48695 h 202445"/>
                <a:gd name="connsiteX179" fmla="*/ 5238589 w 5305005"/>
                <a:gd name="connsiteY179" fmla="*/ 81159 h 202445"/>
                <a:gd name="connsiteX180" fmla="*/ 5249410 w 5305005"/>
                <a:gd name="connsiteY180" fmla="*/ 97391 h 202445"/>
                <a:gd name="connsiteX181" fmla="*/ 5254821 w 5305005"/>
                <a:gd name="connsiteY181" fmla="*/ 113623 h 202445"/>
                <a:gd name="connsiteX182" fmla="*/ 5265642 w 5305005"/>
                <a:gd name="connsiteY182" fmla="*/ 129854 h 202445"/>
                <a:gd name="connsiteX183" fmla="*/ 5237743 w 5305005"/>
                <a:gd name="connsiteY183" fmla="*/ 183168 h 202445"/>
                <a:gd name="connsiteX184" fmla="*/ 4781486 w 5305005"/>
                <a:gd name="connsiteY184" fmla="*/ 178550 h 202445"/>
                <a:gd name="connsiteX185" fmla="*/ 29782 w 5305005"/>
                <a:gd name="connsiteY185" fmla="*/ 202423 h 202445"/>
                <a:gd name="connsiteX0" fmla="*/ 14 w 5325069"/>
                <a:gd name="connsiteY0" fmla="*/ 204653 h 204674"/>
                <a:gd name="connsiteX1" fmla="*/ 18146 w 5325069"/>
                <a:gd name="connsiteY1" fmla="*/ 43284 h 204674"/>
                <a:gd name="connsiteX2" fmla="*/ 23557 w 5325069"/>
                <a:gd name="connsiteY2" fmla="*/ 27052 h 204674"/>
                <a:gd name="connsiteX3" fmla="*/ 28967 w 5325069"/>
                <a:gd name="connsiteY3" fmla="*/ 5410 h 204674"/>
                <a:gd name="connsiteX4" fmla="*/ 83074 w 5325069"/>
                <a:gd name="connsiteY4" fmla="*/ 43284 h 204674"/>
                <a:gd name="connsiteX5" fmla="*/ 110127 w 5325069"/>
                <a:gd name="connsiteY5" fmla="*/ 75748 h 204674"/>
                <a:gd name="connsiteX6" fmla="*/ 126359 w 5325069"/>
                <a:gd name="connsiteY6" fmla="*/ 70337 h 204674"/>
                <a:gd name="connsiteX7" fmla="*/ 153412 w 5325069"/>
                <a:gd name="connsiteY7" fmla="*/ 54105 h 204674"/>
                <a:gd name="connsiteX8" fmla="*/ 185876 w 5325069"/>
                <a:gd name="connsiteY8" fmla="*/ 70337 h 204674"/>
                <a:gd name="connsiteX9" fmla="*/ 207519 w 5325069"/>
                <a:gd name="connsiteY9" fmla="*/ 64927 h 204674"/>
                <a:gd name="connsiteX10" fmla="*/ 239983 w 5325069"/>
                <a:gd name="connsiteY10" fmla="*/ 48695 h 204674"/>
                <a:gd name="connsiteX11" fmla="*/ 294089 w 5325069"/>
                <a:gd name="connsiteY11" fmla="*/ 64927 h 204674"/>
                <a:gd name="connsiteX12" fmla="*/ 310321 w 5325069"/>
                <a:gd name="connsiteY12" fmla="*/ 70337 h 204674"/>
                <a:gd name="connsiteX13" fmla="*/ 326553 w 5325069"/>
                <a:gd name="connsiteY13" fmla="*/ 81159 h 204674"/>
                <a:gd name="connsiteX14" fmla="*/ 386070 w 5325069"/>
                <a:gd name="connsiteY14" fmla="*/ 81159 h 204674"/>
                <a:gd name="connsiteX15" fmla="*/ 440177 w 5325069"/>
                <a:gd name="connsiteY15" fmla="*/ 81159 h 204674"/>
                <a:gd name="connsiteX16" fmla="*/ 494283 w 5325069"/>
                <a:gd name="connsiteY16" fmla="*/ 70337 h 204674"/>
                <a:gd name="connsiteX17" fmla="*/ 505105 w 5325069"/>
                <a:gd name="connsiteY17" fmla="*/ 59516 h 204674"/>
                <a:gd name="connsiteX18" fmla="*/ 521337 w 5325069"/>
                <a:gd name="connsiteY18" fmla="*/ 64927 h 204674"/>
                <a:gd name="connsiteX19" fmla="*/ 548390 w 5325069"/>
                <a:gd name="connsiteY19" fmla="*/ 70337 h 204674"/>
                <a:gd name="connsiteX20" fmla="*/ 575443 w 5325069"/>
                <a:gd name="connsiteY20" fmla="*/ 64927 h 204674"/>
                <a:gd name="connsiteX21" fmla="*/ 591675 w 5325069"/>
                <a:gd name="connsiteY21" fmla="*/ 59516 h 204674"/>
                <a:gd name="connsiteX22" fmla="*/ 607907 w 5325069"/>
                <a:gd name="connsiteY22" fmla="*/ 70337 h 204674"/>
                <a:gd name="connsiteX23" fmla="*/ 618728 w 5325069"/>
                <a:gd name="connsiteY23" fmla="*/ 86569 h 204674"/>
                <a:gd name="connsiteX24" fmla="*/ 672835 w 5325069"/>
                <a:gd name="connsiteY24" fmla="*/ 86569 h 204674"/>
                <a:gd name="connsiteX25" fmla="*/ 689067 w 5325069"/>
                <a:gd name="connsiteY25" fmla="*/ 75748 h 204674"/>
                <a:gd name="connsiteX26" fmla="*/ 721531 w 5325069"/>
                <a:gd name="connsiteY26" fmla="*/ 86569 h 204674"/>
                <a:gd name="connsiteX27" fmla="*/ 732352 w 5325069"/>
                <a:gd name="connsiteY27" fmla="*/ 97391 h 204674"/>
                <a:gd name="connsiteX28" fmla="*/ 770226 w 5325069"/>
                <a:gd name="connsiteY28" fmla="*/ 97391 h 204674"/>
                <a:gd name="connsiteX29" fmla="*/ 786458 w 5325069"/>
                <a:gd name="connsiteY29" fmla="*/ 86569 h 204674"/>
                <a:gd name="connsiteX30" fmla="*/ 802690 w 5325069"/>
                <a:gd name="connsiteY30" fmla="*/ 64927 h 204674"/>
                <a:gd name="connsiteX31" fmla="*/ 818922 w 5325069"/>
                <a:gd name="connsiteY31" fmla="*/ 59516 h 204674"/>
                <a:gd name="connsiteX32" fmla="*/ 835154 w 5325069"/>
                <a:gd name="connsiteY32" fmla="*/ 70337 h 204674"/>
                <a:gd name="connsiteX33" fmla="*/ 867618 w 5325069"/>
                <a:gd name="connsiteY33" fmla="*/ 81159 h 204674"/>
                <a:gd name="connsiteX34" fmla="*/ 910903 w 5325069"/>
                <a:gd name="connsiteY34" fmla="*/ 75748 h 204674"/>
                <a:gd name="connsiteX35" fmla="*/ 927135 w 5325069"/>
                <a:gd name="connsiteY35" fmla="*/ 70337 h 204674"/>
                <a:gd name="connsiteX36" fmla="*/ 916314 w 5325069"/>
                <a:gd name="connsiteY36" fmla="*/ 54105 h 204674"/>
                <a:gd name="connsiteX37" fmla="*/ 943367 w 5325069"/>
                <a:gd name="connsiteY37" fmla="*/ 59516 h 204674"/>
                <a:gd name="connsiteX38" fmla="*/ 1024527 w 5325069"/>
                <a:gd name="connsiteY38" fmla="*/ 64927 h 204674"/>
                <a:gd name="connsiteX39" fmla="*/ 1084044 w 5325069"/>
                <a:gd name="connsiteY39" fmla="*/ 81159 h 204674"/>
                <a:gd name="connsiteX40" fmla="*/ 1094866 w 5325069"/>
                <a:gd name="connsiteY40" fmla="*/ 70337 h 204674"/>
                <a:gd name="connsiteX41" fmla="*/ 1111097 w 5325069"/>
                <a:gd name="connsiteY41" fmla="*/ 75748 h 204674"/>
                <a:gd name="connsiteX42" fmla="*/ 1132740 w 5325069"/>
                <a:gd name="connsiteY42" fmla="*/ 81159 h 204674"/>
                <a:gd name="connsiteX43" fmla="*/ 1192257 w 5325069"/>
                <a:gd name="connsiteY43" fmla="*/ 75748 h 204674"/>
                <a:gd name="connsiteX44" fmla="*/ 1208489 w 5325069"/>
                <a:gd name="connsiteY44" fmla="*/ 70337 h 204674"/>
                <a:gd name="connsiteX45" fmla="*/ 1240953 w 5325069"/>
                <a:gd name="connsiteY45" fmla="*/ 86569 h 204674"/>
                <a:gd name="connsiteX46" fmla="*/ 1284238 w 5325069"/>
                <a:gd name="connsiteY46" fmla="*/ 81159 h 204674"/>
                <a:gd name="connsiteX47" fmla="*/ 1300470 w 5325069"/>
                <a:gd name="connsiteY47" fmla="*/ 75748 h 204674"/>
                <a:gd name="connsiteX48" fmla="*/ 1322113 w 5325069"/>
                <a:gd name="connsiteY48" fmla="*/ 54105 h 204674"/>
                <a:gd name="connsiteX49" fmla="*/ 1359987 w 5325069"/>
                <a:gd name="connsiteY49" fmla="*/ 54105 h 204674"/>
                <a:gd name="connsiteX50" fmla="*/ 1381630 w 5325069"/>
                <a:gd name="connsiteY50" fmla="*/ 32463 h 204674"/>
                <a:gd name="connsiteX51" fmla="*/ 1451968 w 5325069"/>
                <a:gd name="connsiteY51" fmla="*/ 21641 h 204674"/>
                <a:gd name="connsiteX52" fmla="*/ 1473611 w 5325069"/>
                <a:gd name="connsiteY52" fmla="*/ 16231 h 204674"/>
                <a:gd name="connsiteX53" fmla="*/ 1495254 w 5325069"/>
                <a:gd name="connsiteY53" fmla="*/ 37873 h 204674"/>
                <a:gd name="connsiteX54" fmla="*/ 1500664 w 5325069"/>
                <a:gd name="connsiteY54" fmla="*/ 59516 h 204674"/>
                <a:gd name="connsiteX55" fmla="*/ 1571003 w 5325069"/>
                <a:gd name="connsiteY55" fmla="*/ 64927 h 204674"/>
                <a:gd name="connsiteX56" fmla="*/ 1603467 w 5325069"/>
                <a:gd name="connsiteY56" fmla="*/ 75748 h 204674"/>
                <a:gd name="connsiteX57" fmla="*/ 1619699 w 5325069"/>
                <a:gd name="connsiteY57" fmla="*/ 86569 h 204674"/>
                <a:gd name="connsiteX58" fmla="*/ 1641341 w 5325069"/>
                <a:gd name="connsiteY58" fmla="*/ 91980 h 204674"/>
                <a:gd name="connsiteX59" fmla="*/ 1690037 w 5325069"/>
                <a:gd name="connsiteY59" fmla="*/ 86569 h 204674"/>
                <a:gd name="connsiteX60" fmla="*/ 1700858 w 5325069"/>
                <a:gd name="connsiteY60" fmla="*/ 70337 h 204674"/>
                <a:gd name="connsiteX61" fmla="*/ 1711680 w 5325069"/>
                <a:gd name="connsiteY61" fmla="*/ 59516 h 204674"/>
                <a:gd name="connsiteX62" fmla="*/ 1727912 w 5325069"/>
                <a:gd name="connsiteY62" fmla="*/ 64927 h 204674"/>
                <a:gd name="connsiteX63" fmla="*/ 1738733 w 5325069"/>
                <a:gd name="connsiteY63" fmla="*/ 81159 h 204674"/>
                <a:gd name="connsiteX64" fmla="*/ 1771197 w 5325069"/>
                <a:gd name="connsiteY64" fmla="*/ 91980 h 204674"/>
                <a:gd name="connsiteX65" fmla="*/ 1803661 w 5325069"/>
                <a:gd name="connsiteY65" fmla="*/ 86569 h 204674"/>
                <a:gd name="connsiteX66" fmla="*/ 1819893 w 5325069"/>
                <a:gd name="connsiteY66" fmla="*/ 81159 h 204674"/>
                <a:gd name="connsiteX67" fmla="*/ 1906463 w 5325069"/>
                <a:gd name="connsiteY67" fmla="*/ 75748 h 204674"/>
                <a:gd name="connsiteX68" fmla="*/ 1944338 w 5325069"/>
                <a:gd name="connsiteY68" fmla="*/ 86569 h 204674"/>
                <a:gd name="connsiteX69" fmla="*/ 2009266 w 5325069"/>
                <a:gd name="connsiteY69" fmla="*/ 81159 h 204674"/>
                <a:gd name="connsiteX70" fmla="*/ 2036319 w 5325069"/>
                <a:gd name="connsiteY70" fmla="*/ 64927 h 204674"/>
                <a:gd name="connsiteX71" fmla="*/ 2057961 w 5325069"/>
                <a:gd name="connsiteY71" fmla="*/ 37873 h 204674"/>
                <a:gd name="connsiteX72" fmla="*/ 2068783 w 5325069"/>
                <a:gd name="connsiteY72" fmla="*/ 27052 h 204674"/>
                <a:gd name="connsiteX73" fmla="*/ 2079604 w 5325069"/>
                <a:gd name="connsiteY73" fmla="*/ 43284 h 204674"/>
                <a:gd name="connsiteX74" fmla="*/ 2112068 w 5325069"/>
                <a:gd name="connsiteY74" fmla="*/ 59516 h 204674"/>
                <a:gd name="connsiteX75" fmla="*/ 2160764 w 5325069"/>
                <a:gd name="connsiteY75" fmla="*/ 54105 h 204674"/>
                <a:gd name="connsiteX76" fmla="*/ 2176996 w 5325069"/>
                <a:gd name="connsiteY76" fmla="*/ 48695 h 204674"/>
                <a:gd name="connsiteX77" fmla="*/ 2263566 w 5325069"/>
                <a:gd name="connsiteY77" fmla="*/ 59516 h 204674"/>
                <a:gd name="connsiteX78" fmla="*/ 2312262 w 5325069"/>
                <a:gd name="connsiteY78" fmla="*/ 54105 h 204674"/>
                <a:gd name="connsiteX79" fmla="*/ 2355547 w 5325069"/>
                <a:gd name="connsiteY79" fmla="*/ 48695 h 204674"/>
                <a:gd name="connsiteX80" fmla="*/ 2398832 w 5325069"/>
                <a:gd name="connsiteY80" fmla="*/ 43284 h 204674"/>
                <a:gd name="connsiteX81" fmla="*/ 2415064 w 5325069"/>
                <a:gd name="connsiteY81" fmla="*/ 54105 h 204674"/>
                <a:gd name="connsiteX82" fmla="*/ 2431296 w 5325069"/>
                <a:gd name="connsiteY82" fmla="*/ 59516 h 204674"/>
                <a:gd name="connsiteX83" fmla="*/ 2517867 w 5325069"/>
                <a:gd name="connsiteY83" fmla="*/ 54105 h 204674"/>
                <a:gd name="connsiteX84" fmla="*/ 2534099 w 5325069"/>
                <a:gd name="connsiteY84" fmla="*/ 43284 h 204674"/>
                <a:gd name="connsiteX85" fmla="*/ 2566563 w 5325069"/>
                <a:gd name="connsiteY85" fmla="*/ 21641 h 204674"/>
                <a:gd name="connsiteX86" fmla="*/ 2609848 w 5325069"/>
                <a:gd name="connsiteY86" fmla="*/ 54105 h 204674"/>
                <a:gd name="connsiteX87" fmla="*/ 2631490 w 5325069"/>
                <a:gd name="connsiteY87" fmla="*/ 59516 h 204674"/>
                <a:gd name="connsiteX88" fmla="*/ 2642312 w 5325069"/>
                <a:gd name="connsiteY88" fmla="*/ 70337 h 204674"/>
                <a:gd name="connsiteX89" fmla="*/ 2707239 w 5325069"/>
                <a:gd name="connsiteY89" fmla="*/ 54105 h 204674"/>
                <a:gd name="connsiteX90" fmla="*/ 2718061 w 5325069"/>
                <a:gd name="connsiteY90" fmla="*/ 43284 h 204674"/>
                <a:gd name="connsiteX91" fmla="*/ 2772167 w 5325069"/>
                <a:gd name="connsiteY91" fmla="*/ 37873 h 204674"/>
                <a:gd name="connsiteX92" fmla="*/ 2782989 w 5325069"/>
                <a:gd name="connsiteY92" fmla="*/ 27052 h 204674"/>
                <a:gd name="connsiteX93" fmla="*/ 2788399 w 5325069"/>
                <a:gd name="connsiteY93" fmla="*/ 10820 h 204674"/>
                <a:gd name="connsiteX94" fmla="*/ 2804631 w 5325069"/>
                <a:gd name="connsiteY94" fmla="*/ 16231 h 204674"/>
                <a:gd name="connsiteX95" fmla="*/ 2853327 w 5325069"/>
                <a:gd name="connsiteY95" fmla="*/ 54105 h 204674"/>
                <a:gd name="connsiteX96" fmla="*/ 2891202 w 5325069"/>
                <a:gd name="connsiteY96" fmla="*/ 43284 h 204674"/>
                <a:gd name="connsiteX97" fmla="*/ 2912844 w 5325069"/>
                <a:gd name="connsiteY97" fmla="*/ 48695 h 204674"/>
                <a:gd name="connsiteX98" fmla="*/ 2923666 w 5325069"/>
                <a:gd name="connsiteY98" fmla="*/ 59516 h 204674"/>
                <a:gd name="connsiteX99" fmla="*/ 2977772 w 5325069"/>
                <a:gd name="connsiteY99" fmla="*/ 59516 h 204674"/>
                <a:gd name="connsiteX100" fmla="*/ 3021057 w 5325069"/>
                <a:gd name="connsiteY100" fmla="*/ 37873 h 204674"/>
                <a:gd name="connsiteX101" fmla="*/ 3053521 w 5325069"/>
                <a:gd name="connsiteY101" fmla="*/ 32463 h 204674"/>
                <a:gd name="connsiteX102" fmla="*/ 3085985 w 5325069"/>
                <a:gd name="connsiteY102" fmla="*/ 21641 h 204674"/>
                <a:gd name="connsiteX103" fmla="*/ 3102217 w 5325069"/>
                <a:gd name="connsiteY103" fmla="*/ 16231 h 204674"/>
                <a:gd name="connsiteX104" fmla="*/ 3107628 w 5325069"/>
                <a:gd name="connsiteY104" fmla="*/ 32463 h 204674"/>
                <a:gd name="connsiteX105" fmla="*/ 3188787 w 5325069"/>
                <a:gd name="connsiteY105" fmla="*/ 43284 h 204674"/>
                <a:gd name="connsiteX106" fmla="*/ 3210430 w 5325069"/>
                <a:gd name="connsiteY106" fmla="*/ 48695 h 204674"/>
                <a:gd name="connsiteX107" fmla="*/ 3237483 w 5325069"/>
                <a:gd name="connsiteY107" fmla="*/ 70337 h 204674"/>
                <a:gd name="connsiteX108" fmla="*/ 3313232 w 5325069"/>
                <a:gd name="connsiteY108" fmla="*/ 54105 h 204674"/>
                <a:gd name="connsiteX109" fmla="*/ 3324054 w 5325069"/>
                <a:gd name="connsiteY109" fmla="*/ 43284 h 204674"/>
                <a:gd name="connsiteX110" fmla="*/ 3356518 w 5325069"/>
                <a:gd name="connsiteY110" fmla="*/ 48695 h 204674"/>
                <a:gd name="connsiteX111" fmla="*/ 3372750 w 5325069"/>
                <a:gd name="connsiteY111" fmla="*/ 54105 h 204674"/>
                <a:gd name="connsiteX112" fmla="*/ 3443088 w 5325069"/>
                <a:gd name="connsiteY112" fmla="*/ 48695 h 204674"/>
                <a:gd name="connsiteX113" fmla="*/ 3497195 w 5325069"/>
                <a:gd name="connsiteY113" fmla="*/ 37873 h 204674"/>
                <a:gd name="connsiteX114" fmla="*/ 3513426 w 5325069"/>
                <a:gd name="connsiteY114" fmla="*/ 64927 h 204674"/>
                <a:gd name="connsiteX115" fmla="*/ 3529658 w 5325069"/>
                <a:gd name="connsiteY115" fmla="*/ 59516 h 204674"/>
                <a:gd name="connsiteX116" fmla="*/ 3556712 w 5325069"/>
                <a:gd name="connsiteY116" fmla="*/ 54105 h 204674"/>
                <a:gd name="connsiteX117" fmla="*/ 3648693 w 5325069"/>
                <a:gd name="connsiteY117" fmla="*/ 43284 h 204674"/>
                <a:gd name="connsiteX118" fmla="*/ 3675746 w 5325069"/>
                <a:gd name="connsiteY118" fmla="*/ 48695 h 204674"/>
                <a:gd name="connsiteX119" fmla="*/ 3735263 w 5325069"/>
                <a:gd name="connsiteY119" fmla="*/ 43284 h 204674"/>
                <a:gd name="connsiteX120" fmla="*/ 3751495 w 5325069"/>
                <a:gd name="connsiteY120" fmla="*/ 48695 h 204674"/>
                <a:gd name="connsiteX121" fmla="*/ 3767727 w 5325069"/>
                <a:gd name="connsiteY121" fmla="*/ 59516 h 204674"/>
                <a:gd name="connsiteX122" fmla="*/ 3805602 w 5325069"/>
                <a:gd name="connsiteY122" fmla="*/ 54105 h 204674"/>
                <a:gd name="connsiteX123" fmla="*/ 3870529 w 5325069"/>
                <a:gd name="connsiteY123" fmla="*/ 37873 h 204674"/>
                <a:gd name="connsiteX124" fmla="*/ 3935457 w 5325069"/>
                <a:gd name="connsiteY124" fmla="*/ 43284 h 204674"/>
                <a:gd name="connsiteX125" fmla="*/ 3957100 w 5325069"/>
                <a:gd name="connsiteY125" fmla="*/ 21641 h 204674"/>
                <a:gd name="connsiteX126" fmla="*/ 3989564 w 5325069"/>
                <a:gd name="connsiteY126" fmla="*/ 37873 h 204674"/>
                <a:gd name="connsiteX127" fmla="*/ 4000385 w 5325069"/>
                <a:gd name="connsiteY127" fmla="*/ 48695 h 204674"/>
                <a:gd name="connsiteX128" fmla="*/ 4016617 w 5325069"/>
                <a:gd name="connsiteY128" fmla="*/ 54105 h 204674"/>
                <a:gd name="connsiteX129" fmla="*/ 4059902 w 5325069"/>
                <a:gd name="connsiteY129" fmla="*/ 48695 h 204674"/>
                <a:gd name="connsiteX130" fmla="*/ 4070724 w 5325069"/>
                <a:gd name="connsiteY130" fmla="*/ 37873 h 204674"/>
                <a:gd name="connsiteX131" fmla="*/ 4086955 w 5325069"/>
                <a:gd name="connsiteY131" fmla="*/ 32463 h 204674"/>
                <a:gd name="connsiteX132" fmla="*/ 4108598 w 5325069"/>
                <a:gd name="connsiteY132" fmla="*/ 37873 h 204674"/>
                <a:gd name="connsiteX133" fmla="*/ 4141062 w 5325069"/>
                <a:gd name="connsiteY133" fmla="*/ 59516 h 204674"/>
                <a:gd name="connsiteX134" fmla="*/ 4184347 w 5325069"/>
                <a:gd name="connsiteY134" fmla="*/ 54105 h 204674"/>
                <a:gd name="connsiteX135" fmla="*/ 4216811 w 5325069"/>
                <a:gd name="connsiteY135" fmla="*/ 32463 h 204674"/>
                <a:gd name="connsiteX136" fmla="*/ 4233043 w 5325069"/>
                <a:gd name="connsiteY136" fmla="*/ 37873 h 204674"/>
                <a:gd name="connsiteX137" fmla="*/ 4249275 w 5325069"/>
                <a:gd name="connsiteY137" fmla="*/ 64927 h 204674"/>
                <a:gd name="connsiteX138" fmla="*/ 4303381 w 5325069"/>
                <a:gd name="connsiteY138" fmla="*/ 54105 h 204674"/>
                <a:gd name="connsiteX139" fmla="*/ 4314203 w 5325069"/>
                <a:gd name="connsiteY139" fmla="*/ 43284 h 204674"/>
                <a:gd name="connsiteX140" fmla="*/ 4330435 w 5325069"/>
                <a:gd name="connsiteY140" fmla="*/ 32463 h 204674"/>
                <a:gd name="connsiteX141" fmla="*/ 4341256 w 5325069"/>
                <a:gd name="connsiteY141" fmla="*/ 21641 h 204674"/>
                <a:gd name="connsiteX142" fmla="*/ 4357488 w 5325069"/>
                <a:gd name="connsiteY142" fmla="*/ 16231 h 204674"/>
                <a:gd name="connsiteX143" fmla="*/ 4379131 w 5325069"/>
                <a:gd name="connsiteY143" fmla="*/ 21641 h 204674"/>
                <a:gd name="connsiteX144" fmla="*/ 4389952 w 5325069"/>
                <a:gd name="connsiteY144" fmla="*/ 37873 h 204674"/>
                <a:gd name="connsiteX145" fmla="*/ 4444058 w 5325069"/>
                <a:gd name="connsiteY145" fmla="*/ 32463 h 204674"/>
                <a:gd name="connsiteX146" fmla="*/ 4454880 w 5325069"/>
                <a:gd name="connsiteY146" fmla="*/ 21641 h 204674"/>
                <a:gd name="connsiteX147" fmla="*/ 4487344 w 5325069"/>
                <a:gd name="connsiteY147" fmla="*/ 10820 h 204674"/>
                <a:gd name="connsiteX148" fmla="*/ 4492754 w 5325069"/>
                <a:gd name="connsiteY148" fmla="*/ 27052 h 204674"/>
                <a:gd name="connsiteX149" fmla="*/ 4498165 w 5325069"/>
                <a:gd name="connsiteY149" fmla="*/ 48695 h 204674"/>
                <a:gd name="connsiteX150" fmla="*/ 4514397 w 5325069"/>
                <a:gd name="connsiteY150" fmla="*/ 59516 h 204674"/>
                <a:gd name="connsiteX151" fmla="*/ 4579325 w 5325069"/>
                <a:gd name="connsiteY151" fmla="*/ 43284 h 204674"/>
                <a:gd name="connsiteX152" fmla="*/ 4611789 w 5325069"/>
                <a:gd name="connsiteY152" fmla="*/ 5410 h 204674"/>
                <a:gd name="connsiteX153" fmla="*/ 4638842 w 5325069"/>
                <a:gd name="connsiteY153" fmla="*/ 32463 h 204674"/>
                <a:gd name="connsiteX154" fmla="*/ 4671306 w 5325069"/>
                <a:gd name="connsiteY154" fmla="*/ 27052 h 204674"/>
                <a:gd name="connsiteX155" fmla="*/ 4687538 w 5325069"/>
                <a:gd name="connsiteY155" fmla="*/ 16231 h 204674"/>
                <a:gd name="connsiteX156" fmla="*/ 4720002 w 5325069"/>
                <a:gd name="connsiteY156" fmla="*/ 5410 h 204674"/>
                <a:gd name="connsiteX157" fmla="*/ 4736234 w 5325069"/>
                <a:gd name="connsiteY157" fmla="*/ 16231 h 204674"/>
                <a:gd name="connsiteX158" fmla="*/ 4752466 w 5325069"/>
                <a:gd name="connsiteY158" fmla="*/ 32463 h 204674"/>
                <a:gd name="connsiteX159" fmla="*/ 4768697 w 5325069"/>
                <a:gd name="connsiteY159" fmla="*/ 37873 h 204674"/>
                <a:gd name="connsiteX160" fmla="*/ 4801161 w 5325069"/>
                <a:gd name="connsiteY160" fmla="*/ 27052 h 204674"/>
                <a:gd name="connsiteX161" fmla="*/ 4811983 w 5325069"/>
                <a:gd name="connsiteY161" fmla="*/ 16231 h 204674"/>
                <a:gd name="connsiteX162" fmla="*/ 4828215 w 5325069"/>
                <a:gd name="connsiteY162" fmla="*/ 10820 h 204674"/>
                <a:gd name="connsiteX163" fmla="*/ 4925606 w 5325069"/>
                <a:gd name="connsiteY163" fmla="*/ 27052 h 204674"/>
                <a:gd name="connsiteX164" fmla="*/ 4931017 w 5325069"/>
                <a:gd name="connsiteY164" fmla="*/ 43284 h 204674"/>
                <a:gd name="connsiteX165" fmla="*/ 4947249 w 5325069"/>
                <a:gd name="connsiteY165" fmla="*/ 54105 h 204674"/>
                <a:gd name="connsiteX166" fmla="*/ 4974302 w 5325069"/>
                <a:gd name="connsiteY166" fmla="*/ 70337 h 204674"/>
                <a:gd name="connsiteX167" fmla="*/ 4995945 w 5325069"/>
                <a:gd name="connsiteY167" fmla="*/ 64927 h 204674"/>
                <a:gd name="connsiteX168" fmla="*/ 5006766 w 5325069"/>
                <a:gd name="connsiteY168" fmla="*/ 32463 h 204674"/>
                <a:gd name="connsiteX169" fmla="*/ 5044641 w 5325069"/>
                <a:gd name="connsiteY169" fmla="*/ 48695 h 204674"/>
                <a:gd name="connsiteX170" fmla="*/ 5077105 w 5325069"/>
                <a:gd name="connsiteY170" fmla="*/ 59516 h 204674"/>
                <a:gd name="connsiteX171" fmla="*/ 5125800 w 5325069"/>
                <a:gd name="connsiteY171" fmla="*/ 64927 h 204674"/>
                <a:gd name="connsiteX172" fmla="*/ 5152854 w 5325069"/>
                <a:gd name="connsiteY172" fmla="*/ 81159 h 204674"/>
                <a:gd name="connsiteX173" fmla="*/ 5158264 w 5325069"/>
                <a:gd name="connsiteY173" fmla="*/ 64927 h 204674"/>
                <a:gd name="connsiteX174" fmla="*/ 5196139 w 5325069"/>
                <a:gd name="connsiteY174" fmla="*/ 75748 h 204674"/>
                <a:gd name="connsiteX175" fmla="*/ 5206960 w 5325069"/>
                <a:gd name="connsiteY175" fmla="*/ 91980 h 204674"/>
                <a:gd name="connsiteX176" fmla="*/ 5217781 w 5325069"/>
                <a:gd name="connsiteY176" fmla="*/ 59516 h 204674"/>
                <a:gd name="connsiteX177" fmla="*/ 5223192 w 5325069"/>
                <a:gd name="connsiteY177" fmla="*/ 43284 h 204674"/>
                <a:gd name="connsiteX178" fmla="*/ 5239424 w 5325069"/>
                <a:gd name="connsiteY178" fmla="*/ 48695 h 204674"/>
                <a:gd name="connsiteX179" fmla="*/ 5255656 w 5325069"/>
                <a:gd name="connsiteY179" fmla="*/ 81159 h 204674"/>
                <a:gd name="connsiteX180" fmla="*/ 5266477 w 5325069"/>
                <a:gd name="connsiteY180" fmla="*/ 97391 h 204674"/>
                <a:gd name="connsiteX181" fmla="*/ 5271888 w 5325069"/>
                <a:gd name="connsiteY181" fmla="*/ 113623 h 204674"/>
                <a:gd name="connsiteX182" fmla="*/ 5282709 w 5325069"/>
                <a:gd name="connsiteY182" fmla="*/ 129854 h 204674"/>
                <a:gd name="connsiteX183" fmla="*/ 5254810 w 5325069"/>
                <a:gd name="connsiteY183" fmla="*/ 183168 h 204674"/>
                <a:gd name="connsiteX184" fmla="*/ 4798553 w 5325069"/>
                <a:gd name="connsiteY184" fmla="*/ 178550 h 204674"/>
                <a:gd name="connsiteX185" fmla="*/ 14 w 5325069"/>
                <a:gd name="connsiteY185" fmla="*/ 204653 h 204674"/>
                <a:gd name="connsiteX0" fmla="*/ 12200 w 5337255"/>
                <a:gd name="connsiteY0" fmla="*/ 204653 h 204675"/>
                <a:gd name="connsiteX1" fmla="*/ 30332 w 5337255"/>
                <a:gd name="connsiteY1" fmla="*/ 43284 h 204675"/>
                <a:gd name="connsiteX2" fmla="*/ 59 w 5337255"/>
                <a:gd name="connsiteY2" fmla="*/ 15901 h 204675"/>
                <a:gd name="connsiteX3" fmla="*/ 41153 w 5337255"/>
                <a:gd name="connsiteY3" fmla="*/ 5410 h 204675"/>
                <a:gd name="connsiteX4" fmla="*/ 95260 w 5337255"/>
                <a:gd name="connsiteY4" fmla="*/ 43284 h 204675"/>
                <a:gd name="connsiteX5" fmla="*/ 122313 w 5337255"/>
                <a:gd name="connsiteY5" fmla="*/ 75748 h 204675"/>
                <a:gd name="connsiteX6" fmla="*/ 138545 w 5337255"/>
                <a:gd name="connsiteY6" fmla="*/ 70337 h 204675"/>
                <a:gd name="connsiteX7" fmla="*/ 165598 w 5337255"/>
                <a:gd name="connsiteY7" fmla="*/ 54105 h 204675"/>
                <a:gd name="connsiteX8" fmla="*/ 198062 w 5337255"/>
                <a:gd name="connsiteY8" fmla="*/ 70337 h 204675"/>
                <a:gd name="connsiteX9" fmla="*/ 219705 w 5337255"/>
                <a:gd name="connsiteY9" fmla="*/ 64927 h 204675"/>
                <a:gd name="connsiteX10" fmla="*/ 252169 w 5337255"/>
                <a:gd name="connsiteY10" fmla="*/ 48695 h 204675"/>
                <a:gd name="connsiteX11" fmla="*/ 306275 w 5337255"/>
                <a:gd name="connsiteY11" fmla="*/ 64927 h 204675"/>
                <a:gd name="connsiteX12" fmla="*/ 322507 w 5337255"/>
                <a:gd name="connsiteY12" fmla="*/ 70337 h 204675"/>
                <a:gd name="connsiteX13" fmla="*/ 338739 w 5337255"/>
                <a:gd name="connsiteY13" fmla="*/ 81159 h 204675"/>
                <a:gd name="connsiteX14" fmla="*/ 398256 w 5337255"/>
                <a:gd name="connsiteY14" fmla="*/ 81159 h 204675"/>
                <a:gd name="connsiteX15" fmla="*/ 452363 w 5337255"/>
                <a:gd name="connsiteY15" fmla="*/ 81159 h 204675"/>
                <a:gd name="connsiteX16" fmla="*/ 506469 w 5337255"/>
                <a:gd name="connsiteY16" fmla="*/ 70337 h 204675"/>
                <a:gd name="connsiteX17" fmla="*/ 517291 w 5337255"/>
                <a:gd name="connsiteY17" fmla="*/ 59516 h 204675"/>
                <a:gd name="connsiteX18" fmla="*/ 533523 w 5337255"/>
                <a:gd name="connsiteY18" fmla="*/ 64927 h 204675"/>
                <a:gd name="connsiteX19" fmla="*/ 560576 w 5337255"/>
                <a:gd name="connsiteY19" fmla="*/ 70337 h 204675"/>
                <a:gd name="connsiteX20" fmla="*/ 587629 w 5337255"/>
                <a:gd name="connsiteY20" fmla="*/ 64927 h 204675"/>
                <a:gd name="connsiteX21" fmla="*/ 603861 w 5337255"/>
                <a:gd name="connsiteY21" fmla="*/ 59516 h 204675"/>
                <a:gd name="connsiteX22" fmla="*/ 620093 w 5337255"/>
                <a:gd name="connsiteY22" fmla="*/ 70337 h 204675"/>
                <a:gd name="connsiteX23" fmla="*/ 630914 w 5337255"/>
                <a:gd name="connsiteY23" fmla="*/ 86569 h 204675"/>
                <a:gd name="connsiteX24" fmla="*/ 685021 w 5337255"/>
                <a:gd name="connsiteY24" fmla="*/ 86569 h 204675"/>
                <a:gd name="connsiteX25" fmla="*/ 701253 w 5337255"/>
                <a:gd name="connsiteY25" fmla="*/ 75748 h 204675"/>
                <a:gd name="connsiteX26" fmla="*/ 733717 w 5337255"/>
                <a:gd name="connsiteY26" fmla="*/ 86569 h 204675"/>
                <a:gd name="connsiteX27" fmla="*/ 744538 w 5337255"/>
                <a:gd name="connsiteY27" fmla="*/ 97391 h 204675"/>
                <a:gd name="connsiteX28" fmla="*/ 782412 w 5337255"/>
                <a:gd name="connsiteY28" fmla="*/ 97391 h 204675"/>
                <a:gd name="connsiteX29" fmla="*/ 798644 w 5337255"/>
                <a:gd name="connsiteY29" fmla="*/ 86569 h 204675"/>
                <a:gd name="connsiteX30" fmla="*/ 814876 w 5337255"/>
                <a:gd name="connsiteY30" fmla="*/ 64927 h 204675"/>
                <a:gd name="connsiteX31" fmla="*/ 831108 w 5337255"/>
                <a:gd name="connsiteY31" fmla="*/ 59516 h 204675"/>
                <a:gd name="connsiteX32" fmla="*/ 847340 w 5337255"/>
                <a:gd name="connsiteY32" fmla="*/ 70337 h 204675"/>
                <a:gd name="connsiteX33" fmla="*/ 879804 w 5337255"/>
                <a:gd name="connsiteY33" fmla="*/ 81159 h 204675"/>
                <a:gd name="connsiteX34" fmla="*/ 923089 w 5337255"/>
                <a:gd name="connsiteY34" fmla="*/ 75748 h 204675"/>
                <a:gd name="connsiteX35" fmla="*/ 939321 w 5337255"/>
                <a:gd name="connsiteY35" fmla="*/ 70337 h 204675"/>
                <a:gd name="connsiteX36" fmla="*/ 928500 w 5337255"/>
                <a:gd name="connsiteY36" fmla="*/ 54105 h 204675"/>
                <a:gd name="connsiteX37" fmla="*/ 955553 w 5337255"/>
                <a:gd name="connsiteY37" fmla="*/ 59516 h 204675"/>
                <a:gd name="connsiteX38" fmla="*/ 1036713 w 5337255"/>
                <a:gd name="connsiteY38" fmla="*/ 64927 h 204675"/>
                <a:gd name="connsiteX39" fmla="*/ 1096230 w 5337255"/>
                <a:gd name="connsiteY39" fmla="*/ 81159 h 204675"/>
                <a:gd name="connsiteX40" fmla="*/ 1107052 w 5337255"/>
                <a:gd name="connsiteY40" fmla="*/ 70337 h 204675"/>
                <a:gd name="connsiteX41" fmla="*/ 1123283 w 5337255"/>
                <a:gd name="connsiteY41" fmla="*/ 75748 h 204675"/>
                <a:gd name="connsiteX42" fmla="*/ 1144926 w 5337255"/>
                <a:gd name="connsiteY42" fmla="*/ 81159 h 204675"/>
                <a:gd name="connsiteX43" fmla="*/ 1204443 w 5337255"/>
                <a:gd name="connsiteY43" fmla="*/ 75748 h 204675"/>
                <a:gd name="connsiteX44" fmla="*/ 1220675 w 5337255"/>
                <a:gd name="connsiteY44" fmla="*/ 70337 h 204675"/>
                <a:gd name="connsiteX45" fmla="*/ 1253139 w 5337255"/>
                <a:gd name="connsiteY45" fmla="*/ 86569 h 204675"/>
                <a:gd name="connsiteX46" fmla="*/ 1296424 w 5337255"/>
                <a:gd name="connsiteY46" fmla="*/ 81159 h 204675"/>
                <a:gd name="connsiteX47" fmla="*/ 1312656 w 5337255"/>
                <a:gd name="connsiteY47" fmla="*/ 75748 h 204675"/>
                <a:gd name="connsiteX48" fmla="*/ 1334299 w 5337255"/>
                <a:gd name="connsiteY48" fmla="*/ 54105 h 204675"/>
                <a:gd name="connsiteX49" fmla="*/ 1372173 w 5337255"/>
                <a:gd name="connsiteY49" fmla="*/ 54105 h 204675"/>
                <a:gd name="connsiteX50" fmla="*/ 1393816 w 5337255"/>
                <a:gd name="connsiteY50" fmla="*/ 32463 h 204675"/>
                <a:gd name="connsiteX51" fmla="*/ 1464154 w 5337255"/>
                <a:gd name="connsiteY51" fmla="*/ 21641 h 204675"/>
                <a:gd name="connsiteX52" fmla="*/ 1485797 w 5337255"/>
                <a:gd name="connsiteY52" fmla="*/ 16231 h 204675"/>
                <a:gd name="connsiteX53" fmla="*/ 1507440 w 5337255"/>
                <a:gd name="connsiteY53" fmla="*/ 37873 h 204675"/>
                <a:gd name="connsiteX54" fmla="*/ 1512850 w 5337255"/>
                <a:gd name="connsiteY54" fmla="*/ 59516 h 204675"/>
                <a:gd name="connsiteX55" fmla="*/ 1583189 w 5337255"/>
                <a:gd name="connsiteY55" fmla="*/ 64927 h 204675"/>
                <a:gd name="connsiteX56" fmla="*/ 1615653 w 5337255"/>
                <a:gd name="connsiteY56" fmla="*/ 75748 h 204675"/>
                <a:gd name="connsiteX57" fmla="*/ 1631885 w 5337255"/>
                <a:gd name="connsiteY57" fmla="*/ 86569 h 204675"/>
                <a:gd name="connsiteX58" fmla="*/ 1653527 w 5337255"/>
                <a:gd name="connsiteY58" fmla="*/ 91980 h 204675"/>
                <a:gd name="connsiteX59" fmla="*/ 1702223 w 5337255"/>
                <a:gd name="connsiteY59" fmla="*/ 86569 h 204675"/>
                <a:gd name="connsiteX60" fmla="*/ 1713044 w 5337255"/>
                <a:gd name="connsiteY60" fmla="*/ 70337 h 204675"/>
                <a:gd name="connsiteX61" fmla="*/ 1723866 w 5337255"/>
                <a:gd name="connsiteY61" fmla="*/ 59516 h 204675"/>
                <a:gd name="connsiteX62" fmla="*/ 1740098 w 5337255"/>
                <a:gd name="connsiteY62" fmla="*/ 64927 h 204675"/>
                <a:gd name="connsiteX63" fmla="*/ 1750919 w 5337255"/>
                <a:gd name="connsiteY63" fmla="*/ 81159 h 204675"/>
                <a:gd name="connsiteX64" fmla="*/ 1783383 w 5337255"/>
                <a:gd name="connsiteY64" fmla="*/ 91980 h 204675"/>
                <a:gd name="connsiteX65" fmla="*/ 1815847 w 5337255"/>
                <a:gd name="connsiteY65" fmla="*/ 86569 h 204675"/>
                <a:gd name="connsiteX66" fmla="*/ 1832079 w 5337255"/>
                <a:gd name="connsiteY66" fmla="*/ 81159 h 204675"/>
                <a:gd name="connsiteX67" fmla="*/ 1918649 w 5337255"/>
                <a:gd name="connsiteY67" fmla="*/ 75748 h 204675"/>
                <a:gd name="connsiteX68" fmla="*/ 1956524 w 5337255"/>
                <a:gd name="connsiteY68" fmla="*/ 86569 h 204675"/>
                <a:gd name="connsiteX69" fmla="*/ 2021452 w 5337255"/>
                <a:gd name="connsiteY69" fmla="*/ 81159 h 204675"/>
                <a:gd name="connsiteX70" fmla="*/ 2048505 w 5337255"/>
                <a:gd name="connsiteY70" fmla="*/ 64927 h 204675"/>
                <a:gd name="connsiteX71" fmla="*/ 2070147 w 5337255"/>
                <a:gd name="connsiteY71" fmla="*/ 37873 h 204675"/>
                <a:gd name="connsiteX72" fmla="*/ 2080969 w 5337255"/>
                <a:gd name="connsiteY72" fmla="*/ 27052 h 204675"/>
                <a:gd name="connsiteX73" fmla="*/ 2091790 w 5337255"/>
                <a:gd name="connsiteY73" fmla="*/ 43284 h 204675"/>
                <a:gd name="connsiteX74" fmla="*/ 2124254 w 5337255"/>
                <a:gd name="connsiteY74" fmla="*/ 59516 h 204675"/>
                <a:gd name="connsiteX75" fmla="*/ 2172950 w 5337255"/>
                <a:gd name="connsiteY75" fmla="*/ 54105 h 204675"/>
                <a:gd name="connsiteX76" fmla="*/ 2189182 w 5337255"/>
                <a:gd name="connsiteY76" fmla="*/ 48695 h 204675"/>
                <a:gd name="connsiteX77" fmla="*/ 2275752 w 5337255"/>
                <a:gd name="connsiteY77" fmla="*/ 59516 h 204675"/>
                <a:gd name="connsiteX78" fmla="*/ 2324448 w 5337255"/>
                <a:gd name="connsiteY78" fmla="*/ 54105 h 204675"/>
                <a:gd name="connsiteX79" fmla="*/ 2367733 w 5337255"/>
                <a:gd name="connsiteY79" fmla="*/ 48695 h 204675"/>
                <a:gd name="connsiteX80" fmla="*/ 2411018 w 5337255"/>
                <a:gd name="connsiteY80" fmla="*/ 43284 h 204675"/>
                <a:gd name="connsiteX81" fmla="*/ 2427250 w 5337255"/>
                <a:gd name="connsiteY81" fmla="*/ 54105 h 204675"/>
                <a:gd name="connsiteX82" fmla="*/ 2443482 w 5337255"/>
                <a:gd name="connsiteY82" fmla="*/ 59516 h 204675"/>
                <a:gd name="connsiteX83" fmla="*/ 2530053 w 5337255"/>
                <a:gd name="connsiteY83" fmla="*/ 54105 h 204675"/>
                <a:gd name="connsiteX84" fmla="*/ 2546285 w 5337255"/>
                <a:gd name="connsiteY84" fmla="*/ 43284 h 204675"/>
                <a:gd name="connsiteX85" fmla="*/ 2578749 w 5337255"/>
                <a:gd name="connsiteY85" fmla="*/ 21641 h 204675"/>
                <a:gd name="connsiteX86" fmla="*/ 2622034 w 5337255"/>
                <a:gd name="connsiteY86" fmla="*/ 54105 h 204675"/>
                <a:gd name="connsiteX87" fmla="*/ 2643676 w 5337255"/>
                <a:gd name="connsiteY87" fmla="*/ 59516 h 204675"/>
                <a:gd name="connsiteX88" fmla="*/ 2654498 w 5337255"/>
                <a:gd name="connsiteY88" fmla="*/ 70337 h 204675"/>
                <a:gd name="connsiteX89" fmla="*/ 2719425 w 5337255"/>
                <a:gd name="connsiteY89" fmla="*/ 54105 h 204675"/>
                <a:gd name="connsiteX90" fmla="*/ 2730247 w 5337255"/>
                <a:gd name="connsiteY90" fmla="*/ 43284 h 204675"/>
                <a:gd name="connsiteX91" fmla="*/ 2784353 w 5337255"/>
                <a:gd name="connsiteY91" fmla="*/ 37873 h 204675"/>
                <a:gd name="connsiteX92" fmla="*/ 2795175 w 5337255"/>
                <a:gd name="connsiteY92" fmla="*/ 27052 h 204675"/>
                <a:gd name="connsiteX93" fmla="*/ 2800585 w 5337255"/>
                <a:gd name="connsiteY93" fmla="*/ 10820 h 204675"/>
                <a:gd name="connsiteX94" fmla="*/ 2816817 w 5337255"/>
                <a:gd name="connsiteY94" fmla="*/ 16231 h 204675"/>
                <a:gd name="connsiteX95" fmla="*/ 2865513 w 5337255"/>
                <a:gd name="connsiteY95" fmla="*/ 54105 h 204675"/>
                <a:gd name="connsiteX96" fmla="*/ 2903388 w 5337255"/>
                <a:gd name="connsiteY96" fmla="*/ 43284 h 204675"/>
                <a:gd name="connsiteX97" fmla="*/ 2925030 w 5337255"/>
                <a:gd name="connsiteY97" fmla="*/ 48695 h 204675"/>
                <a:gd name="connsiteX98" fmla="*/ 2935852 w 5337255"/>
                <a:gd name="connsiteY98" fmla="*/ 59516 h 204675"/>
                <a:gd name="connsiteX99" fmla="*/ 2989958 w 5337255"/>
                <a:gd name="connsiteY99" fmla="*/ 59516 h 204675"/>
                <a:gd name="connsiteX100" fmla="*/ 3033243 w 5337255"/>
                <a:gd name="connsiteY100" fmla="*/ 37873 h 204675"/>
                <a:gd name="connsiteX101" fmla="*/ 3065707 w 5337255"/>
                <a:gd name="connsiteY101" fmla="*/ 32463 h 204675"/>
                <a:gd name="connsiteX102" fmla="*/ 3098171 w 5337255"/>
                <a:gd name="connsiteY102" fmla="*/ 21641 h 204675"/>
                <a:gd name="connsiteX103" fmla="*/ 3114403 w 5337255"/>
                <a:gd name="connsiteY103" fmla="*/ 16231 h 204675"/>
                <a:gd name="connsiteX104" fmla="*/ 3119814 w 5337255"/>
                <a:gd name="connsiteY104" fmla="*/ 32463 h 204675"/>
                <a:gd name="connsiteX105" fmla="*/ 3200973 w 5337255"/>
                <a:gd name="connsiteY105" fmla="*/ 43284 h 204675"/>
                <a:gd name="connsiteX106" fmla="*/ 3222616 w 5337255"/>
                <a:gd name="connsiteY106" fmla="*/ 48695 h 204675"/>
                <a:gd name="connsiteX107" fmla="*/ 3249669 w 5337255"/>
                <a:gd name="connsiteY107" fmla="*/ 70337 h 204675"/>
                <a:gd name="connsiteX108" fmla="*/ 3325418 w 5337255"/>
                <a:gd name="connsiteY108" fmla="*/ 54105 h 204675"/>
                <a:gd name="connsiteX109" fmla="*/ 3336240 w 5337255"/>
                <a:gd name="connsiteY109" fmla="*/ 43284 h 204675"/>
                <a:gd name="connsiteX110" fmla="*/ 3368704 w 5337255"/>
                <a:gd name="connsiteY110" fmla="*/ 48695 h 204675"/>
                <a:gd name="connsiteX111" fmla="*/ 3384936 w 5337255"/>
                <a:gd name="connsiteY111" fmla="*/ 54105 h 204675"/>
                <a:gd name="connsiteX112" fmla="*/ 3455274 w 5337255"/>
                <a:gd name="connsiteY112" fmla="*/ 48695 h 204675"/>
                <a:gd name="connsiteX113" fmla="*/ 3509381 w 5337255"/>
                <a:gd name="connsiteY113" fmla="*/ 37873 h 204675"/>
                <a:gd name="connsiteX114" fmla="*/ 3525612 w 5337255"/>
                <a:gd name="connsiteY114" fmla="*/ 64927 h 204675"/>
                <a:gd name="connsiteX115" fmla="*/ 3541844 w 5337255"/>
                <a:gd name="connsiteY115" fmla="*/ 59516 h 204675"/>
                <a:gd name="connsiteX116" fmla="*/ 3568898 w 5337255"/>
                <a:gd name="connsiteY116" fmla="*/ 54105 h 204675"/>
                <a:gd name="connsiteX117" fmla="*/ 3660879 w 5337255"/>
                <a:gd name="connsiteY117" fmla="*/ 43284 h 204675"/>
                <a:gd name="connsiteX118" fmla="*/ 3687932 w 5337255"/>
                <a:gd name="connsiteY118" fmla="*/ 48695 h 204675"/>
                <a:gd name="connsiteX119" fmla="*/ 3747449 w 5337255"/>
                <a:gd name="connsiteY119" fmla="*/ 43284 h 204675"/>
                <a:gd name="connsiteX120" fmla="*/ 3763681 w 5337255"/>
                <a:gd name="connsiteY120" fmla="*/ 48695 h 204675"/>
                <a:gd name="connsiteX121" fmla="*/ 3779913 w 5337255"/>
                <a:gd name="connsiteY121" fmla="*/ 59516 h 204675"/>
                <a:gd name="connsiteX122" fmla="*/ 3817788 w 5337255"/>
                <a:gd name="connsiteY122" fmla="*/ 54105 h 204675"/>
                <a:gd name="connsiteX123" fmla="*/ 3882715 w 5337255"/>
                <a:gd name="connsiteY123" fmla="*/ 37873 h 204675"/>
                <a:gd name="connsiteX124" fmla="*/ 3947643 w 5337255"/>
                <a:gd name="connsiteY124" fmla="*/ 43284 h 204675"/>
                <a:gd name="connsiteX125" fmla="*/ 3969286 w 5337255"/>
                <a:gd name="connsiteY125" fmla="*/ 21641 h 204675"/>
                <a:gd name="connsiteX126" fmla="*/ 4001750 w 5337255"/>
                <a:gd name="connsiteY126" fmla="*/ 37873 h 204675"/>
                <a:gd name="connsiteX127" fmla="*/ 4012571 w 5337255"/>
                <a:gd name="connsiteY127" fmla="*/ 48695 h 204675"/>
                <a:gd name="connsiteX128" fmla="*/ 4028803 w 5337255"/>
                <a:gd name="connsiteY128" fmla="*/ 54105 h 204675"/>
                <a:gd name="connsiteX129" fmla="*/ 4072088 w 5337255"/>
                <a:gd name="connsiteY129" fmla="*/ 48695 h 204675"/>
                <a:gd name="connsiteX130" fmla="*/ 4082910 w 5337255"/>
                <a:gd name="connsiteY130" fmla="*/ 37873 h 204675"/>
                <a:gd name="connsiteX131" fmla="*/ 4099141 w 5337255"/>
                <a:gd name="connsiteY131" fmla="*/ 32463 h 204675"/>
                <a:gd name="connsiteX132" fmla="*/ 4120784 w 5337255"/>
                <a:gd name="connsiteY132" fmla="*/ 37873 h 204675"/>
                <a:gd name="connsiteX133" fmla="*/ 4153248 w 5337255"/>
                <a:gd name="connsiteY133" fmla="*/ 59516 h 204675"/>
                <a:gd name="connsiteX134" fmla="*/ 4196533 w 5337255"/>
                <a:gd name="connsiteY134" fmla="*/ 54105 h 204675"/>
                <a:gd name="connsiteX135" fmla="*/ 4228997 w 5337255"/>
                <a:gd name="connsiteY135" fmla="*/ 32463 h 204675"/>
                <a:gd name="connsiteX136" fmla="*/ 4245229 w 5337255"/>
                <a:gd name="connsiteY136" fmla="*/ 37873 h 204675"/>
                <a:gd name="connsiteX137" fmla="*/ 4261461 w 5337255"/>
                <a:gd name="connsiteY137" fmla="*/ 64927 h 204675"/>
                <a:gd name="connsiteX138" fmla="*/ 4315567 w 5337255"/>
                <a:gd name="connsiteY138" fmla="*/ 54105 h 204675"/>
                <a:gd name="connsiteX139" fmla="*/ 4326389 w 5337255"/>
                <a:gd name="connsiteY139" fmla="*/ 43284 h 204675"/>
                <a:gd name="connsiteX140" fmla="*/ 4342621 w 5337255"/>
                <a:gd name="connsiteY140" fmla="*/ 32463 h 204675"/>
                <a:gd name="connsiteX141" fmla="*/ 4353442 w 5337255"/>
                <a:gd name="connsiteY141" fmla="*/ 21641 h 204675"/>
                <a:gd name="connsiteX142" fmla="*/ 4369674 w 5337255"/>
                <a:gd name="connsiteY142" fmla="*/ 16231 h 204675"/>
                <a:gd name="connsiteX143" fmla="*/ 4391317 w 5337255"/>
                <a:gd name="connsiteY143" fmla="*/ 21641 h 204675"/>
                <a:gd name="connsiteX144" fmla="*/ 4402138 w 5337255"/>
                <a:gd name="connsiteY144" fmla="*/ 37873 h 204675"/>
                <a:gd name="connsiteX145" fmla="*/ 4456244 w 5337255"/>
                <a:gd name="connsiteY145" fmla="*/ 32463 h 204675"/>
                <a:gd name="connsiteX146" fmla="*/ 4467066 w 5337255"/>
                <a:gd name="connsiteY146" fmla="*/ 21641 h 204675"/>
                <a:gd name="connsiteX147" fmla="*/ 4499530 w 5337255"/>
                <a:gd name="connsiteY147" fmla="*/ 10820 h 204675"/>
                <a:gd name="connsiteX148" fmla="*/ 4504940 w 5337255"/>
                <a:gd name="connsiteY148" fmla="*/ 27052 h 204675"/>
                <a:gd name="connsiteX149" fmla="*/ 4510351 w 5337255"/>
                <a:gd name="connsiteY149" fmla="*/ 48695 h 204675"/>
                <a:gd name="connsiteX150" fmla="*/ 4526583 w 5337255"/>
                <a:gd name="connsiteY150" fmla="*/ 59516 h 204675"/>
                <a:gd name="connsiteX151" fmla="*/ 4591511 w 5337255"/>
                <a:gd name="connsiteY151" fmla="*/ 43284 h 204675"/>
                <a:gd name="connsiteX152" fmla="*/ 4623975 w 5337255"/>
                <a:gd name="connsiteY152" fmla="*/ 5410 h 204675"/>
                <a:gd name="connsiteX153" fmla="*/ 4651028 w 5337255"/>
                <a:gd name="connsiteY153" fmla="*/ 32463 h 204675"/>
                <a:gd name="connsiteX154" fmla="*/ 4683492 w 5337255"/>
                <a:gd name="connsiteY154" fmla="*/ 27052 h 204675"/>
                <a:gd name="connsiteX155" fmla="*/ 4699724 w 5337255"/>
                <a:gd name="connsiteY155" fmla="*/ 16231 h 204675"/>
                <a:gd name="connsiteX156" fmla="*/ 4732188 w 5337255"/>
                <a:gd name="connsiteY156" fmla="*/ 5410 h 204675"/>
                <a:gd name="connsiteX157" fmla="*/ 4748420 w 5337255"/>
                <a:gd name="connsiteY157" fmla="*/ 16231 h 204675"/>
                <a:gd name="connsiteX158" fmla="*/ 4764652 w 5337255"/>
                <a:gd name="connsiteY158" fmla="*/ 32463 h 204675"/>
                <a:gd name="connsiteX159" fmla="*/ 4780883 w 5337255"/>
                <a:gd name="connsiteY159" fmla="*/ 37873 h 204675"/>
                <a:gd name="connsiteX160" fmla="*/ 4813347 w 5337255"/>
                <a:gd name="connsiteY160" fmla="*/ 27052 h 204675"/>
                <a:gd name="connsiteX161" fmla="*/ 4824169 w 5337255"/>
                <a:gd name="connsiteY161" fmla="*/ 16231 h 204675"/>
                <a:gd name="connsiteX162" fmla="*/ 4840401 w 5337255"/>
                <a:gd name="connsiteY162" fmla="*/ 10820 h 204675"/>
                <a:gd name="connsiteX163" fmla="*/ 4937792 w 5337255"/>
                <a:gd name="connsiteY163" fmla="*/ 27052 h 204675"/>
                <a:gd name="connsiteX164" fmla="*/ 4943203 w 5337255"/>
                <a:gd name="connsiteY164" fmla="*/ 43284 h 204675"/>
                <a:gd name="connsiteX165" fmla="*/ 4959435 w 5337255"/>
                <a:gd name="connsiteY165" fmla="*/ 54105 h 204675"/>
                <a:gd name="connsiteX166" fmla="*/ 4986488 w 5337255"/>
                <a:gd name="connsiteY166" fmla="*/ 70337 h 204675"/>
                <a:gd name="connsiteX167" fmla="*/ 5008131 w 5337255"/>
                <a:gd name="connsiteY167" fmla="*/ 64927 h 204675"/>
                <a:gd name="connsiteX168" fmla="*/ 5018952 w 5337255"/>
                <a:gd name="connsiteY168" fmla="*/ 32463 h 204675"/>
                <a:gd name="connsiteX169" fmla="*/ 5056827 w 5337255"/>
                <a:gd name="connsiteY169" fmla="*/ 48695 h 204675"/>
                <a:gd name="connsiteX170" fmla="*/ 5089291 w 5337255"/>
                <a:gd name="connsiteY170" fmla="*/ 59516 h 204675"/>
                <a:gd name="connsiteX171" fmla="*/ 5137986 w 5337255"/>
                <a:gd name="connsiteY171" fmla="*/ 64927 h 204675"/>
                <a:gd name="connsiteX172" fmla="*/ 5165040 w 5337255"/>
                <a:gd name="connsiteY172" fmla="*/ 81159 h 204675"/>
                <a:gd name="connsiteX173" fmla="*/ 5170450 w 5337255"/>
                <a:gd name="connsiteY173" fmla="*/ 64927 h 204675"/>
                <a:gd name="connsiteX174" fmla="*/ 5208325 w 5337255"/>
                <a:gd name="connsiteY174" fmla="*/ 75748 h 204675"/>
                <a:gd name="connsiteX175" fmla="*/ 5219146 w 5337255"/>
                <a:gd name="connsiteY175" fmla="*/ 91980 h 204675"/>
                <a:gd name="connsiteX176" fmla="*/ 5229967 w 5337255"/>
                <a:gd name="connsiteY176" fmla="*/ 59516 h 204675"/>
                <a:gd name="connsiteX177" fmla="*/ 5235378 w 5337255"/>
                <a:gd name="connsiteY177" fmla="*/ 43284 h 204675"/>
                <a:gd name="connsiteX178" fmla="*/ 5251610 w 5337255"/>
                <a:gd name="connsiteY178" fmla="*/ 48695 h 204675"/>
                <a:gd name="connsiteX179" fmla="*/ 5267842 w 5337255"/>
                <a:gd name="connsiteY179" fmla="*/ 81159 h 204675"/>
                <a:gd name="connsiteX180" fmla="*/ 5278663 w 5337255"/>
                <a:gd name="connsiteY180" fmla="*/ 97391 h 204675"/>
                <a:gd name="connsiteX181" fmla="*/ 5284074 w 5337255"/>
                <a:gd name="connsiteY181" fmla="*/ 113623 h 204675"/>
                <a:gd name="connsiteX182" fmla="*/ 5294895 w 5337255"/>
                <a:gd name="connsiteY182" fmla="*/ 129854 h 204675"/>
                <a:gd name="connsiteX183" fmla="*/ 5266996 w 5337255"/>
                <a:gd name="connsiteY183" fmla="*/ 183168 h 204675"/>
                <a:gd name="connsiteX184" fmla="*/ 4810739 w 5337255"/>
                <a:gd name="connsiteY184" fmla="*/ 178550 h 204675"/>
                <a:gd name="connsiteX185" fmla="*/ 12200 w 5337255"/>
                <a:gd name="connsiteY185" fmla="*/ 204653 h 204675"/>
                <a:gd name="connsiteX0" fmla="*/ 357135 w 5682190"/>
                <a:gd name="connsiteY0" fmla="*/ 204653 h 204653"/>
                <a:gd name="connsiteX1" fmla="*/ 350734 w 5682190"/>
                <a:gd name="connsiteY1" fmla="*/ 72278 h 204653"/>
                <a:gd name="connsiteX2" fmla="*/ 344994 w 5682190"/>
                <a:gd name="connsiteY2" fmla="*/ 15901 h 204653"/>
                <a:gd name="connsiteX3" fmla="*/ 386088 w 5682190"/>
                <a:gd name="connsiteY3" fmla="*/ 5410 h 204653"/>
                <a:gd name="connsiteX4" fmla="*/ 440195 w 5682190"/>
                <a:gd name="connsiteY4" fmla="*/ 43284 h 204653"/>
                <a:gd name="connsiteX5" fmla="*/ 467248 w 5682190"/>
                <a:gd name="connsiteY5" fmla="*/ 75748 h 204653"/>
                <a:gd name="connsiteX6" fmla="*/ 483480 w 5682190"/>
                <a:gd name="connsiteY6" fmla="*/ 70337 h 204653"/>
                <a:gd name="connsiteX7" fmla="*/ 510533 w 5682190"/>
                <a:gd name="connsiteY7" fmla="*/ 54105 h 204653"/>
                <a:gd name="connsiteX8" fmla="*/ 542997 w 5682190"/>
                <a:gd name="connsiteY8" fmla="*/ 70337 h 204653"/>
                <a:gd name="connsiteX9" fmla="*/ 564640 w 5682190"/>
                <a:gd name="connsiteY9" fmla="*/ 64927 h 204653"/>
                <a:gd name="connsiteX10" fmla="*/ 597104 w 5682190"/>
                <a:gd name="connsiteY10" fmla="*/ 48695 h 204653"/>
                <a:gd name="connsiteX11" fmla="*/ 651210 w 5682190"/>
                <a:gd name="connsiteY11" fmla="*/ 64927 h 204653"/>
                <a:gd name="connsiteX12" fmla="*/ 667442 w 5682190"/>
                <a:gd name="connsiteY12" fmla="*/ 70337 h 204653"/>
                <a:gd name="connsiteX13" fmla="*/ 683674 w 5682190"/>
                <a:gd name="connsiteY13" fmla="*/ 81159 h 204653"/>
                <a:gd name="connsiteX14" fmla="*/ 743191 w 5682190"/>
                <a:gd name="connsiteY14" fmla="*/ 81159 h 204653"/>
                <a:gd name="connsiteX15" fmla="*/ 797298 w 5682190"/>
                <a:gd name="connsiteY15" fmla="*/ 81159 h 204653"/>
                <a:gd name="connsiteX16" fmla="*/ 851404 w 5682190"/>
                <a:gd name="connsiteY16" fmla="*/ 70337 h 204653"/>
                <a:gd name="connsiteX17" fmla="*/ 862226 w 5682190"/>
                <a:gd name="connsiteY17" fmla="*/ 59516 h 204653"/>
                <a:gd name="connsiteX18" fmla="*/ 878458 w 5682190"/>
                <a:gd name="connsiteY18" fmla="*/ 64927 h 204653"/>
                <a:gd name="connsiteX19" fmla="*/ 905511 w 5682190"/>
                <a:gd name="connsiteY19" fmla="*/ 70337 h 204653"/>
                <a:gd name="connsiteX20" fmla="*/ 932564 w 5682190"/>
                <a:gd name="connsiteY20" fmla="*/ 64927 h 204653"/>
                <a:gd name="connsiteX21" fmla="*/ 948796 w 5682190"/>
                <a:gd name="connsiteY21" fmla="*/ 59516 h 204653"/>
                <a:gd name="connsiteX22" fmla="*/ 965028 w 5682190"/>
                <a:gd name="connsiteY22" fmla="*/ 70337 h 204653"/>
                <a:gd name="connsiteX23" fmla="*/ 975849 w 5682190"/>
                <a:gd name="connsiteY23" fmla="*/ 86569 h 204653"/>
                <a:gd name="connsiteX24" fmla="*/ 1029956 w 5682190"/>
                <a:gd name="connsiteY24" fmla="*/ 86569 h 204653"/>
                <a:gd name="connsiteX25" fmla="*/ 1046188 w 5682190"/>
                <a:gd name="connsiteY25" fmla="*/ 75748 h 204653"/>
                <a:gd name="connsiteX26" fmla="*/ 1078652 w 5682190"/>
                <a:gd name="connsiteY26" fmla="*/ 86569 h 204653"/>
                <a:gd name="connsiteX27" fmla="*/ 1089473 w 5682190"/>
                <a:gd name="connsiteY27" fmla="*/ 97391 h 204653"/>
                <a:gd name="connsiteX28" fmla="*/ 1127347 w 5682190"/>
                <a:gd name="connsiteY28" fmla="*/ 97391 h 204653"/>
                <a:gd name="connsiteX29" fmla="*/ 1143579 w 5682190"/>
                <a:gd name="connsiteY29" fmla="*/ 86569 h 204653"/>
                <a:gd name="connsiteX30" fmla="*/ 1159811 w 5682190"/>
                <a:gd name="connsiteY30" fmla="*/ 64927 h 204653"/>
                <a:gd name="connsiteX31" fmla="*/ 1176043 w 5682190"/>
                <a:gd name="connsiteY31" fmla="*/ 59516 h 204653"/>
                <a:gd name="connsiteX32" fmla="*/ 1192275 w 5682190"/>
                <a:gd name="connsiteY32" fmla="*/ 70337 h 204653"/>
                <a:gd name="connsiteX33" fmla="*/ 1224739 w 5682190"/>
                <a:gd name="connsiteY33" fmla="*/ 81159 h 204653"/>
                <a:gd name="connsiteX34" fmla="*/ 1268024 w 5682190"/>
                <a:gd name="connsiteY34" fmla="*/ 75748 h 204653"/>
                <a:gd name="connsiteX35" fmla="*/ 1284256 w 5682190"/>
                <a:gd name="connsiteY35" fmla="*/ 70337 h 204653"/>
                <a:gd name="connsiteX36" fmla="*/ 1273435 w 5682190"/>
                <a:gd name="connsiteY36" fmla="*/ 54105 h 204653"/>
                <a:gd name="connsiteX37" fmla="*/ 1300488 w 5682190"/>
                <a:gd name="connsiteY37" fmla="*/ 59516 h 204653"/>
                <a:gd name="connsiteX38" fmla="*/ 1381648 w 5682190"/>
                <a:gd name="connsiteY38" fmla="*/ 64927 h 204653"/>
                <a:gd name="connsiteX39" fmla="*/ 1441165 w 5682190"/>
                <a:gd name="connsiteY39" fmla="*/ 81159 h 204653"/>
                <a:gd name="connsiteX40" fmla="*/ 1451987 w 5682190"/>
                <a:gd name="connsiteY40" fmla="*/ 70337 h 204653"/>
                <a:gd name="connsiteX41" fmla="*/ 1468218 w 5682190"/>
                <a:gd name="connsiteY41" fmla="*/ 75748 h 204653"/>
                <a:gd name="connsiteX42" fmla="*/ 1489861 w 5682190"/>
                <a:gd name="connsiteY42" fmla="*/ 81159 h 204653"/>
                <a:gd name="connsiteX43" fmla="*/ 1549378 w 5682190"/>
                <a:gd name="connsiteY43" fmla="*/ 75748 h 204653"/>
                <a:gd name="connsiteX44" fmla="*/ 1565610 w 5682190"/>
                <a:gd name="connsiteY44" fmla="*/ 70337 h 204653"/>
                <a:gd name="connsiteX45" fmla="*/ 1598074 w 5682190"/>
                <a:gd name="connsiteY45" fmla="*/ 86569 h 204653"/>
                <a:gd name="connsiteX46" fmla="*/ 1641359 w 5682190"/>
                <a:gd name="connsiteY46" fmla="*/ 81159 h 204653"/>
                <a:gd name="connsiteX47" fmla="*/ 1657591 w 5682190"/>
                <a:gd name="connsiteY47" fmla="*/ 75748 h 204653"/>
                <a:gd name="connsiteX48" fmla="*/ 1679234 w 5682190"/>
                <a:gd name="connsiteY48" fmla="*/ 54105 h 204653"/>
                <a:gd name="connsiteX49" fmla="*/ 1717108 w 5682190"/>
                <a:gd name="connsiteY49" fmla="*/ 54105 h 204653"/>
                <a:gd name="connsiteX50" fmla="*/ 1738751 w 5682190"/>
                <a:gd name="connsiteY50" fmla="*/ 32463 h 204653"/>
                <a:gd name="connsiteX51" fmla="*/ 1809089 w 5682190"/>
                <a:gd name="connsiteY51" fmla="*/ 21641 h 204653"/>
                <a:gd name="connsiteX52" fmla="*/ 1830732 w 5682190"/>
                <a:gd name="connsiteY52" fmla="*/ 16231 h 204653"/>
                <a:gd name="connsiteX53" fmla="*/ 1852375 w 5682190"/>
                <a:gd name="connsiteY53" fmla="*/ 37873 h 204653"/>
                <a:gd name="connsiteX54" fmla="*/ 1857785 w 5682190"/>
                <a:gd name="connsiteY54" fmla="*/ 59516 h 204653"/>
                <a:gd name="connsiteX55" fmla="*/ 1928124 w 5682190"/>
                <a:gd name="connsiteY55" fmla="*/ 64927 h 204653"/>
                <a:gd name="connsiteX56" fmla="*/ 1960588 w 5682190"/>
                <a:gd name="connsiteY56" fmla="*/ 75748 h 204653"/>
                <a:gd name="connsiteX57" fmla="*/ 1976820 w 5682190"/>
                <a:gd name="connsiteY57" fmla="*/ 86569 h 204653"/>
                <a:gd name="connsiteX58" fmla="*/ 1998462 w 5682190"/>
                <a:gd name="connsiteY58" fmla="*/ 91980 h 204653"/>
                <a:gd name="connsiteX59" fmla="*/ 2047158 w 5682190"/>
                <a:gd name="connsiteY59" fmla="*/ 86569 h 204653"/>
                <a:gd name="connsiteX60" fmla="*/ 2057979 w 5682190"/>
                <a:gd name="connsiteY60" fmla="*/ 70337 h 204653"/>
                <a:gd name="connsiteX61" fmla="*/ 2068801 w 5682190"/>
                <a:gd name="connsiteY61" fmla="*/ 59516 h 204653"/>
                <a:gd name="connsiteX62" fmla="*/ 2085033 w 5682190"/>
                <a:gd name="connsiteY62" fmla="*/ 64927 h 204653"/>
                <a:gd name="connsiteX63" fmla="*/ 2095854 w 5682190"/>
                <a:gd name="connsiteY63" fmla="*/ 81159 h 204653"/>
                <a:gd name="connsiteX64" fmla="*/ 2128318 w 5682190"/>
                <a:gd name="connsiteY64" fmla="*/ 91980 h 204653"/>
                <a:gd name="connsiteX65" fmla="*/ 2160782 w 5682190"/>
                <a:gd name="connsiteY65" fmla="*/ 86569 h 204653"/>
                <a:gd name="connsiteX66" fmla="*/ 2177014 w 5682190"/>
                <a:gd name="connsiteY66" fmla="*/ 81159 h 204653"/>
                <a:gd name="connsiteX67" fmla="*/ 2263584 w 5682190"/>
                <a:gd name="connsiteY67" fmla="*/ 75748 h 204653"/>
                <a:gd name="connsiteX68" fmla="*/ 2301459 w 5682190"/>
                <a:gd name="connsiteY68" fmla="*/ 86569 h 204653"/>
                <a:gd name="connsiteX69" fmla="*/ 2366387 w 5682190"/>
                <a:gd name="connsiteY69" fmla="*/ 81159 h 204653"/>
                <a:gd name="connsiteX70" fmla="*/ 2393440 w 5682190"/>
                <a:gd name="connsiteY70" fmla="*/ 64927 h 204653"/>
                <a:gd name="connsiteX71" fmla="*/ 2415082 w 5682190"/>
                <a:gd name="connsiteY71" fmla="*/ 37873 h 204653"/>
                <a:gd name="connsiteX72" fmla="*/ 2425904 w 5682190"/>
                <a:gd name="connsiteY72" fmla="*/ 27052 h 204653"/>
                <a:gd name="connsiteX73" fmla="*/ 2436725 w 5682190"/>
                <a:gd name="connsiteY73" fmla="*/ 43284 h 204653"/>
                <a:gd name="connsiteX74" fmla="*/ 2469189 w 5682190"/>
                <a:gd name="connsiteY74" fmla="*/ 59516 h 204653"/>
                <a:gd name="connsiteX75" fmla="*/ 2517885 w 5682190"/>
                <a:gd name="connsiteY75" fmla="*/ 54105 h 204653"/>
                <a:gd name="connsiteX76" fmla="*/ 2534117 w 5682190"/>
                <a:gd name="connsiteY76" fmla="*/ 48695 h 204653"/>
                <a:gd name="connsiteX77" fmla="*/ 2620687 w 5682190"/>
                <a:gd name="connsiteY77" fmla="*/ 59516 h 204653"/>
                <a:gd name="connsiteX78" fmla="*/ 2669383 w 5682190"/>
                <a:gd name="connsiteY78" fmla="*/ 54105 h 204653"/>
                <a:gd name="connsiteX79" fmla="*/ 2712668 w 5682190"/>
                <a:gd name="connsiteY79" fmla="*/ 48695 h 204653"/>
                <a:gd name="connsiteX80" fmla="*/ 2755953 w 5682190"/>
                <a:gd name="connsiteY80" fmla="*/ 43284 h 204653"/>
                <a:gd name="connsiteX81" fmla="*/ 2772185 w 5682190"/>
                <a:gd name="connsiteY81" fmla="*/ 54105 h 204653"/>
                <a:gd name="connsiteX82" fmla="*/ 2788417 w 5682190"/>
                <a:gd name="connsiteY82" fmla="*/ 59516 h 204653"/>
                <a:gd name="connsiteX83" fmla="*/ 2874988 w 5682190"/>
                <a:gd name="connsiteY83" fmla="*/ 54105 h 204653"/>
                <a:gd name="connsiteX84" fmla="*/ 2891220 w 5682190"/>
                <a:gd name="connsiteY84" fmla="*/ 43284 h 204653"/>
                <a:gd name="connsiteX85" fmla="*/ 2923684 w 5682190"/>
                <a:gd name="connsiteY85" fmla="*/ 21641 h 204653"/>
                <a:gd name="connsiteX86" fmla="*/ 2966969 w 5682190"/>
                <a:gd name="connsiteY86" fmla="*/ 54105 h 204653"/>
                <a:gd name="connsiteX87" fmla="*/ 2988611 w 5682190"/>
                <a:gd name="connsiteY87" fmla="*/ 59516 h 204653"/>
                <a:gd name="connsiteX88" fmla="*/ 2999433 w 5682190"/>
                <a:gd name="connsiteY88" fmla="*/ 70337 h 204653"/>
                <a:gd name="connsiteX89" fmla="*/ 3064360 w 5682190"/>
                <a:gd name="connsiteY89" fmla="*/ 54105 h 204653"/>
                <a:gd name="connsiteX90" fmla="*/ 3075182 w 5682190"/>
                <a:gd name="connsiteY90" fmla="*/ 43284 h 204653"/>
                <a:gd name="connsiteX91" fmla="*/ 3129288 w 5682190"/>
                <a:gd name="connsiteY91" fmla="*/ 37873 h 204653"/>
                <a:gd name="connsiteX92" fmla="*/ 3140110 w 5682190"/>
                <a:gd name="connsiteY92" fmla="*/ 27052 h 204653"/>
                <a:gd name="connsiteX93" fmla="*/ 3145520 w 5682190"/>
                <a:gd name="connsiteY93" fmla="*/ 10820 h 204653"/>
                <a:gd name="connsiteX94" fmla="*/ 3161752 w 5682190"/>
                <a:gd name="connsiteY94" fmla="*/ 16231 h 204653"/>
                <a:gd name="connsiteX95" fmla="*/ 3210448 w 5682190"/>
                <a:gd name="connsiteY95" fmla="*/ 54105 h 204653"/>
                <a:gd name="connsiteX96" fmla="*/ 3248323 w 5682190"/>
                <a:gd name="connsiteY96" fmla="*/ 43284 h 204653"/>
                <a:gd name="connsiteX97" fmla="*/ 3269965 w 5682190"/>
                <a:gd name="connsiteY97" fmla="*/ 48695 h 204653"/>
                <a:gd name="connsiteX98" fmla="*/ 3280787 w 5682190"/>
                <a:gd name="connsiteY98" fmla="*/ 59516 h 204653"/>
                <a:gd name="connsiteX99" fmla="*/ 3334893 w 5682190"/>
                <a:gd name="connsiteY99" fmla="*/ 59516 h 204653"/>
                <a:gd name="connsiteX100" fmla="*/ 3378178 w 5682190"/>
                <a:gd name="connsiteY100" fmla="*/ 37873 h 204653"/>
                <a:gd name="connsiteX101" fmla="*/ 3410642 w 5682190"/>
                <a:gd name="connsiteY101" fmla="*/ 32463 h 204653"/>
                <a:gd name="connsiteX102" fmla="*/ 3443106 w 5682190"/>
                <a:gd name="connsiteY102" fmla="*/ 21641 h 204653"/>
                <a:gd name="connsiteX103" fmla="*/ 3459338 w 5682190"/>
                <a:gd name="connsiteY103" fmla="*/ 16231 h 204653"/>
                <a:gd name="connsiteX104" fmla="*/ 3464749 w 5682190"/>
                <a:gd name="connsiteY104" fmla="*/ 32463 h 204653"/>
                <a:gd name="connsiteX105" fmla="*/ 3545908 w 5682190"/>
                <a:gd name="connsiteY105" fmla="*/ 43284 h 204653"/>
                <a:gd name="connsiteX106" fmla="*/ 3567551 w 5682190"/>
                <a:gd name="connsiteY106" fmla="*/ 48695 h 204653"/>
                <a:gd name="connsiteX107" fmla="*/ 3594604 w 5682190"/>
                <a:gd name="connsiteY107" fmla="*/ 70337 h 204653"/>
                <a:gd name="connsiteX108" fmla="*/ 3670353 w 5682190"/>
                <a:gd name="connsiteY108" fmla="*/ 54105 h 204653"/>
                <a:gd name="connsiteX109" fmla="*/ 3681175 w 5682190"/>
                <a:gd name="connsiteY109" fmla="*/ 43284 h 204653"/>
                <a:gd name="connsiteX110" fmla="*/ 3713639 w 5682190"/>
                <a:gd name="connsiteY110" fmla="*/ 48695 h 204653"/>
                <a:gd name="connsiteX111" fmla="*/ 3729871 w 5682190"/>
                <a:gd name="connsiteY111" fmla="*/ 54105 h 204653"/>
                <a:gd name="connsiteX112" fmla="*/ 3800209 w 5682190"/>
                <a:gd name="connsiteY112" fmla="*/ 48695 h 204653"/>
                <a:gd name="connsiteX113" fmla="*/ 3854316 w 5682190"/>
                <a:gd name="connsiteY113" fmla="*/ 37873 h 204653"/>
                <a:gd name="connsiteX114" fmla="*/ 3870547 w 5682190"/>
                <a:gd name="connsiteY114" fmla="*/ 64927 h 204653"/>
                <a:gd name="connsiteX115" fmla="*/ 3886779 w 5682190"/>
                <a:gd name="connsiteY115" fmla="*/ 59516 h 204653"/>
                <a:gd name="connsiteX116" fmla="*/ 3913833 w 5682190"/>
                <a:gd name="connsiteY116" fmla="*/ 54105 h 204653"/>
                <a:gd name="connsiteX117" fmla="*/ 4005814 w 5682190"/>
                <a:gd name="connsiteY117" fmla="*/ 43284 h 204653"/>
                <a:gd name="connsiteX118" fmla="*/ 4032867 w 5682190"/>
                <a:gd name="connsiteY118" fmla="*/ 48695 h 204653"/>
                <a:gd name="connsiteX119" fmla="*/ 4092384 w 5682190"/>
                <a:gd name="connsiteY119" fmla="*/ 43284 h 204653"/>
                <a:gd name="connsiteX120" fmla="*/ 4108616 w 5682190"/>
                <a:gd name="connsiteY120" fmla="*/ 48695 h 204653"/>
                <a:gd name="connsiteX121" fmla="*/ 4124848 w 5682190"/>
                <a:gd name="connsiteY121" fmla="*/ 59516 h 204653"/>
                <a:gd name="connsiteX122" fmla="*/ 4162723 w 5682190"/>
                <a:gd name="connsiteY122" fmla="*/ 54105 h 204653"/>
                <a:gd name="connsiteX123" fmla="*/ 4227650 w 5682190"/>
                <a:gd name="connsiteY123" fmla="*/ 37873 h 204653"/>
                <a:gd name="connsiteX124" fmla="*/ 4292578 w 5682190"/>
                <a:gd name="connsiteY124" fmla="*/ 43284 h 204653"/>
                <a:gd name="connsiteX125" fmla="*/ 4314221 w 5682190"/>
                <a:gd name="connsiteY125" fmla="*/ 21641 h 204653"/>
                <a:gd name="connsiteX126" fmla="*/ 4346685 w 5682190"/>
                <a:gd name="connsiteY126" fmla="*/ 37873 h 204653"/>
                <a:gd name="connsiteX127" fmla="*/ 4357506 w 5682190"/>
                <a:gd name="connsiteY127" fmla="*/ 48695 h 204653"/>
                <a:gd name="connsiteX128" fmla="*/ 4373738 w 5682190"/>
                <a:gd name="connsiteY128" fmla="*/ 54105 h 204653"/>
                <a:gd name="connsiteX129" fmla="*/ 4417023 w 5682190"/>
                <a:gd name="connsiteY129" fmla="*/ 48695 h 204653"/>
                <a:gd name="connsiteX130" fmla="*/ 4427845 w 5682190"/>
                <a:gd name="connsiteY130" fmla="*/ 37873 h 204653"/>
                <a:gd name="connsiteX131" fmla="*/ 4444076 w 5682190"/>
                <a:gd name="connsiteY131" fmla="*/ 32463 h 204653"/>
                <a:gd name="connsiteX132" fmla="*/ 4465719 w 5682190"/>
                <a:gd name="connsiteY132" fmla="*/ 37873 h 204653"/>
                <a:gd name="connsiteX133" fmla="*/ 4498183 w 5682190"/>
                <a:gd name="connsiteY133" fmla="*/ 59516 h 204653"/>
                <a:gd name="connsiteX134" fmla="*/ 4541468 w 5682190"/>
                <a:gd name="connsiteY134" fmla="*/ 54105 h 204653"/>
                <a:gd name="connsiteX135" fmla="*/ 4573932 w 5682190"/>
                <a:gd name="connsiteY135" fmla="*/ 32463 h 204653"/>
                <a:gd name="connsiteX136" fmla="*/ 4590164 w 5682190"/>
                <a:gd name="connsiteY136" fmla="*/ 37873 h 204653"/>
                <a:gd name="connsiteX137" fmla="*/ 4606396 w 5682190"/>
                <a:gd name="connsiteY137" fmla="*/ 64927 h 204653"/>
                <a:gd name="connsiteX138" fmla="*/ 4660502 w 5682190"/>
                <a:gd name="connsiteY138" fmla="*/ 54105 h 204653"/>
                <a:gd name="connsiteX139" fmla="*/ 4671324 w 5682190"/>
                <a:gd name="connsiteY139" fmla="*/ 43284 h 204653"/>
                <a:gd name="connsiteX140" fmla="*/ 4687556 w 5682190"/>
                <a:gd name="connsiteY140" fmla="*/ 32463 h 204653"/>
                <a:gd name="connsiteX141" fmla="*/ 4698377 w 5682190"/>
                <a:gd name="connsiteY141" fmla="*/ 21641 h 204653"/>
                <a:gd name="connsiteX142" fmla="*/ 4714609 w 5682190"/>
                <a:gd name="connsiteY142" fmla="*/ 16231 h 204653"/>
                <a:gd name="connsiteX143" fmla="*/ 4736252 w 5682190"/>
                <a:gd name="connsiteY143" fmla="*/ 21641 h 204653"/>
                <a:gd name="connsiteX144" fmla="*/ 4747073 w 5682190"/>
                <a:gd name="connsiteY144" fmla="*/ 37873 h 204653"/>
                <a:gd name="connsiteX145" fmla="*/ 4801179 w 5682190"/>
                <a:gd name="connsiteY145" fmla="*/ 32463 h 204653"/>
                <a:gd name="connsiteX146" fmla="*/ 4812001 w 5682190"/>
                <a:gd name="connsiteY146" fmla="*/ 21641 h 204653"/>
                <a:gd name="connsiteX147" fmla="*/ 4844465 w 5682190"/>
                <a:gd name="connsiteY147" fmla="*/ 10820 h 204653"/>
                <a:gd name="connsiteX148" fmla="*/ 4849875 w 5682190"/>
                <a:gd name="connsiteY148" fmla="*/ 27052 h 204653"/>
                <a:gd name="connsiteX149" fmla="*/ 4855286 w 5682190"/>
                <a:gd name="connsiteY149" fmla="*/ 48695 h 204653"/>
                <a:gd name="connsiteX150" fmla="*/ 4871518 w 5682190"/>
                <a:gd name="connsiteY150" fmla="*/ 59516 h 204653"/>
                <a:gd name="connsiteX151" fmla="*/ 4936446 w 5682190"/>
                <a:gd name="connsiteY151" fmla="*/ 43284 h 204653"/>
                <a:gd name="connsiteX152" fmla="*/ 4968910 w 5682190"/>
                <a:gd name="connsiteY152" fmla="*/ 5410 h 204653"/>
                <a:gd name="connsiteX153" fmla="*/ 4995963 w 5682190"/>
                <a:gd name="connsiteY153" fmla="*/ 32463 h 204653"/>
                <a:gd name="connsiteX154" fmla="*/ 5028427 w 5682190"/>
                <a:gd name="connsiteY154" fmla="*/ 27052 h 204653"/>
                <a:gd name="connsiteX155" fmla="*/ 5044659 w 5682190"/>
                <a:gd name="connsiteY155" fmla="*/ 16231 h 204653"/>
                <a:gd name="connsiteX156" fmla="*/ 5077123 w 5682190"/>
                <a:gd name="connsiteY156" fmla="*/ 5410 h 204653"/>
                <a:gd name="connsiteX157" fmla="*/ 5093355 w 5682190"/>
                <a:gd name="connsiteY157" fmla="*/ 16231 h 204653"/>
                <a:gd name="connsiteX158" fmla="*/ 5109587 w 5682190"/>
                <a:gd name="connsiteY158" fmla="*/ 32463 h 204653"/>
                <a:gd name="connsiteX159" fmla="*/ 5125818 w 5682190"/>
                <a:gd name="connsiteY159" fmla="*/ 37873 h 204653"/>
                <a:gd name="connsiteX160" fmla="*/ 5158282 w 5682190"/>
                <a:gd name="connsiteY160" fmla="*/ 27052 h 204653"/>
                <a:gd name="connsiteX161" fmla="*/ 5169104 w 5682190"/>
                <a:gd name="connsiteY161" fmla="*/ 16231 h 204653"/>
                <a:gd name="connsiteX162" fmla="*/ 5185336 w 5682190"/>
                <a:gd name="connsiteY162" fmla="*/ 10820 h 204653"/>
                <a:gd name="connsiteX163" fmla="*/ 5282727 w 5682190"/>
                <a:gd name="connsiteY163" fmla="*/ 27052 h 204653"/>
                <a:gd name="connsiteX164" fmla="*/ 5288138 w 5682190"/>
                <a:gd name="connsiteY164" fmla="*/ 43284 h 204653"/>
                <a:gd name="connsiteX165" fmla="*/ 5304370 w 5682190"/>
                <a:gd name="connsiteY165" fmla="*/ 54105 h 204653"/>
                <a:gd name="connsiteX166" fmla="*/ 5331423 w 5682190"/>
                <a:gd name="connsiteY166" fmla="*/ 70337 h 204653"/>
                <a:gd name="connsiteX167" fmla="*/ 5353066 w 5682190"/>
                <a:gd name="connsiteY167" fmla="*/ 64927 h 204653"/>
                <a:gd name="connsiteX168" fmla="*/ 5363887 w 5682190"/>
                <a:gd name="connsiteY168" fmla="*/ 32463 h 204653"/>
                <a:gd name="connsiteX169" fmla="*/ 5401762 w 5682190"/>
                <a:gd name="connsiteY169" fmla="*/ 48695 h 204653"/>
                <a:gd name="connsiteX170" fmla="*/ 5434226 w 5682190"/>
                <a:gd name="connsiteY170" fmla="*/ 59516 h 204653"/>
                <a:gd name="connsiteX171" fmla="*/ 5482921 w 5682190"/>
                <a:gd name="connsiteY171" fmla="*/ 64927 h 204653"/>
                <a:gd name="connsiteX172" fmla="*/ 5509975 w 5682190"/>
                <a:gd name="connsiteY172" fmla="*/ 81159 h 204653"/>
                <a:gd name="connsiteX173" fmla="*/ 5515385 w 5682190"/>
                <a:gd name="connsiteY173" fmla="*/ 64927 h 204653"/>
                <a:gd name="connsiteX174" fmla="*/ 5553260 w 5682190"/>
                <a:gd name="connsiteY174" fmla="*/ 75748 h 204653"/>
                <a:gd name="connsiteX175" fmla="*/ 5564081 w 5682190"/>
                <a:gd name="connsiteY175" fmla="*/ 91980 h 204653"/>
                <a:gd name="connsiteX176" fmla="*/ 5574902 w 5682190"/>
                <a:gd name="connsiteY176" fmla="*/ 59516 h 204653"/>
                <a:gd name="connsiteX177" fmla="*/ 5580313 w 5682190"/>
                <a:gd name="connsiteY177" fmla="*/ 43284 h 204653"/>
                <a:gd name="connsiteX178" fmla="*/ 5596545 w 5682190"/>
                <a:gd name="connsiteY178" fmla="*/ 48695 h 204653"/>
                <a:gd name="connsiteX179" fmla="*/ 5612777 w 5682190"/>
                <a:gd name="connsiteY179" fmla="*/ 81159 h 204653"/>
                <a:gd name="connsiteX180" fmla="*/ 5623598 w 5682190"/>
                <a:gd name="connsiteY180" fmla="*/ 97391 h 204653"/>
                <a:gd name="connsiteX181" fmla="*/ 5629009 w 5682190"/>
                <a:gd name="connsiteY181" fmla="*/ 113623 h 204653"/>
                <a:gd name="connsiteX182" fmla="*/ 5639830 w 5682190"/>
                <a:gd name="connsiteY182" fmla="*/ 129854 h 204653"/>
                <a:gd name="connsiteX183" fmla="*/ 5611931 w 5682190"/>
                <a:gd name="connsiteY183" fmla="*/ 183168 h 204653"/>
                <a:gd name="connsiteX184" fmla="*/ 5155674 w 5682190"/>
                <a:gd name="connsiteY184" fmla="*/ 178550 h 204653"/>
                <a:gd name="connsiteX185" fmla="*/ 357135 w 5682190"/>
                <a:gd name="connsiteY185" fmla="*/ 204653 h 204653"/>
                <a:gd name="connsiteX0" fmla="*/ 14028 w 5339083"/>
                <a:gd name="connsiteY0" fmla="*/ 204653 h 204798"/>
                <a:gd name="connsiteX1" fmla="*/ 7627 w 5339083"/>
                <a:gd name="connsiteY1" fmla="*/ 72278 h 204798"/>
                <a:gd name="connsiteX2" fmla="*/ 1887 w 5339083"/>
                <a:gd name="connsiteY2" fmla="*/ 15901 h 204798"/>
                <a:gd name="connsiteX3" fmla="*/ 42981 w 5339083"/>
                <a:gd name="connsiteY3" fmla="*/ 5410 h 204798"/>
                <a:gd name="connsiteX4" fmla="*/ 97088 w 5339083"/>
                <a:gd name="connsiteY4" fmla="*/ 43284 h 204798"/>
                <a:gd name="connsiteX5" fmla="*/ 124141 w 5339083"/>
                <a:gd name="connsiteY5" fmla="*/ 75748 h 204798"/>
                <a:gd name="connsiteX6" fmla="*/ 140373 w 5339083"/>
                <a:gd name="connsiteY6" fmla="*/ 70337 h 204798"/>
                <a:gd name="connsiteX7" fmla="*/ 167426 w 5339083"/>
                <a:gd name="connsiteY7" fmla="*/ 54105 h 204798"/>
                <a:gd name="connsiteX8" fmla="*/ 199890 w 5339083"/>
                <a:gd name="connsiteY8" fmla="*/ 70337 h 204798"/>
                <a:gd name="connsiteX9" fmla="*/ 221533 w 5339083"/>
                <a:gd name="connsiteY9" fmla="*/ 64927 h 204798"/>
                <a:gd name="connsiteX10" fmla="*/ 253997 w 5339083"/>
                <a:gd name="connsiteY10" fmla="*/ 48695 h 204798"/>
                <a:gd name="connsiteX11" fmla="*/ 308103 w 5339083"/>
                <a:gd name="connsiteY11" fmla="*/ 64927 h 204798"/>
                <a:gd name="connsiteX12" fmla="*/ 324335 w 5339083"/>
                <a:gd name="connsiteY12" fmla="*/ 70337 h 204798"/>
                <a:gd name="connsiteX13" fmla="*/ 340567 w 5339083"/>
                <a:gd name="connsiteY13" fmla="*/ 81159 h 204798"/>
                <a:gd name="connsiteX14" fmla="*/ 400084 w 5339083"/>
                <a:gd name="connsiteY14" fmla="*/ 81159 h 204798"/>
                <a:gd name="connsiteX15" fmla="*/ 454191 w 5339083"/>
                <a:gd name="connsiteY15" fmla="*/ 81159 h 204798"/>
                <a:gd name="connsiteX16" fmla="*/ 508297 w 5339083"/>
                <a:gd name="connsiteY16" fmla="*/ 70337 h 204798"/>
                <a:gd name="connsiteX17" fmla="*/ 519119 w 5339083"/>
                <a:gd name="connsiteY17" fmla="*/ 59516 h 204798"/>
                <a:gd name="connsiteX18" fmla="*/ 535351 w 5339083"/>
                <a:gd name="connsiteY18" fmla="*/ 64927 h 204798"/>
                <a:gd name="connsiteX19" fmla="*/ 562404 w 5339083"/>
                <a:gd name="connsiteY19" fmla="*/ 70337 h 204798"/>
                <a:gd name="connsiteX20" fmla="*/ 589457 w 5339083"/>
                <a:gd name="connsiteY20" fmla="*/ 64927 h 204798"/>
                <a:gd name="connsiteX21" fmla="*/ 605689 w 5339083"/>
                <a:gd name="connsiteY21" fmla="*/ 59516 h 204798"/>
                <a:gd name="connsiteX22" fmla="*/ 621921 w 5339083"/>
                <a:gd name="connsiteY22" fmla="*/ 70337 h 204798"/>
                <a:gd name="connsiteX23" fmla="*/ 632742 w 5339083"/>
                <a:gd name="connsiteY23" fmla="*/ 86569 h 204798"/>
                <a:gd name="connsiteX24" fmla="*/ 686849 w 5339083"/>
                <a:gd name="connsiteY24" fmla="*/ 86569 h 204798"/>
                <a:gd name="connsiteX25" fmla="*/ 703081 w 5339083"/>
                <a:gd name="connsiteY25" fmla="*/ 75748 h 204798"/>
                <a:gd name="connsiteX26" fmla="*/ 735545 w 5339083"/>
                <a:gd name="connsiteY26" fmla="*/ 86569 h 204798"/>
                <a:gd name="connsiteX27" fmla="*/ 746366 w 5339083"/>
                <a:gd name="connsiteY27" fmla="*/ 97391 h 204798"/>
                <a:gd name="connsiteX28" fmla="*/ 784240 w 5339083"/>
                <a:gd name="connsiteY28" fmla="*/ 97391 h 204798"/>
                <a:gd name="connsiteX29" fmla="*/ 800472 w 5339083"/>
                <a:gd name="connsiteY29" fmla="*/ 86569 h 204798"/>
                <a:gd name="connsiteX30" fmla="*/ 816704 w 5339083"/>
                <a:gd name="connsiteY30" fmla="*/ 64927 h 204798"/>
                <a:gd name="connsiteX31" fmla="*/ 832936 w 5339083"/>
                <a:gd name="connsiteY31" fmla="*/ 59516 h 204798"/>
                <a:gd name="connsiteX32" fmla="*/ 849168 w 5339083"/>
                <a:gd name="connsiteY32" fmla="*/ 70337 h 204798"/>
                <a:gd name="connsiteX33" fmla="*/ 881632 w 5339083"/>
                <a:gd name="connsiteY33" fmla="*/ 81159 h 204798"/>
                <a:gd name="connsiteX34" fmla="*/ 924917 w 5339083"/>
                <a:gd name="connsiteY34" fmla="*/ 75748 h 204798"/>
                <a:gd name="connsiteX35" fmla="*/ 941149 w 5339083"/>
                <a:gd name="connsiteY35" fmla="*/ 70337 h 204798"/>
                <a:gd name="connsiteX36" fmla="*/ 930328 w 5339083"/>
                <a:gd name="connsiteY36" fmla="*/ 54105 h 204798"/>
                <a:gd name="connsiteX37" fmla="*/ 957381 w 5339083"/>
                <a:gd name="connsiteY37" fmla="*/ 59516 h 204798"/>
                <a:gd name="connsiteX38" fmla="*/ 1038541 w 5339083"/>
                <a:gd name="connsiteY38" fmla="*/ 64927 h 204798"/>
                <a:gd name="connsiteX39" fmla="*/ 1098058 w 5339083"/>
                <a:gd name="connsiteY39" fmla="*/ 81159 h 204798"/>
                <a:gd name="connsiteX40" fmla="*/ 1108880 w 5339083"/>
                <a:gd name="connsiteY40" fmla="*/ 70337 h 204798"/>
                <a:gd name="connsiteX41" fmla="*/ 1125111 w 5339083"/>
                <a:gd name="connsiteY41" fmla="*/ 75748 h 204798"/>
                <a:gd name="connsiteX42" fmla="*/ 1146754 w 5339083"/>
                <a:gd name="connsiteY42" fmla="*/ 81159 h 204798"/>
                <a:gd name="connsiteX43" fmla="*/ 1206271 w 5339083"/>
                <a:gd name="connsiteY43" fmla="*/ 75748 h 204798"/>
                <a:gd name="connsiteX44" fmla="*/ 1222503 w 5339083"/>
                <a:gd name="connsiteY44" fmla="*/ 70337 h 204798"/>
                <a:gd name="connsiteX45" fmla="*/ 1254967 w 5339083"/>
                <a:gd name="connsiteY45" fmla="*/ 86569 h 204798"/>
                <a:gd name="connsiteX46" fmla="*/ 1298252 w 5339083"/>
                <a:gd name="connsiteY46" fmla="*/ 81159 h 204798"/>
                <a:gd name="connsiteX47" fmla="*/ 1314484 w 5339083"/>
                <a:gd name="connsiteY47" fmla="*/ 75748 h 204798"/>
                <a:gd name="connsiteX48" fmla="*/ 1336127 w 5339083"/>
                <a:gd name="connsiteY48" fmla="*/ 54105 h 204798"/>
                <a:gd name="connsiteX49" fmla="*/ 1374001 w 5339083"/>
                <a:gd name="connsiteY49" fmla="*/ 54105 h 204798"/>
                <a:gd name="connsiteX50" fmla="*/ 1395644 w 5339083"/>
                <a:gd name="connsiteY50" fmla="*/ 32463 h 204798"/>
                <a:gd name="connsiteX51" fmla="*/ 1465982 w 5339083"/>
                <a:gd name="connsiteY51" fmla="*/ 21641 h 204798"/>
                <a:gd name="connsiteX52" fmla="*/ 1487625 w 5339083"/>
                <a:gd name="connsiteY52" fmla="*/ 16231 h 204798"/>
                <a:gd name="connsiteX53" fmla="*/ 1509268 w 5339083"/>
                <a:gd name="connsiteY53" fmla="*/ 37873 h 204798"/>
                <a:gd name="connsiteX54" fmla="*/ 1514678 w 5339083"/>
                <a:gd name="connsiteY54" fmla="*/ 59516 h 204798"/>
                <a:gd name="connsiteX55" fmla="*/ 1585017 w 5339083"/>
                <a:gd name="connsiteY55" fmla="*/ 64927 h 204798"/>
                <a:gd name="connsiteX56" fmla="*/ 1617481 w 5339083"/>
                <a:gd name="connsiteY56" fmla="*/ 75748 h 204798"/>
                <a:gd name="connsiteX57" fmla="*/ 1633713 w 5339083"/>
                <a:gd name="connsiteY57" fmla="*/ 86569 h 204798"/>
                <a:gd name="connsiteX58" fmla="*/ 1655355 w 5339083"/>
                <a:gd name="connsiteY58" fmla="*/ 91980 h 204798"/>
                <a:gd name="connsiteX59" fmla="*/ 1704051 w 5339083"/>
                <a:gd name="connsiteY59" fmla="*/ 86569 h 204798"/>
                <a:gd name="connsiteX60" fmla="*/ 1714872 w 5339083"/>
                <a:gd name="connsiteY60" fmla="*/ 70337 h 204798"/>
                <a:gd name="connsiteX61" fmla="*/ 1725694 w 5339083"/>
                <a:gd name="connsiteY61" fmla="*/ 59516 h 204798"/>
                <a:gd name="connsiteX62" fmla="*/ 1741926 w 5339083"/>
                <a:gd name="connsiteY62" fmla="*/ 64927 h 204798"/>
                <a:gd name="connsiteX63" fmla="*/ 1752747 w 5339083"/>
                <a:gd name="connsiteY63" fmla="*/ 81159 h 204798"/>
                <a:gd name="connsiteX64" fmla="*/ 1785211 w 5339083"/>
                <a:gd name="connsiteY64" fmla="*/ 91980 h 204798"/>
                <a:gd name="connsiteX65" fmla="*/ 1817675 w 5339083"/>
                <a:gd name="connsiteY65" fmla="*/ 86569 h 204798"/>
                <a:gd name="connsiteX66" fmla="*/ 1833907 w 5339083"/>
                <a:gd name="connsiteY66" fmla="*/ 81159 h 204798"/>
                <a:gd name="connsiteX67" fmla="*/ 1920477 w 5339083"/>
                <a:gd name="connsiteY67" fmla="*/ 75748 h 204798"/>
                <a:gd name="connsiteX68" fmla="*/ 1958352 w 5339083"/>
                <a:gd name="connsiteY68" fmla="*/ 86569 h 204798"/>
                <a:gd name="connsiteX69" fmla="*/ 2023280 w 5339083"/>
                <a:gd name="connsiteY69" fmla="*/ 81159 h 204798"/>
                <a:gd name="connsiteX70" fmla="*/ 2050333 w 5339083"/>
                <a:gd name="connsiteY70" fmla="*/ 64927 h 204798"/>
                <a:gd name="connsiteX71" fmla="*/ 2071975 w 5339083"/>
                <a:gd name="connsiteY71" fmla="*/ 37873 h 204798"/>
                <a:gd name="connsiteX72" fmla="*/ 2082797 w 5339083"/>
                <a:gd name="connsiteY72" fmla="*/ 27052 h 204798"/>
                <a:gd name="connsiteX73" fmla="*/ 2093618 w 5339083"/>
                <a:gd name="connsiteY73" fmla="*/ 43284 h 204798"/>
                <a:gd name="connsiteX74" fmla="*/ 2126082 w 5339083"/>
                <a:gd name="connsiteY74" fmla="*/ 59516 h 204798"/>
                <a:gd name="connsiteX75" fmla="*/ 2174778 w 5339083"/>
                <a:gd name="connsiteY75" fmla="*/ 54105 h 204798"/>
                <a:gd name="connsiteX76" fmla="*/ 2191010 w 5339083"/>
                <a:gd name="connsiteY76" fmla="*/ 48695 h 204798"/>
                <a:gd name="connsiteX77" fmla="*/ 2277580 w 5339083"/>
                <a:gd name="connsiteY77" fmla="*/ 59516 h 204798"/>
                <a:gd name="connsiteX78" fmla="*/ 2326276 w 5339083"/>
                <a:gd name="connsiteY78" fmla="*/ 54105 h 204798"/>
                <a:gd name="connsiteX79" fmla="*/ 2369561 w 5339083"/>
                <a:gd name="connsiteY79" fmla="*/ 48695 h 204798"/>
                <a:gd name="connsiteX80" fmla="*/ 2412846 w 5339083"/>
                <a:gd name="connsiteY80" fmla="*/ 43284 h 204798"/>
                <a:gd name="connsiteX81" fmla="*/ 2429078 w 5339083"/>
                <a:gd name="connsiteY81" fmla="*/ 54105 h 204798"/>
                <a:gd name="connsiteX82" fmla="*/ 2445310 w 5339083"/>
                <a:gd name="connsiteY82" fmla="*/ 59516 h 204798"/>
                <a:gd name="connsiteX83" fmla="*/ 2531881 w 5339083"/>
                <a:gd name="connsiteY83" fmla="*/ 54105 h 204798"/>
                <a:gd name="connsiteX84" fmla="*/ 2548113 w 5339083"/>
                <a:gd name="connsiteY84" fmla="*/ 43284 h 204798"/>
                <a:gd name="connsiteX85" fmla="*/ 2580577 w 5339083"/>
                <a:gd name="connsiteY85" fmla="*/ 21641 h 204798"/>
                <a:gd name="connsiteX86" fmla="*/ 2623862 w 5339083"/>
                <a:gd name="connsiteY86" fmla="*/ 54105 h 204798"/>
                <a:gd name="connsiteX87" fmla="*/ 2645504 w 5339083"/>
                <a:gd name="connsiteY87" fmla="*/ 59516 h 204798"/>
                <a:gd name="connsiteX88" fmla="*/ 2656326 w 5339083"/>
                <a:gd name="connsiteY88" fmla="*/ 70337 h 204798"/>
                <a:gd name="connsiteX89" fmla="*/ 2721253 w 5339083"/>
                <a:gd name="connsiteY89" fmla="*/ 54105 h 204798"/>
                <a:gd name="connsiteX90" fmla="*/ 2732075 w 5339083"/>
                <a:gd name="connsiteY90" fmla="*/ 43284 h 204798"/>
                <a:gd name="connsiteX91" fmla="*/ 2786181 w 5339083"/>
                <a:gd name="connsiteY91" fmla="*/ 37873 h 204798"/>
                <a:gd name="connsiteX92" fmla="*/ 2797003 w 5339083"/>
                <a:gd name="connsiteY92" fmla="*/ 27052 h 204798"/>
                <a:gd name="connsiteX93" fmla="*/ 2802413 w 5339083"/>
                <a:gd name="connsiteY93" fmla="*/ 10820 h 204798"/>
                <a:gd name="connsiteX94" fmla="*/ 2818645 w 5339083"/>
                <a:gd name="connsiteY94" fmla="*/ 16231 h 204798"/>
                <a:gd name="connsiteX95" fmla="*/ 2867341 w 5339083"/>
                <a:gd name="connsiteY95" fmla="*/ 54105 h 204798"/>
                <a:gd name="connsiteX96" fmla="*/ 2905216 w 5339083"/>
                <a:gd name="connsiteY96" fmla="*/ 43284 h 204798"/>
                <a:gd name="connsiteX97" fmla="*/ 2926858 w 5339083"/>
                <a:gd name="connsiteY97" fmla="*/ 48695 h 204798"/>
                <a:gd name="connsiteX98" fmla="*/ 2937680 w 5339083"/>
                <a:gd name="connsiteY98" fmla="*/ 59516 h 204798"/>
                <a:gd name="connsiteX99" fmla="*/ 2991786 w 5339083"/>
                <a:gd name="connsiteY99" fmla="*/ 59516 h 204798"/>
                <a:gd name="connsiteX100" fmla="*/ 3035071 w 5339083"/>
                <a:gd name="connsiteY100" fmla="*/ 37873 h 204798"/>
                <a:gd name="connsiteX101" fmla="*/ 3067535 w 5339083"/>
                <a:gd name="connsiteY101" fmla="*/ 32463 h 204798"/>
                <a:gd name="connsiteX102" fmla="*/ 3099999 w 5339083"/>
                <a:gd name="connsiteY102" fmla="*/ 21641 h 204798"/>
                <a:gd name="connsiteX103" fmla="*/ 3116231 w 5339083"/>
                <a:gd name="connsiteY103" fmla="*/ 16231 h 204798"/>
                <a:gd name="connsiteX104" fmla="*/ 3121642 w 5339083"/>
                <a:gd name="connsiteY104" fmla="*/ 32463 h 204798"/>
                <a:gd name="connsiteX105" fmla="*/ 3202801 w 5339083"/>
                <a:gd name="connsiteY105" fmla="*/ 43284 h 204798"/>
                <a:gd name="connsiteX106" fmla="*/ 3224444 w 5339083"/>
                <a:gd name="connsiteY106" fmla="*/ 48695 h 204798"/>
                <a:gd name="connsiteX107" fmla="*/ 3251497 w 5339083"/>
                <a:gd name="connsiteY107" fmla="*/ 70337 h 204798"/>
                <a:gd name="connsiteX108" fmla="*/ 3327246 w 5339083"/>
                <a:gd name="connsiteY108" fmla="*/ 54105 h 204798"/>
                <a:gd name="connsiteX109" fmla="*/ 3338068 w 5339083"/>
                <a:gd name="connsiteY109" fmla="*/ 43284 h 204798"/>
                <a:gd name="connsiteX110" fmla="*/ 3370532 w 5339083"/>
                <a:gd name="connsiteY110" fmla="*/ 48695 h 204798"/>
                <a:gd name="connsiteX111" fmla="*/ 3386764 w 5339083"/>
                <a:gd name="connsiteY111" fmla="*/ 54105 h 204798"/>
                <a:gd name="connsiteX112" fmla="*/ 3457102 w 5339083"/>
                <a:gd name="connsiteY112" fmla="*/ 48695 h 204798"/>
                <a:gd name="connsiteX113" fmla="*/ 3511209 w 5339083"/>
                <a:gd name="connsiteY113" fmla="*/ 37873 h 204798"/>
                <a:gd name="connsiteX114" fmla="*/ 3527440 w 5339083"/>
                <a:gd name="connsiteY114" fmla="*/ 64927 h 204798"/>
                <a:gd name="connsiteX115" fmla="*/ 3543672 w 5339083"/>
                <a:gd name="connsiteY115" fmla="*/ 59516 h 204798"/>
                <a:gd name="connsiteX116" fmla="*/ 3570726 w 5339083"/>
                <a:gd name="connsiteY116" fmla="*/ 54105 h 204798"/>
                <a:gd name="connsiteX117" fmla="*/ 3662707 w 5339083"/>
                <a:gd name="connsiteY117" fmla="*/ 43284 h 204798"/>
                <a:gd name="connsiteX118" fmla="*/ 3689760 w 5339083"/>
                <a:gd name="connsiteY118" fmla="*/ 48695 h 204798"/>
                <a:gd name="connsiteX119" fmla="*/ 3749277 w 5339083"/>
                <a:gd name="connsiteY119" fmla="*/ 43284 h 204798"/>
                <a:gd name="connsiteX120" fmla="*/ 3765509 w 5339083"/>
                <a:gd name="connsiteY120" fmla="*/ 48695 h 204798"/>
                <a:gd name="connsiteX121" fmla="*/ 3781741 w 5339083"/>
                <a:gd name="connsiteY121" fmla="*/ 59516 h 204798"/>
                <a:gd name="connsiteX122" fmla="*/ 3819616 w 5339083"/>
                <a:gd name="connsiteY122" fmla="*/ 54105 h 204798"/>
                <a:gd name="connsiteX123" fmla="*/ 3884543 w 5339083"/>
                <a:gd name="connsiteY123" fmla="*/ 37873 h 204798"/>
                <a:gd name="connsiteX124" fmla="*/ 3949471 w 5339083"/>
                <a:gd name="connsiteY124" fmla="*/ 43284 h 204798"/>
                <a:gd name="connsiteX125" fmla="*/ 3971114 w 5339083"/>
                <a:gd name="connsiteY125" fmla="*/ 21641 h 204798"/>
                <a:gd name="connsiteX126" fmla="*/ 4003578 w 5339083"/>
                <a:gd name="connsiteY126" fmla="*/ 37873 h 204798"/>
                <a:gd name="connsiteX127" fmla="*/ 4014399 w 5339083"/>
                <a:gd name="connsiteY127" fmla="*/ 48695 h 204798"/>
                <a:gd name="connsiteX128" fmla="*/ 4030631 w 5339083"/>
                <a:gd name="connsiteY128" fmla="*/ 54105 h 204798"/>
                <a:gd name="connsiteX129" fmla="*/ 4073916 w 5339083"/>
                <a:gd name="connsiteY129" fmla="*/ 48695 h 204798"/>
                <a:gd name="connsiteX130" fmla="*/ 4084738 w 5339083"/>
                <a:gd name="connsiteY130" fmla="*/ 37873 h 204798"/>
                <a:gd name="connsiteX131" fmla="*/ 4100969 w 5339083"/>
                <a:gd name="connsiteY131" fmla="*/ 32463 h 204798"/>
                <a:gd name="connsiteX132" fmla="*/ 4122612 w 5339083"/>
                <a:gd name="connsiteY132" fmla="*/ 37873 h 204798"/>
                <a:gd name="connsiteX133" fmla="*/ 4155076 w 5339083"/>
                <a:gd name="connsiteY133" fmla="*/ 59516 h 204798"/>
                <a:gd name="connsiteX134" fmla="*/ 4198361 w 5339083"/>
                <a:gd name="connsiteY134" fmla="*/ 54105 h 204798"/>
                <a:gd name="connsiteX135" fmla="*/ 4230825 w 5339083"/>
                <a:gd name="connsiteY135" fmla="*/ 32463 h 204798"/>
                <a:gd name="connsiteX136" fmla="*/ 4247057 w 5339083"/>
                <a:gd name="connsiteY136" fmla="*/ 37873 h 204798"/>
                <a:gd name="connsiteX137" fmla="*/ 4263289 w 5339083"/>
                <a:gd name="connsiteY137" fmla="*/ 64927 h 204798"/>
                <a:gd name="connsiteX138" fmla="*/ 4317395 w 5339083"/>
                <a:gd name="connsiteY138" fmla="*/ 54105 h 204798"/>
                <a:gd name="connsiteX139" fmla="*/ 4328217 w 5339083"/>
                <a:gd name="connsiteY139" fmla="*/ 43284 h 204798"/>
                <a:gd name="connsiteX140" fmla="*/ 4344449 w 5339083"/>
                <a:gd name="connsiteY140" fmla="*/ 32463 h 204798"/>
                <a:gd name="connsiteX141" fmla="*/ 4355270 w 5339083"/>
                <a:gd name="connsiteY141" fmla="*/ 21641 h 204798"/>
                <a:gd name="connsiteX142" fmla="*/ 4371502 w 5339083"/>
                <a:gd name="connsiteY142" fmla="*/ 16231 h 204798"/>
                <a:gd name="connsiteX143" fmla="*/ 4393145 w 5339083"/>
                <a:gd name="connsiteY143" fmla="*/ 21641 h 204798"/>
                <a:gd name="connsiteX144" fmla="*/ 4403966 w 5339083"/>
                <a:gd name="connsiteY144" fmla="*/ 37873 h 204798"/>
                <a:gd name="connsiteX145" fmla="*/ 4458072 w 5339083"/>
                <a:gd name="connsiteY145" fmla="*/ 32463 h 204798"/>
                <a:gd name="connsiteX146" fmla="*/ 4468894 w 5339083"/>
                <a:gd name="connsiteY146" fmla="*/ 21641 h 204798"/>
                <a:gd name="connsiteX147" fmla="*/ 4501358 w 5339083"/>
                <a:gd name="connsiteY147" fmla="*/ 10820 h 204798"/>
                <a:gd name="connsiteX148" fmla="*/ 4506768 w 5339083"/>
                <a:gd name="connsiteY148" fmla="*/ 27052 h 204798"/>
                <a:gd name="connsiteX149" fmla="*/ 4512179 w 5339083"/>
                <a:gd name="connsiteY149" fmla="*/ 48695 h 204798"/>
                <a:gd name="connsiteX150" fmla="*/ 4528411 w 5339083"/>
                <a:gd name="connsiteY150" fmla="*/ 59516 h 204798"/>
                <a:gd name="connsiteX151" fmla="*/ 4593339 w 5339083"/>
                <a:gd name="connsiteY151" fmla="*/ 43284 h 204798"/>
                <a:gd name="connsiteX152" fmla="*/ 4625803 w 5339083"/>
                <a:gd name="connsiteY152" fmla="*/ 5410 h 204798"/>
                <a:gd name="connsiteX153" fmla="*/ 4652856 w 5339083"/>
                <a:gd name="connsiteY153" fmla="*/ 32463 h 204798"/>
                <a:gd name="connsiteX154" fmla="*/ 4685320 w 5339083"/>
                <a:gd name="connsiteY154" fmla="*/ 27052 h 204798"/>
                <a:gd name="connsiteX155" fmla="*/ 4701552 w 5339083"/>
                <a:gd name="connsiteY155" fmla="*/ 16231 h 204798"/>
                <a:gd name="connsiteX156" fmla="*/ 4734016 w 5339083"/>
                <a:gd name="connsiteY156" fmla="*/ 5410 h 204798"/>
                <a:gd name="connsiteX157" fmla="*/ 4750248 w 5339083"/>
                <a:gd name="connsiteY157" fmla="*/ 16231 h 204798"/>
                <a:gd name="connsiteX158" fmla="*/ 4766480 w 5339083"/>
                <a:gd name="connsiteY158" fmla="*/ 32463 h 204798"/>
                <a:gd name="connsiteX159" fmla="*/ 4782711 w 5339083"/>
                <a:gd name="connsiteY159" fmla="*/ 37873 h 204798"/>
                <a:gd name="connsiteX160" fmla="*/ 4815175 w 5339083"/>
                <a:gd name="connsiteY160" fmla="*/ 27052 h 204798"/>
                <a:gd name="connsiteX161" fmla="*/ 4825997 w 5339083"/>
                <a:gd name="connsiteY161" fmla="*/ 16231 h 204798"/>
                <a:gd name="connsiteX162" fmla="*/ 4842229 w 5339083"/>
                <a:gd name="connsiteY162" fmla="*/ 10820 h 204798"/>
                <a:gd name="connsiteX163" fmla="*/ 4939620 w 5339083"/>
                <a:gd name="connsiteY163" fmla="*/ 27052 h 204798"/>
                <a:gd name="connsiteX164" fmla="*/ 4945031 w 5339083"/>
                <a:gd name="connsiteY164" fmla="*/ 43284 h 204798"/>
                <a:gd name="connsiteX165" fmla="*/ 4961263 w 5339083"/>
                <a:gd name="connsiteY165" fmla="*/ 54105 h 204798"/>
                <a:gd name="connsiteX166" fmla="*/ 4988316 w 5339083"/>
                <a:gd name="connsiteY166" fmla="*/ 70337 h 204798"/>
                <a:gd name="connsiteX167" fmla="*/ 5009959 w 5339083"/>
                <a:gd name="connsiteY167" fmla="*/ 64927 h 204798"/>
                <a:gd name="connsiteX168" fmla="*/ 5020780 w 5339083"/>
                <a:gd name="connsiteY168" fmla="*/ 32463 h 204798"/>
                <a:gd name="connsiteX169" fmla="*/ 5058655 w 5339083"/>
                <a:gd name="connsiteY169" fmla="*/ 48695 h 204798"/>
                <a:gd name="connsiteX170" fmla="*/ 5091119 w 5339083"/>
                <a:gd name="connsiteY170" fmla="*/ 59516 h 204798"/>
                <a:gd name="connsiteX171" fmla="*/ 5139814 w 5339083"/>
                <a:gd name="connsiteY171" fmla="*/ 64927 h 204798"/>
                <a:gd name="connsiteX172" fmla="*/ 5166868 w 5339083"/>
                <a:gd name="connsiteY172" fmla="*/ 81159 h 204798"/>
                <a:gd name="connsiteX173" fmla="*/ 5172278 w 5339083"/>
                <a:gd name="connsiteY173" fmla="*/ 64927 h 204798"/>
                <a:gd name="connsiteX174" fmla="*/ 5210153 w 5339083"/>
                <a:gd name="connsiteY174" fmla="*/ 75748 h 204798"/>
                <a:gd name="connsiteX175" fmla="*/ 5220974 w 5339083"/>
                <a:gd name="connsiteY175" fmla="*/ 91980 h 204798"/>
                <a:gd name="connsiteX176" fmla="*/ 5231795 w 5339083"/>
                <a:gd name="connsiteY176" fmla="*/ 59516 h 204798"/>
                <a:gd name="connsiteX177" fmla="*/ 5237206 w 5339083"/>
                <a:gd name="connsiteY177" fmla="*/ 43284 h 204798"/>
                <a:gd name="connsiteX178" fmla="*/ 5253438 w 5339083"/>
                <a:gd name="connsiteY178" fmla="*/ 48695 h 204798"/>
                <a:gd name="connsiteX179" fmla="*/ 5269670 w 5339083"/>
                <a:gd name="connsiteY179" fmla="*/ 81159 h 204798"/>
                <a:gd name="connsiteX180" fmla="*/ 5280491 w 5339083"/>
                <a:gd name="connsiteY180" fmla="*/ 97391 h 204798"/>
                <a:gd name="connsiteX181" fmla="*/ 5285902 w 5339083"/>
                <a:gd name="connsiteY181" fmla="*/ 113623 h 204798"/>
                <a:gd name="connsiteX182" fmla="*/ 5296723 w 5339083"/>
                <a:gd name="connsiteY182" fmla="*/ 129854 h 204798"/>
                <a:gd name="connsiteX183" fmla="*/ 5268824 w 5339083"/>
                <a:gd name="connsiteY183" fmla="*/ 183168 h 204798"/>
                <a:gd name="connsiteX184" fmla="*/ 4812567 w 5339083"/>
                <a:gd name="connsiteY184" fmla="*/ 178550 h 204798"/>
                <a:gd name="connsiteX185" fmla="*/ 14028 w 5339083"/>
                <a:gd name="connsiteY185" fmla="*/ 204653 h 204798"/>
                <a:gd name="connsiteX0" fmla="*/ 357884 w 5682939"/>
                <a:gd name="connsiteY0" fmla="*/ 204653 h 204653"/>
                <a:gd name="connsiteX1" fmla="*/ 349253 w 5682939"/>
                <a:gd name="connsiteY1" fmla="*/ 103502 h 204653"/>
                <a:gd name="connsiteX2" fmla="*/ 345743 w 5682939"/>
                <a:gd name="connsiteY2" fmla="*/ 15901 h 204653"/>
                <a:gd name="connsiteX3" fmla="*/ 386837 w 5682939"/>
                <a:gd name="connsiteY3" fmla="*/ 5410 h 204653"/>
                <a:gd name="connsiteX4" fmla="*/ 440944 w 5682939"/>
                <a:gd name="connsiteY4" fmla="*/ 43284 h 204653"/>
                <a:gd name="connsiteX5" fmla="*/ 467997 w 5682939"/>
                <a:gd name="connsiteY5" fmla="*/ 75748 h 204653"/>
                <a:gd name="connsiteX6" fmla="*/ 484229 w 5682939"/>
                <a:gd name="connsiteY6" fmla="*/ 70337 h 204653"/>
                <a:gd name="connsiteX7" fmla="*/ 511282 w 5682939"/>
                <a:gd name="connsiteY7" fmla="*/ 54105 h 204653"/>
                <a:gd name="connsiteX8" fmla="*/ 543746 w 5682939"/>
                <a:gd name="connsiteY8" fmla="*/ 70337 h 204653"/>
                <a:gd name="connsiteX9" fmla="*/ 565389 w 5682939"/>
                <a:gd name="connsiteY9" fmla="*/ 64927 h 204653"/>
                <a:gd name="connsiteX10" fmla="*/ 597853 w 5682939"/>
                <a:gd name="connsiteY10" fmla="*/ 48695 h 204653"/>
                <a:gd name="connsiteX11" fmla="*/ 651959 w 5682939"/>
                <a:gd name="connsiteY11" fmla="*/ 64927 h 204653"/>
                <a:gd name="connsiteX12" fmla="*/ 668191 w 5682939"/>
                <a:gd name="connsiteY12" fmla="*/ 70337 h 204653"/>
                <a:gd name="connsiteX13" fmla="*/ 684423 w 5682939"/>
                <a:gd name="connsiteY13" fmla="*/ 81159 h 204653"/>
                <a:gd name="connsiteX14" fmla="*/ 743940 w 5682939"/>
                <a:gd name="connsiteY14" fmla="*/ 81159 h 204653"/>
                <a:gd name="connsiteX15" fmla="*/ 798047 w 5682939"/>
                <a:gd name="connsiteY15" fmla="*/ 81159 h 204653"/>
                <a:gd name="connsiteX16" fmla="*/ 852153 w 5682939"/>
                <a:gd name="connsiteY16" fmla="*/ 70337 h 204653"/>
                <a:gd name="connsiteX17" fmla="*/ 862975 w 5682939"/>
                <a:gd name="connsiteY17" fmla="*/ 59516 h 204653"/>
                <a:gd name="connsiteX18" fmla="*/ 879207 w 5682939"/>
                <a:gd name="connsiteY18" fmla="*/ 64927 h 204653"/>
                <a:gd name="connsiteX19" fmla="*/ 906260 w 5682939"/>
                <a:gd name="connsiteY19" fmla="*/ 70337 h 204653"/>
                <a:gd name="connsiteX20" fmla="*/ 933313 w 5682939"/>
                <a:gd name="connsiteY20" fmla="*/ 64927 h 204653"/>
                <a:gd name="connsiteX21" fmla="*/ 949545 w 5682939"/>
                <a:gd name="connsiteY21" fmla="*/ 59516 h 204653"/>
                <a:gd name="connsiteX22" fmla="*/ 965777 w 5682939"/>
                <a:gd name="connsiteY22" fmla="*/ 70337 h 204653"/>
                <a:gd name="connsiteX23" fmla="*/ 976598 w 5682939"/>
                <a:gd name="connsiteY23" fmla="*/ 86569 h 204653"/>
                <a:gd name="connsiteX24" fmla="*/ 1030705 w 5682939"/>
                <a:gd name="connsiteY24" fmla="*/ 86569 h 204653"/>
                <a:gd name="connsiteX25" fmla="*/ 1046937 w 5682939"/>
                <a:gd name="connsiteY25" fmla="*/ 75748 h 204653"/>
                <a:gd name="connsiteX26" fmla="*/ 1079401 w 5682939"/>
                <a:gd name="connsiteY26" fmla="*/ 86569 h 204653"/>
                <a:gd name="connsiteX27" fmla="*/ 1090222 w 5682939"/>
                <a:gd name="connsiteY27" fmla="*/ 97391 h 204653"/>
                <a:gd name="connsiteX28" fmla="*/ 1128096 w 5682939"/>
                <a:gd name="connsiteY28" fmla="*/ 97391 h 204653"/>
                <a:gd name="connsiteX29" fmla="*/ 1144328 w 5682939"/>
                <a:gd name="connsiteY29" fmla="*/ 86569 h 204653"/>
                <a:gd name="connsiteX30" fmla="*/ 1160560 w 5682939"/>
                <a:gd name="connsiteY30" fmla="*/ 64927 h 204653"/>
                <a:gd name="connsiteX31" fmla="*/ 1176792 w 5682939"/>
                <a:gd name="connsiteY31" fmla="*/ 59516 h 204653"/>
                <a:gd name="connsiteX32" fmla="*/ 1193024 w 5682939"/>
                <a:gd name="connsiteY32" fmla="*/ 70337 h 204653"/>
                <a:gd name="connsiteX33" fmla="*/ 1225488 w 5682939"/>
                <a:gd name="connsiteY33" fmla="*/ 81159 h 204653"/>
                <a:gd name="connsiteX34" fmla="*/ 1268773 w 5682939"/>
                <a:gd name="connsiteY34" fmla="*/ 75748 h 204653"/>
                <a:gd name="connsiteX35" fmla="*/ 1285005 w 5682939"/>
                <a:gd name="connsiteY35" fmla="*/ 70337 h 204653"/>
                <a:gd name="connsiteX36" fmla="*/ 1274184 w 5682939"/>
                <a:gd name="connsiteY36" fmla="*/ 54105 h 204653"/>
                <a:gd name="connsiteX37" fmla="*/ 1301237 w 5682939"/>
                <a:gd name="connsiteY37" fmla="*/ 59516 h 204653"/>
                <a:gd name="connsiteX38" fmla="*/ 1382397 w 5682939"/>
                <a:gd name="connsiteY38" fmla="*/ 64927 h 204653"/>
                <a:gd name="connsiteX39" fmla="*/ 1441914 w 5682939"/>
                <a:gd name="connsiteY39" fmla="*/ 81159 h 204653"/>
                <a:gd name="connsiteX40" fmla="*/ 1452736 w 5682939"/>
                <a:gd name="connsiteY40" fmla="*/ 70337 h 204653"/>
                <a:gd name="connsiteX41" fmla="*/ 1468967 w 5682939"/>
                <a:gd name="connsiteY41" fmla="*/ 75748 h 204653"/>
                <a:gd name="connsiteX42" fmla="*/ 1490610 w 5682939"/>
                <a:gd name="connsiteY42" fmla="*/ 81159 h 204653"/>
                <a:gd name="connsiteX43" fmla="*/ 1550127 w 5682939"/>
                <a:gd name="connsiteY43" fmla="*/ 75748 h 204653"/>
                <a:gd name="connsiteX44" fmla="*/ 1566359 w 5682939"/>
                <a:gd name="connsiteY44" fmla="*/ 70337 h 204653"/>
                <a:gd name="connsiteX45" fmla="*/ 1598823 w 5682939"/>
                <a:gd name="connsiteY45" fmla="*/ 86569 h 204653"/>
                <a:gd name="connsiteX46" fmla="*/ 1642108 w 5682939"/>
                <a:gd name="connsiteY46" fmla="*/ 81159 h 204653"/>
                <a:gd name="connsiteX47" fmla="*/ 1658340 w 5682939"/>
                <a:gd name="connsiteY47" fmla="*/ 75748 h 204653"/>
                <a:gd name="connsiteX48" fmla="*/ 1679983 w 5682939"/>
                <a:gd name="connsiteY48" fmla="*/ 54105 h 204653"/>
                <a:gd name="connsiteX49" fmla="*/ 1717857 w 5682939"/>
                <a:gd name="connsiteY49" fmla="*/ 54105 h 204653"/>
                <a:gd name="connsiteX50" fmla="*/ 1739500 w 5682939"/>
                <a:gd name="connsiteY50" fmla="*/ 32463 h 204653"/>
                <a:gd name="connsiteX51" fmla="*/ 1809838 w 5682939"/>
                <a:gd name="connsiteY51" fmla="*/ 21641 h 204653"/>
                <a:gd name="connsiteX52" fmla="*/ 1831481 w 5682939"/>
                <a:gd name="connsiteY52" fmla="*/ 16231 h 204653"/>
                <a:gd name="connsiteX53" fmla="*/ 1853124 w 5682939"/>
                <a:gd name="connsiteY53" fmla="*/ 37873 h 204653"/>
                <a:gd name="connsiteX54" fmla="*/ 1858534 w 5682939"/>
                <a:gd name="connsiteY54" fmla="*/ 59516 h 204653"/>
                <a:gd name="connsiteX55" fmla="*/ 1928873 w 5682939"/>
                <a:gd name="connsiteY55" fmla="*/ 64927 h 204653"/>
                <a:gd name="connsiteX56" fmla="*/ 1961337 w 5682939"/>
                <a:gd name="connsiteY56" fmla="*/ 75748 h 204653"/>
                <a:gd name="connsiteX57" fmla="*/ 1977569 w 5682939"/>
                <a:gd name="connsiteY57" fmla="*/ 86569 h 204653"/>
                <a:gd name="connsiteX58" fmla="*/ 1999211 w 5682939"/>
                <a:gd name="connsiteY58" fmla="*/ 91980 h 204653"/>
                <a:gd name="connsiteX59" fmla="*/ 2047907 w 5682939"/>
                <a:gd name="connsiteY59" fmla="*/ 86569 h 204653"/>
                <a:gd name="connsiteX60" fmla="*/ 2058728 w 5682939"/>
                <a:gd name="connsiteY60" fmla="*/ 70337 h 204653"/>
                <a:gd name="connsiteX61" fmla="*/ 2069550 w 5682939"/>
                <a:gd name="connsiteY61" fmla="*/ 59516 h 204653"/>
                <a:gd name="connsiteX62" fmla="*/ 2085782 w 5682939"/>
                <a:gd name="connsiteY62" fmla="*/ 64927 h 204653"/>
                <a:gd name="connsiteX63" fmla="*/ 2096603 w 5682939"/>
                <a:gd name="connsiteY63" fmla="*/ 81159 h 204653"/>
                <a:gd name="connsiteX64" fmla="*/ 2129067 w 5682939"/>
                <a:gd name="connsiteY64" fmla="*/ 91980 h 204653"/>
                <a:gd name="connsiteX65" fmla="*/ 2161531 w 5682939"/>
                <a:gd name="connsiteY65" fmla="*/ 86569 h 204653"/>
                <a:gd name="connsiteX66" fmla="*/ 2177763 w 5682939"/>
                <a:gd name="connsiteY66" fmla="*/ 81159 h 204653"/>
                <a:gd name="connsiteX67" fmla="*/ 2264333 w 5682939"/>
                <a:gd name="connsiteY67" fmla="*/ 75748 h 204653"/>
                <a:gd name="connsiteX68" fmla="*/ 2302208 w 5682939"/>
                <a:gd name="connsiteY68" fmla="*/ 86569 h 204653"/>
                <a:gd name="connsiteX69" fmla="*/ 2367136 w 5682939"/>
                <a:gd name="connsiteY69" fmla="*/ 81159 h 204653"/>
                <a:gd name="connsiteX70" fmla="*/ 2394189 w 5682939"/>
                <a:gd name="connsiteY70" fmla="*/ 64927 h 204653"/>
                <a:gd name="connsiteX71" fmla="*/ 2415831 w 5682939"/>
                <a:gd name="connsiteY71" fmla="*/ 37873 h 204653"/>
                <a:gd name="connsiteX72" fmla="*/ 2426653 w 5682939"/>
                <a:gd name="connsiteY72" fmla="*/ 27052 h 204653"/>
                <a:gd name="connsiteX73" fmla="*/ 2437474 w 5682939"/>
                <a:gd name="connsiteY73" fmla="*/ 43284 h 204653"/>
                <a:gd name="connsiteX74" fmla="*/ 2469938 w 5682939"/>
                <a:gd name="connsiteY74" fmla="*/ 59516 h 204653"/>
                <a:gd name="connsiteX75" fmla="*/ 2518634 w 5682939"/>
                <a:gd name="connsiteY75" fmla="*/ 54105 h 204653"/>
                <a:gd name="connsiteX76" fmla="*/ 2534866 w 5682939"/>
                <a:gd name="connsiteY76" fmla="*/ 48695 h 204653"/>
                <a:gd name="connsiteX77" fmla="*/ 2621436 w 5682939"/>
                <a:gd name="connsiteY77" fmla="*/ 59516 h 204653"/>
                <a:gd name="connsiteX78" fmla="*/ 2670132 w 5682939"/>
                <a:gd name="connsiteY78" fmla="*/ 54105 h 204653"/>
                <a:gd name="connsiteX79" fmla="*/ 2713417 w 5682939"/>
                <a:gd name="connsiteY79" fmla="*/ 48695 h 204653"/>
                <a:gd name="connsiteX80" fmla="*/ 2756702 w 5682939"/>
                <a:gd name="connsiteY80" fmla="*/ 43284 h 204653"/>
                <a:gd name="connsiteX81" fmla="*/ 2772934 w 5682939"/>
                <a:gd name="connsiteY81" fmla="*/ 54105 h 204653"/>
                <a:gd name="connsiteX82" fmla="*/ 2789166 w 5682939"/>
                <a:gd name="connsiteY82" fmla="*/ 59516 h 204653"/>
                <a:gd name="connsiteX83" fmla="*/ 2875737 w 5682939"/>
                <a:gd name="connsiteY83" fmla="*/ 54105 h 204653"/>
                <a:gd name="connsiteX84" fmla="*/ 2891969 w 5682939"/>
                <a:gd name="connsiteY84" fmla="*/ 43284 h 204653"/>
                <a:gd name="connsiteX85" fmla="*/ 2924433 w 5682939"/>
                <a:gd name="connsiteY85" fmla="*/ 21641 h 204653"/>
                <a:gd name="connsiteX86" fmla="*/ 2967718 w 5682939"/>
                <a:gd name="connsiteY86" fmla="*/ 54105 h 204653"/>
                <a:gd name="connsiteX87" fmla="*/ 2989360 w 5682939"/>
                <a:gd name="connsiteY87" fmla="*/ 59516 h 204653"/>
                <a:gd name="connsiteX88" fmla="*/ 3000182 w 5682939"/>
                <a:gd name="connsiteY88" fmla="*/ 70337 h 204653"/>
                <a:gd name="connsiteX89" fmla="*/ 3065109 w 5682939"/>
                <a:gd name="connsiteY89" fmla="*/ 54105 h 204653"/>
                <a:gd name="connsiteX90" fmla="*/ 3075931 w 5682939"/>
                <a:gd name="connsiteY90" fmla="*/ 43284 h 204653"/>
                <a:gd name="connsiteX91" fmla="*/ 3130037 w 5682939"/>
                <a:gd name="connsiteY91" fmla="*/ 37873 h 204653"/>
                <a:gd name="connsiteX92" fmla="*/ 3140859 w 5682939"/>
                <a:gd name="connsiteY92" fmla="*/ 27052 h 204653"/>
                <a:gd name="connsiteX93" fmla="*/ 3146269 w 5682939"/>
                <a:gd name="connsiteY93" fmla="*/ 10820 h 204653"/>
                <a:gd name="connsiteX94" fmla="*/ 3162501 w 5682939"/>
                <a:gd name="connsiteY94" fmla="*/ 16231 h 204653"/>
                <a:gd name="connsiteX95" fmla="*/ 3211197 w 5682939"/>
                <a:gd name="connsiteY95" fmla="*/ 54105 h 204653"/>
                <a:gd name="connsiteX96" fmla="*/ 3249072 w 5682939"/>
                <a:gd name="connsiteY96" fmla="*/ 43284 h 204653"/>
                <a:gd name="connsiteX97" fmla="*/ 3270714 w 5682939"/>
                <a:gd name="connsiteY97" fmla="*/ 48695 h 204653"/>
                <a:gd name="connsiteX98" fmla="*/ 3281536 w 5682939"/>
                <a:gd name="connsiteY98" fmla="*/ 59516 h 204653"/>
                <a:gd name="connsiteX99" fmla="*/ 3335642 w 5682939"/>
                <a:gd name="connsiteY99" fmla="*/ 59516 h 204653"/>
                <a:gd name="connsiteX100" fmla="*/ 3378927 w 5682939"/>
                <a:gd name="connsiteY100" fmla="*/ 37873 h 204653"/>
                <a:gd name="connsiteX101" fmla="*/ 3411391 w 5682939"/>
                <a:gd name="connsiteY101" fmla="*/ 32463 h 204653"/>
                <a:gd name="connsiteX102" fmla="*/ 3443855 w 5682939"/>
                <a:gd name="connsiteY102" fmla="*/ 21641 h 204653"/>
                <a:gd name="connsiteX103" fmla="*/ 3460087 w 5682939"/>
                <a:gd name="connsiteY103" fmla="*/ 16231 h 204653"/>
                <a:gd name="connsiteX104" fmla="*/ 3465498 w 5682939"/>
                <a:gd name="connsiteY104" fmla="*/ 32463 h 204653"/>
                <a:gd name="connsiteX105" fmla="*/ 3546657 w 5682939"/>
                <a:gd name="connsiteY105" fmla="*/ 43284 h 204653"/>
                <a:gd name="connsiteX106" fmla="*/ 3568300 w 5682939"/>
                <a:gd name="connsiteY106" fmla="*/ 48695 h 204653"/>
                <a:gd name="connsiteX107" fmla="*/ 3595353 w 5682939"/>
                <a:gd name="connsiteY107" fmla="*/ 70337 h 204653"/>
                <a:gd name="connsiteX108" fmla="*/ 3671102 w 5682939"/>
                <a:gd name="connsiteY108" fmla="*/ 54105 h 204653"/>
                <a:gd name="connsiteX109" fmla="*/ 3681924 w 5682939"/>
                <a:gd name="connsiteY109" fmla="*/ 43284 h 204653"/>
                <a:gd name="connsiteX110" fmla="*/ 3714388 w 5682939"/>
                <a:gd name="connsiteY110" fmla="*/ 48695 h 204653"/>
                <a:gd name="connsiteX111" fmla="*/ 3730620 w 5682939"/>
                <a:gd name="connsiteY111" fmla="*/ 54105 h 204653"/>
                <a:gd name="connsiteX112" fmla="*/ 3800958 w 5682939"/>
                <a:gd name="connsiteY112" fmla="*/ 48695 h 204653"/>
                <a:gd name="connsiteX113" fmla="*/ 3855065 w 5682939"/>
                <a:gd name="connsiteY113" fmla="*/ 37873 h 204653"/>
                <a:gd name="connsiteX114" fmla="*/ 3871296 w 5682939"/>
                <a:gd name="connsiteY114" fmla="*/ 64927 h 204653"/>
                <a:gd name="connsiteX115" fmla="*/ 3887528 w 5682939"/>
                <a:gd name="connsiteY115" fmla="*/ 59516 h 204653"/>
                <a:gd name="connsiteX116" fmla="*/ 3914582 w 5682939"/>
                <a:gd name="connsiteY116" fmla="*/ 54105 h 204653"/>
                <a:gd name="connsiteX117" fmla="*/ 4006563 w 5682939"/>
                <a:gd name="connsiteY117" fmla="*/ 43284 h 204653"/>
                <a:gd name="connsiteX118" fmla="*/ 4033616 w 5682939"/>
                <a:gd name="connsiteY118" fmla="*/ 48695 h 204653"/>
                <a:gd name="connsiteX119" fmla="*/ 4093133 w 5682939"/>
                <a:gd name="connsiteY119" fmla="*/ 43284 h 204653"/>
                <a:gd name="connsiteX120" fmla="*/ 4109365 w 5682939"/>
                <a:gd name="connsiteY120" fmla="*/ 48695 h 204653"/>
                <a:gd name="connsiteX121" fmla="*/ 4125597 w 5682939"/>
                <a:gd name="connsiteY121" fmla="*/ 59516 h 204653"/>
                <a:gd name="connsiteX122" fmla="*/ 4163472 w 5682939"/>
                <a:gd name="connsiteY122" fmla="*/ 54105 h 204653"/>
                <a:gd name="connsiteX123" fmla="*/ 4228399 w 5682939"/>
                <a:gd name="connsiteY123" fmla="*/ 37873 h 204653"/>
                <a:gd name="connsiteX124" fmla="*/ 4293327 w 5682939"/>
                <a:gd name="connsiteY124" fmla="*/ 43284 h 204653"/>
                <a:gd name="connsiteX125" fmla="*/ 4314970 w 5682939"/>
                <a:gd name="connsiteY125" fmla="*/ 21641 h 204653"/>
                <a:gd name="connsiteX126" fmla="*/ 4347434 w 5682939"/>
                <a:gd name="connsiteY126" fmla="*/ 37873 h 204653"/>
                <a:gd name="connsiteX127" fmla="*/ 4358255 w 5682939"/>
                <a:gd name="connsiteY127" fmla="*/ 48695 h 204653"/>
                <a:gd name="connsiteX128" fmla="*/ 4374487 w 5682939"/>
                <a:gd name="connsiteY128" fmla="*/ 54105 h 204653"/>
                <a:gd name="connsiteX129" fmla="*/ 4417772 w 5682939"/>
                <a:gd name="connsiteY129" fmla="*/ 48695 h 204653"/>
                <a:gd name="connsiteX130" fmla="*/ 4428594 w 5682939"/>
                <a:gd name="connsiteY130" fmla="*/ 37873 h 204653"/>
                <a:gd name="connsiteX131" fmla="*/ 4444825 w 5682939"/>
                <a:gd name="connsiteY131" fmla="*/ 32463 h 204653"/>
                <a:gd name="connsiteX132" fmla="*/ 4466468 w 5682939"/>
                <a:gd name="connsiteY132" fmla="*/ 37873 h 204653"/>
                <a:gd name="connsiteX133" fmla="*/ 4498932 w 5682939"/>
                <a:gd name="connsiteY133" fmla="*/ 59516 h 204653"/>
                <a:gd name="connsiteX134" fmla="*/ 4542217 w 5682939"/>
                <a:gd name="connsiteY134" fmla="*/ 54105 h 204653"/>
                <a:gd name="connsiteX135" fmla="*/ 4574681 w 5682939"/>
                <a:gd name="connsiteY135" fmla="*/ 32463 h 204653"/>
                <a:gd name="connsiteX136" fmla="*/ 4590913 w 5682939"/>
                <a:gd name="connsiteY136" fmla="*/ 37873 h 204653"/>
                <a:gd name="connsiteX137" fmla="*/ 4607145 w 5682939"/>
                <a:gd name="connsiteY137" fmla="*/ 64927 h 204653"/>
                <a:gd name="connsiteX138" fmla="*/ 4661251 w 5682939"/>
                <a:gd name="connsiteY138" fmla="*/ 54105 h 204653"/>
                <a:gd name="connsiteX139" fmla="*/ 4672073 w 5682939"/>
                <a:gd name="connsiteY139" fmla="*/ 43284 h 204653"/>
                <a:gd name="connsiteX140" fmla="*/ 4688305 w 5682939"/>
                <a:gd name="connsiteY140" fmla="*/ 32463 h 204653"/>
                <a:gd name="connsiteX141" fmla="*/ 4699126 w 5682939"/>
                <a:gd name="connsiteY141" fmla="*/ 21641 h 204653"/>
                <a:gd name="connsiteX142" fmla="*/ 4715358 w 5682939"/>
                <a:gd name="connsiteY142" fmla="*/ 16231 h 204653"/>
                <a:gd name="connsiteX143" fmla="*/ 4737001 w 5682939"/>
                <a:gd name="connsiteY143" fmla="*/ 21641 h 204653"/>
                <a:gd name="connsiteX144" fmla="*/ 4747822 w 5682939"/>
                <a:gd name="connsiteY144" fmla="*/ 37873 h 204653"/>
                <a:gd name="connsiteX145" fmla="*/ 4801928 w 5682939"/>
                <a:gd name="connsiteY145" fmla="*/ 32463 h 204653"/>
                <a:gd name="connsiteX146" fmla="*/ 4812750 w 5682939"/>
                <a:gd name="connsiteY146" fmla="*/ 21641 h 204653"/>
                <a:gd name="connsiteX147" fmla="*/ 4845214 w 5682939"/>
                <a:gd name="connsiteY147" fmla="*/ 10820 h 204653"/>
                <a:gd name="connsiteX148" fmla="*/ 4850624 w 5682939"/>
                <a:gd name="connsiteY148" fmla="*/ 27052 h 204653"/>
                <a:gd name="connsiteX149" fmla="*/ 4856035 w 5682939"/>
                <a:gd name="connsiteY149" fmla="*/ 48695 h 204653"/>
                <a:gd name="connsiteX150" fmla="*/ 4872267 w 5682939"/>
                <a:gd name="connsiteY150" fmla="*/ 59516 h 204653"/>
                <a:gd name="connsiteX151" fmla="*/ 4937195 w 5682939"/>
                <a:gd name="connsiteY151" fmla="*/ 43284 h 204653"/>
                <a:gd name="connsiteX152" fmla="*/ 4969659 w 5682939"/>
                <a:gd name="connsiteY152" fmla="*/ 5410 h 204653"/>
                <a:gd name="connsiteX153" fmla="*/ 4996712 w 5682939"/>
                <a:gd name="connsiteY153" fmla="*/ 32463 h 204653"/>
                <a:gd name="connsiteX154" fmla="*/ 5029176 w 5682939"/>
                <a:gd name="connsiteY154" fmla="*/ 27052 h 204653"/>
                <a:gd name="connsiteX155" fmla="*/ 5045408 w 5682939"/>
                <a:gd name="connsiteY155" fmla="*/ 16231 h 204653"/>
                <a:gd name="connsiteX156" fmla="*/ 5077872 w 5682939"/>
                <a:gd name="connsiteY156" fmla="*/ 5410 h 204653"/>
                <a:gd name="connsiteX157" fmla="*/ 5094104 w 5682939"/>
                <a:gd name="connsiteY157" fmla="*/ 16231 h 204653"/>
                <a:gd name="connsiteX158" fmla="*/ 5110336 w 5682939"/>
                <a:gd name="connsiteY158" fmla="*/ 32463 h 204653"/>
                <a:gd name="connsiteX159" fmla="*/ 5126567 w 5682939"/>
                <a:gd name="connsiteY159" fmla="*/ 37873 h 204653"/>
                <a:gd name="connsiteX160" fmla="*/ 5159031 w 5682939"/>
                <a:gd name="connsiteY160" fmla="*/ 27052 h 204653"/>
                <a:gd name="connsiteX161" fmla="*/ 5169853 w 5682939"/>
                <a:gd name="connsiteY161" fmla="*/ 16231 h 204653"/>
                <a:gd name="connsiteX162" fmla="*/ 5186085 w 5682939"/>
                <a:gd name="connsiteY162" fmla="*/ 10820 h 204653"/>
                <a:gd name="connsiteX163" fmla="*/ 5283476 w 5682939"/>
                <a:gd name="connsiteY163" fmla="*/ 27052 h 204653"/>
                <a:gd name="connsiteX164" fmla="*/ 5288887 w 5682939"/>
                <a:gd name="connsiteY164" fmla="*/ 43284 h 204653"/>
                <a:gd name="connsiteX165" fmla="*/ 5305119 w 5682939"/>
                <a:gd name="connsiteY165" fmla="*/ 54105 h 204653"/>
                <a:gd name="connsiteX166" fmla="*/ 5332172 w 5682939"/>
                <a:gd name="connsiteY166" fmla="*/ 70337 h 204653"/>
                <a:gd name="connsiteX167" fmla="*/ 5353815 w 5682939"/>
                <a:gd name="connsiteY167" fmla="*/ 64927 h 204653"/>
                <a:gd name="connsiteX168" fmla="*/ 5364636 w 5682939"/>
                <a:gd name="connsiteY168" fmla="*/ 32463 h 204653"/>
                <a:gd name="connsiteX169" fmla="*/ 5402511 w 5682939"/>
                <a:gd name="connsiteY169" fmla="*/ 48695 h 204653"/>
                <a:gd name="connsiteX170" fmla="*/ 5434975 w 5682939"/>
                <a:gd name="connsiteY170" fmla="*/ 59516 h 204653"/>
                <a:gd name="connsiteX171" fmla="*/ 5483670 w 5682939"/>
                <a:gd name="connsiteY171" fmla="*/ 64927 h 204653"/>
                <a:gd name="connsiteX172" fmla="*/ 5510724 w 5682939"/>
                <a:gd name="connsiteY172" fmla="*/ 81159 h 204653"/>
                <a:gd name="connsiteX173" fmla="*/ 5516134 w 5682939"/>
                <a:gd name="connsiteY173" fmla="*/ 64927 h 204653"/>
                <a:gd name="connsiteX174" fmla="*/ 5554009 w 5682939"/>
                <a:gd name="connsiteY174" fmla="*/ 75748 h 204653"/>
                <a:gd name="connsiteX175" fmla="*/ 5564830 w 5682939"/>
                <a:gd name="connsiteY175" fmla="*/ 91980 h 204653"/>
                <a:gd name="connsiteX176" fmla="*/ 5575651 w 5682939"/>
                <a:gd name="connsiteY176" fmla="*/ 59516 h 204653"/>
                <a:gd name="connsiteX177" fmla="*/ 5581062 w 5682939"/>
                <a:gd name="connsiteY177" fmla="*/ 43284 h 204653"/>
                <a:gd name="connsiteX178" fmla="*/ 5597294 w 5682939"/>
                <a:gd name="connsiteY178" fmla="*/ 48695 h 204653"/>
                <a:gd name="connsiteX179" fmla="*/ 5613526 w 5682939"/>
                <a:gd name="connsiteY179" fmla="*/ 81159 h 204653"/>
                <a:gd name="connsiteX180" fmla="*/ 5624347 w 5682939"/>
                <a:gd name="connsiteY180" fmla="*/ 97391 h 204653"/>
                <a:gd name="connsiteX181" fmla="*/ 5629758 w 5682939"/>
                <a:gd name="connsiteY181" fmla="*/ 113623 h 204653"/>
                <a:gd name="connsiteX182" fmla="*/ 5640579 w 5682939"/>
                <a:gd name="connsiteY182" fmla="*/ 129854 h 204653"/>
                <a:gd name="connsiteX183" fmla="*/ 5612680 w 5682939"/>
                <a:gd name="connsiteY183" fmla="*/ 183168 h 204653"/>
                <a:gd name="connsiteX184" fmla="*/ 5156423 w 5682939"/>
                <a:gd name="connsiteY184" fmla="*/ 178550 h 204653"/>
                <a:gd name="connsiteX185" fmla="*/ 357884 w 5682939"/>
                <a:gd name="connsiteY185" fmla="*/ 204653 h 204653"/>
                <a:gd name="connsiteX0" fmla="*/ 14540 w 5339595"/>
                <a:gd name="connsiteY0" fmla="*/ 204653 h 204661"/>
                <a:gd name="connsiteX1" fmla="*/ 5909 w 5339595"/>
                <a:gd name="connsiteY1" fmla="*/ 103502 h 204661"/>
                <a:gd name="connsiteX2" fmla="*/ 2399 w 5339595"/>
                <a:gd name="connsiteY2" fmla="*/ 15901 h 204661"/>
                <a:gd name="connsiteX3" fmla="*/ 43493 w 5339595"/>
                <a:gd name="connsiteY3" fmla="*/ 5410 h 204661"/>
                <a:gd name="connsiteX4" fmla="*/ 97600 w 5339595"/>
                <a:gd name="connsiteY4" fmla="*/ 43284 h 204661"/>
                <a:gd name="connsiteX5" fmla="*/ 124653 w 5339595"/>
                <a:gd name="connsiteY5" fmla="*/ 75748 h 204661"/>
                <a:gd name="connsiteX6" fmla="*/ 140885 w 5339595"/>
                <a:gd name="connsiteY6" fmla="*/ 70337 h 204661"/>
                <a:gd name="connsiteX7" fmla="*/ 167938 w 5339595"/>
                <a:gd name="connsiteY7" fmla="*/ 54105 h 204661"/>
                <a:gd name="connsiteX8" fmla="*/ 200402 w 5339595"/>
                <a:gd name="connsiteY8" fmla="*/ 70337 h 204661"/>
                <a:gd name="connsiteX9" fmla="*/ 222045 w 5339595"/>
                <a:gd name="connsiteY9" fmla="*/ 64927 h 204661"/>
                <a:gd name="connsiteX10" fmla="*/ 254509 w 5339595"/>
                <a:gd name="connsiteY10" fmla="*/ 48695 h 204661"/>
                <a:gd name="connsiteX11" fmla="*/ 308615 w 5339595"/>
                <a:gd name="connsiteY11" fmla="*/ 64927 h 204661"/>
                <a:gd name="connsiteX12" fmla="*/ 324847 w 5339595"/>
                <a:gd name="connsiteY12" fmla="*/ 70337 h 204661"/>
                <a:gd name="connsiteX13" fmla="*/ 341079 w 5339595"/>
                <a:gd name="connsiteY13" fmla="*/ 81159 h 204661"/>
                <a:gd name="connsiteX14" fmla="*/ 400596 w 5339595"/>
                <a:gd name="connsiteY14" fmla="*/ 81159 h 204661"/>
                <a:gd name="connsiteX15" fmla="*/ 454703 w 5339595"/>
                <a:gd name="connsiteY15" fmla="*/ 81159 h 204661"/>
                <a:gd name="connsiteX16" fmla="*/ 508809 w 5339595"/>
                <a:gd name="connsiteY16" fmla="*/ 70337 h 204661"/>
                <a:gd name="connsiteX17" fmla="*/ 519631 w 5339595"/>
                <a:gd name="connsiteY17" fmla="*/ 59516 h 204661"/>
                <a:gd name="connsiteX18" fmla="*/ 535863 w 5339595"/>
                <a:gd name="connsiteY18" fmla="*/ 64927 h 204661"/>
                <a:gd name="connsiteX19" fmla="*/ 562916 w 5339595"/>
                <a:gd name="connsiteY19" fmla="*/ 70337 h 204661"/>
                <a:gd name="connsiteX20" fmla="*/ 589969 w 5339595"/>
                <a:gd name="connsiteY20" fmla="*/ 64927 h 204661"/>
                <a:gd name="connsiteX21" fmla="*/ 606201 w 5339595"/>
                <a:gd name="connsiteY21" fmla="*/ 59516 h 204661"/>
                <a:gd name="connsiteX22" fmla="*/ 622433 w 5339595"/>
                <a:gd name="connsiteY22" fmla="*/ 70337 h 204661"/>
                <a:gd name="connsiteX23" fmla="*/ 633254 w 5339595"/>
                <a:gd name="connsiteY23" fmla="*/ 86569 h 204661"/>
                <a:gd name="connsiteX24" fmla="*/ 687361 w 5339595"/>
                <a:gd name="connsiteY24" fmla="*/ 86569 h 204661"/>
                <a:gd name="connsiteX25" fmla="*/ 703593 w 5339595"/>
                <a:gd name="connsiteY25" fmla="*/ 75748 h 204661"/>
                <a:gd name="connsiteX26" fmla="*/ 736057 w 5339595"/>
                <a:gd name="connsiteY26" fmla="*/ 86569 h 204661"/>
                <a:gd name="connsiteX27" fmla="*/ 746878 w 5339595"/>
                <a:gd name="connsiteY27" fmla="*/ 97391 h 204661"/>
                <a:gd name="connsiteX28" fmla="*/ 784752 w 5339595"/>
                <a:gd name="connsiteY28" fmla="*/ 97391 h 204661"/>
                <a:gd name="connsiteX29" fmla="*/ 800984 w 5339595"/>
                <a:gd name="connsiteY29" fmla="*/ 86569 h 204661"/>
                <a:gd name="connsiteX30" fmla="*/ 817216 w 5339595"/>
                <a:gd name="connsiteY30" fmla="*/ 64927 h 204661"/>
                <a:gd name="connsiteX31" fmla="*/ 833448 w 5339595"/>
                <a:gd name="connsiteY31" fmla="*/ 59516 h 204661"/>
                <a:gd name="connsiteX32" fmla="*/ 849680 w 5339595"/>
                <a:gd name="connsiteY32" fmla="*/ 70337 h 204661"/>
                <a:gd name="connsiteX33" fmla="*/ 882144 w 5339595"/>
                <a:gd name="connsiteY33" fmla="*/ 81159 h 204661"/>
                <a:gd name="connsiteX34" fmla="*/ 925429 w 5339595"/>
                <a:gd name="connsiteY34" fmla="*/ 75748 h 204661"/>
                <a:gd name="connsiteX35" fmla="*/ 941661 w 5339595"/>
                <a:gd name="connsiteY35" fmla="*/ 70337 h 204661"/>
                <a:gd name="connsiteX36" fmla="*/ 930840 w 5339595"/>
                <a:gd name="connsiteY36" fmla="*/ 54105 h 204661"/>
                <a:gd name="connsiteX37" fmla="*/ 957893 w 5339595"/>
                <a:gd name="connsiteY37" fmla="*/ 59516 h 204661"/>
                <a:gd name="connsiteX38" fmla="*/ 1039053 w 5339595"/>
                <a:gd name="connsiteY38" fmla="*/ 64927 h 204661"/>
                <a:gd name="connsiteX39" fmla="*/ 1098570 w 5339595"/>
                <a:gd name="connsiteY39" fmla="*/ 81159 h 204661"/>
                <a:gd name="connsiteX40" fmla="*/ 1109392 w 5339595"/>
                <a:gd name="connsiteY40" fmla="*/ 70337 h 204661"/>
                <a:gd name="connsiteX41" fmla="*/ 1125623 w 5339595"/>
                <a:gd name="connsiteY41" fmla="*/ 75748 h 204661"/>
                <a:gd name="connsiteX42" fmla="*/ 1147266 w 5339595"/>
                <a:gd name="connsiteY42" fmla="*/ 81159 h 204661"/>
                <a:gd name="connsiteX43" fmla="*/ 1206783 w 5339595"/>
                <a:gd name="connsiteY43" fmla="*/ 75748 h 204661"/>
                <a:gd name="connsiteX44" fmla="*/ 1223015 w 5339595"/>
                <a:gd name="connsiteY44" fmla="*/ 70337 h 204661"/>
                <a:gd name="connsiteX45" fmla="*/ 1255479 w 5339595"/>
                <a:gd name="connsiteY45" fmla="*/ 86569 h 204661"/>
                <a:gd name="connsiteX46" fmla="*/ 1298764 w 5339595"/>
                <a:gd name="connsiteY46" fmla="*/ 81159 h 204661"/>
                <a:gd name="connsiteX47" fmla="*/ 1314996 w 5339595"/>
                <a:gd name="connsiteY47" fmla="*/ 75748 h 204661"/>
                <a:gd name="connsiteX48" fmla="*/ 1336639 w 5339595"/>
                <a:gd name="connsiteY48" fmla="*/ 54105 h 204661"/>
                <a:gd name="connsiteX49" fmla="*/ 1374513 w 5339595"/>
                <a:gd name="connsiteY49" fmla="*/ 54105 h 204661"/>
                <a:gd name="connsiteX50" fmla="*/ 1396156 w 5339595"/>
                <a:gd name="connsiteY50" fmla="*/ 32463 h 204661"/>
                <a:gd name="connsiteX51" fmla="*/ 1466494 w 5339595"/>
                <a:gd name="connsiteY51" fmla="*/ 21641 h 204661"/>
                <a:gd name="connsiteX52" fmla="*/ 1488137 w 5339595"/>
                <a:gd name="connsiteY52" fmla="*/ 16231 h 204661"/>
                <a:gd name="connsiteX53" fmla="*/ 1509780 w 5339595"/>
                <a:gd name="connsiteY53" fmla="*/ 37873 h 204661"/>
                <a:gd name="connsiteX54" fmla="*/ 1515190 w 5339595"/>
                <a:gd name="connsiteY54" fmla="*/ 59516 h 204661"/>
                <a:gd name="connsiteX55" fmla="*/ 1585529 w 5339595"/>
                <a:gd name="connsiteY55" fmla="*/ 64927 h 204661"/>
                <a:gd name="connsiteX56" fmla="*/ 1617993 w 5339595"/>
                <a:gd name="connsiteY56" fmla="*/ 75748 h 204661"/>
                <a:gd name="connsiteX57" fmla="*/ 1634225 w 5339595"/>
                <a:gd name="connsiteY57" fmla="*/ 86569 h 204661"/>
                <a:gd name="connsiteX58" fmla="*/ 1655867 w 5339595"/>
                <a:gd name="connsiteY58" fmla="*/ 91980 h 204661"/>
                <a:gd name="connsiteX59" fmla="*/ 1704563 w 5339595"/>
                <a:gd name="connsiteY59" fmla="*/ 86569 h 204661"/>
                <a:gd name="connsiteX60" fmla="*/ 1715384 w 5339595"/>
                <a:gd name="connsiteY60" fmla="*/ 70337 h 204661"/>
                <a:gd name="connsiteX61" fmla="*/ 1726206 w 5339595"/>
                <a:gd name="connsiteY61" fmla="*/ 59516 h 204661"/>
                <a:gd name="connsiteX62" fmla="*/ 1742438 w 5339595"/>
                <a:gd name="connsiteY62" fmla="*/ 64927 h 204661"/>
                <a:gd name="connsiteX63" fmla="*/ 1753259 w 5339595"/>
                <a:gd name="connsiteY63" fmla="*/ 81159 h 204661"/>
                <a:gd name="connsiteX64" fmla="*/ 1785723 w 5339595"/>
                <a:gd name="connsiteY64" fmla="*/ 91980 h 204661"/>
                <a:gd name="connsiteX65" fmla="*/ 1818187 w 5339595"/>
                <a:gd name="connsiteY65" fmla="*/ 86569 h 204661"/>
                <a:gd name="connsiteX66" fmla="*/ 1834419 w 5339595"/>
                <a:gd name="connsiteY66" fmla="*/ 81159 h 204661"/>
                <a:gd name="connsiteX67" fmla="*/ 1920989 w 5339595"/>
                <a:gd name="connsiteY67" fmla="*/ 75748 h 204661"/>
                <a:gd name="connsiteX68" fmla="*/ 1958864 w 5339595"/>
                <a:gd name="connsiteY68" fmla="*/ 86569 h 204661"/>
                <a:gd name="connsiteX69" fmla="*/ 2023792 w 5339595"/>
                <a:gd name="connsiteY69" fmla="*/ 81159 h 204661"/>
                <a:gd name="connsiteX70" fmla="*/ 2050845 w 5339595"/>
                <a:gd name="connsiteY70" fmla="*/ 64927 h 204661"/>
                <a:gd name="connsiteX71" fmla="*/ 2072487 w 5339595"/>
                <a:gd name="connsiteY71" fmla="*/ 37873 h 204661"/>
                <a:gd name="connsiteX72" fmla="*/ 2083309 w 5339595"/>
                <a:gd name="connsiteY72" fmla="*/ 27052 h 204661"/>
                <a:gd name="connsiteX73" fmla="*/ 2094130 w 5339595"/>
                <a:gd name="connsiteY73" fmla="*/ 43284 h 204661"/>
                <a:gd name="connsiteX74" fmla="*/ 2126594 w 5339595"/>
                <a:gd name="connsiteY74" fmla="*/ 59516 h 204661"/>
                <a:gd name="connsiteX75" fmla="*/ 2175290 w 5339595"/>
                <a:gd name="connsiteY75" fmla="*/ 54105 h 204661"/>
                <a:gd name="connsiteX76" fmla="*/ 2191522 w 5339595"/>
                <a:gd name="connsiteY76" fmla="*/ 48695 h 204661"/>
                <a:gd name="connsiteX77" fmla="*/ 2278092 w 5339595"/>
                <a:gd name="connsiteY77" fmla="*/ 59516 h 204661"/>
                <a:gd name="connsiteX78" fmla="*/ 2326788 w 5339595"/>
                <a:gd name="connsiteY78" fmla="*/ 54105 h 204661"/>
                <a:gd name="connsiteX79" fmla="*/ 2370073 w 5339595"/>
                <a:gd name="connsiteY79" fmla="*/ 48695 h 204661"/>
                <a:gd name="connsiteX80" fmla="*/ 2413358 w 5339595"/>
                <a:gd name="connsiteY80" fmla="*/ 43284 h 204661"/>
                <a:gd name="connsiteX81" fmla="*/ 2429590 w 5339595"/>
                <a:gd name="connsiteY81" fmla="*/ 54105 h 204661"/>
                <a:gd name="connsiteX82" fmla="*/ 2445822 w 5339595"/>
                <a:gd name="connsiteY82" fmla="*/ 59516 h 204661"/>
                <a:gd name="connsiteX83" fmla="*/ 2532393 w 5339595"/>
                <a:gd name="connsiteY83" fmla="*/ 54105 h 204661"/>
                <a:gd name="connsiteX84" fmla="*/ 2548625 w 5339595"/>
                <a:gd name="connsiteY84" fmla="*/ 43284 h 204661"/>
                <a:gd name="connsiteX85" fmla="*/ 2581089 w 5339595"/>
                <a:gd name="connsiteY85" fmla="*/ 21641 h 204661"/>
                <a:gd name="connsiteX86" fmla="*/ 2624374 w 5339595"/>
                <a:gd name="connsiteY86" fmla="*/ 54105 h 204661"/>
                <a:gd name="connsiteX87" fmla="*/ 2646016 w 5339595"/>
                <a:gd name="connsiteY87" fmla="*/ 59516 h 204661"/>
                <a:gd name="connsiteX88" fmla="*/ 2656838 w 5339595"/>
                <a:gd name="connsiteY88" fmla="*/ 70337 h 204661"/>
                <a:gd name="connsiteX89" fmla="*/ 2721765 w 5339595"/>
                <a:gd name="connsiteY89" fmla="*/ 54105 h 204661"/>
                <a:gd name="connsiteX90" fmla="*/ 2732587 w 5339595"/>
                <a:gd name="connsiteY90" fmla="*/ 43284 h 204661"/>
                <a:gd name="connsiteX91" fmla="*/ 2786693 w 5339595"/>
                <a:gd name="connsiteY91" fmla="*/ 37873 h 204661"/>
                <a:gd name="connsiteX92" fmla="*/ 2797515 w 5339595"/>
                <a:gd name="connsiteY92" fmla="*/ 27052 h 204661"/>
                <a:gd name="connsiteX93" fmla="*/ 2802925 w 5339595"/>
                <a:gd name="connsiteY93" fmla="*/ 10820 h 204661"/>
                <a:gd name="connsiteX94" fmla="*/ 2819157 w 5339595"/>
                <a:gd name="connsiteY94" fmla="*/ 16231 h 204661"/>
                <a:gd name="connsiteX95" fmla="*/ 2867853 w 5339595"/>
                <a:gd name="connsiteY95" fmla="*/ 54105 h 204661"/>
                <a:gd name="connsiteX96" fmla="*/ 2905728 w 5339595"/>
                <a:gd name="connsiteY96" fmla="*/ 43284 h 204661"/>
                <a:gd name="connsiteX97" fmla="*/ 2927370 w 5339595"/>
                <a:gd name="connsiteY97" fmla="*/ 48695 h 204661"/>
                <a:gd name="connsiteX98" fmla="*/ 2938192 w 5339595"/>
                <a:gd name="connsiteY98" fmla="*/ 59516 h 204661"/>
                <a:gd name="connsiteX99" fmla="*/ 2992298 w 5339595"/>
                <a:gd name="connsiteY99" fmla="*/ 59516 h 204661"/>
                <a:gd name="connsiteX100" fmla="*/ 3035583 w 5339595"/>
                <a:gd name="connsiteY100" fmla="*/ 37873 h 204661"/>
                <a:gd name="connsiteX101" fmla="*/ 3068047 w 5339595"/>
                <a:gd name="connsiteY101" fmla="*/ 32463 h 204661"/>
                <a:gd name="connsiteX102" fmla="*/ 3100511 w 5339595"/>
                <a:gd name="connsiteY102" fmla="*/ 21641 h 204661"/>
                <a:gd name="connsiteX103" fmla="*/ 3116743 w 5339595"/>
                <a:gd name="connsiteY103" fmla="*/ 16231 h 204661"/>
                <a:gd name="connsiteX104" fmla="*/ 3122154 w 5339595"/>
                <a:gd name="connsiteY104" fmla="*/ 32463 h 204661"/>
                <a:gd name="connsiteX105" fmla="*/ 3203313 w 5339595"/>
                <a:gd name="connsiteY105" fmla="*/ 43284 h 204661"/>
                <a:gd name="connsiteX106" fmla="*/ 3224956 w 5339595"/>
                <a:gd name="connsiteY106" fmla="*/ 48695 h 204661"/>
                <a:gd name="connsiteX107" fmla="*/ 3252009 w 5339595"/>
                <a:gd name="connsiteY107" fmla="*/ 70337 h 204661"/>
                <a:gd name="connsiteX108" fmla="*/ 3327758 w 5339595"/>
                <a:gd name="connsiteY108" fmla="*/ 54105 h 204661"/>
                <a:gd name="connsiteX109" fmla="*/ 3338580 w 5339595"/>
                <a:gd name="connsiteY109" fmla="*/ 43284 h 204661"/>
                <a:gd name="connsiteX110" fmla="*/ 3371044 w 5339595"/>
                <a:gd name="connsiteY110" fmla="*/ 48695 h 204661"/>
                <a:gd name="connsiteX111" fmla="*/ 3387276 w 5339595"/>
                <a:gd name="connsiteY111" fmla="*/ 54105 h 204661"/>
                <a:gd name="connsiteX112" fmla="*/ 3457614 w 5339595"/>
                <a:gd name="connsiteY112" fmla="*/ 48695 h 204661"/>
                <a:gd name="connsiteX113" fmla="*/ 3511721 w 5339595"/>
                <a:gd name="connsiteY113" fmla="*/ 37873 h 204661"/>
                <a:gd name="connsiteX114" fmla="*/ 3527952 w 5339595"/>
                <a:gd name="connsiteY114" fmla="*/ 64927 h 204661"/>
                <a:gd name="connsiteX115" fmla="*/ 3544184 w 5339595"/>
                <a:gd name="connsiteY115" fmla="*/ 59516 h 204661"/>
                <a:gd name="connsiteX116" fmla="*/ 3571238 w 5339595"/>
                <a:gd name="connsiteY116" fmla="*/ 54105 h 204661"/>
                <a:gd name="connsiteX117" fmla="*/ 3663219 w 5339595"/>
                <a:gd name="connsiteY117" fmla="*/ 43284 h 204661"/>
                <a:gd name="connsiteX118" fmla="*/ 3690272 w 5339595"/>
                <a:gd name="connsiteY118" fmla="*/ 48695 h 204661"/>
                <a:gd name="connsiteX119" fmla="*/ 3749789 w 5339595"/>
                <a:gd name="connsiteY119" fmla="*/ 43284 h 204661"/>
                <a:gd name="connsiteX120" fmla="*/ 3766021 w 5339595"/>
                <a:gd name="connsiteY120" fmla="*/ 48695 h 204661"/>
                <a:gd name="connsiteX121" fmla="*/ 3782253 w 5339595"/>
                <a:gd name="connsiteY121" fmla="*/ 59516 h 204661"/>
                <a:gd name="connsiteX122" fmla="*/ 3820128 w 5339595"/>
                <a:gd name="connsiteY122" fmla="*/ 54105 h 204661"/>
                <a:gd name="connsiteX123" fmla="*/ 3885055 w 5339595"/>
                <a:gd name="connsiteY123" fmla="*/ 37873 h 204661"/>
                <a:gd name="connsiteX124" fmla="*/ 3949983 w 5339595"/>
                <a:gd name="connsiteY124" fmla="*/ 43284 h 204661"/>
                <a:gd name="connsiteX125" fmla="*/ 3971626 w 5339595"/>
                <a:gd name="connsiteY125" fmla="*/ 21641 h 204661"/>
                <a:gd name="connsiteX126" fmla="*/ 4004090 w 5339595"/>
                <a:gd name="connsiteY126" fmla="*/ 37873 h 204661"/>
                <a:gd name="connsiteX127" fmla="*/ 4014911 w 5339595"/>
                <a:gd name="connsiteY127" fmla="*/ 48695 h 204661"/>
                <a:gd name="connsiteX128" fmla="*/ 4031143 w 5339595"/>
                <a:gd name="connsiteY128" fmla="*/ 54105 h 204661"/>
                <a:gd name="connsiteX129" fmla="*/ 4074428 w 5339595"/>
                <a:gd name="connsiteY129" fmla="*/ 48695 h 204661"/>
                <a:gd name="connsiteX130" fmla="*/ 4085250 w 5339595"/>
                <a:gd name="connsiteY130" fmla="*/ 37873 h 204661"/>
                <a:gd name="connsiteX131" fmla="*/ 4101481 w 5339595"/>
                <a:gd name="connsiteY131" fmla="*/ 32463 h 204661"/>
                <a:gd name="connsiteX132" fmla="*/ 4123124 w 5339595"/>
                <a:gd name="connsiteY132" fmla="*/ 37873 h 204661"/>
                <a:gd name="connsiteX133" fmla="*/ 4155588 w 5339595"/>
                <a:gd name="connsiteY133" fmla="*/ 59516 h 204661"/>
                <a:gd name="connsiteX134" fmla="*/ 4198873 w 5339595"/>
                <a:gd name="connsiteY134" fmla="*/ 54105 h 204661"/>
                <a:gd name="connsiteX135" fmla="*/ 4231337 w 5339595"/>
                <a:gd name="connsiteY135" fmla="*/ 32463 h 204661"/>
                <a:gd name="connsiteX136" fmla="*/ 4247569 w 5339595"/>
                <a:gd name="connsiteY136" fmla="*/ 37873 h 204661"/>
                <a:gd name="connsiteX137" fmla="*/ 4263801 w 5339595"/>
                <a:gd name="connsiteY137" fmla="*/ 64927 h 204661"/>
                <a:gd name="connsiteX138" fmla="*/ 4317907 w 5339595"/>
                <a:gd name="connsiteY138" fmla="*/ 54105 h 204661"/>
                <a:gd name="connsiteX139" fmla="*/ 4328729 w 5339595"/>
                <a:gd name="connsiteY139" fmla="*/ 43284 h 204661"/>
                <a:gd name="connsiteX140" fmla="*/ 4344961 w 5339595"/>
                <a:gd name="connsiteY140" fmla="*/ 32463 h 204661"/>
                <a:gd name="connsiteX141" fmla="*/ 4355782 w 5339595"/>
                <a:gd name="connsiteY141" fmla="*/ 21641 h 204661"/>
                <a:gd name="connsiteX142" fmla="*/ 4372014 w 5339595"/>
                <a:gd name="connsiteY142" fmla="*/ 16231 h 204661"/>
                <a:gd name="connsiteX143" fmla="*/ 4393657 w 5339595"/>
                <a:gd name="connsiteY143" fmla="*/ 21641 h 204661"/>
                <a:gd name="connsiteX144" fmla="*/ 4404478 w 5339595"/>
                <a:gd name="connsiteY144" fmla="*/ 37873 h 204661"/>
                <a:gd name="connsiteX145" fmla="*/ 4458584 w 5339595"/>
                <a:gd name="connsiteY145" fmla="*/ 32463 h 204661"/>
                <a:gd name="connsiteX146" fmla="*/ 4469406 w 5339595"/>
                <a:gd name="connsiteY146" fmla="*/ 21641 h 204661"/>
                <a:gd name="connsiteX147" fmla="*/ 4501870 w 5339595"/>
                <a:gd name="connsiteY147" fmla="*/ 10820 h 204661"/>
                <a:gd name="connsiteX148" fmla="*/ 4507280 w 5339595"/>
                <a:gd name="connsiteY148" fmla="*/ 27052 h 204661"/>
                <a:gd name="connsiteX149" fmla="*/ 4512691 w 5339595"/>
                <a:gd name="connsiteY149" fmla="*/ 48695 h 204661"/>
                <a:gd name="connsiteX150" fmla="*/ 4528923 w 5339595"/>
                <a:gd name="connsiteY150" fmla="*/ 59516 h 204661"/>
                <a:gd name="connsiteX151" fmla="*/ 4593851 w 5339595"/>
                <a:gd name="connsiteY151" fmla="*/ 43284 h 204661"/>
                <a:gd name="connsiteX152" fmla="*/ 4626315 w 5339595"/>
                <a:gd name="connsiteY152" fmla="*/ 5410 h 204661"/>
                <a:gd name="connsiteX153" fmla="*/ 4653368 w 5339595"/>
                <a:gd name="connsiteY153" fmla="*/ 32463 h 204661"/>
                <a:gd name="connsiteX154" fmla="*/ 4685832 w 5339595"/>
                <a:gd name="connsiteY154" fmla="*/ 27052 h 204661"/>
                <a:gd name="connsiteX155" fmla="*/ 4702064 w 5339595"/>
                <a:gd name="connsiteY155" fmla="*/ 16231 h 204661"/>
                <a:gd name="connsiteX156" fmla="*/ 4734528 w 5339595"/>
                <a:gd name="connsiteY156" fmla="*/ 5410 h 204661"/>
                <a:gd name="connsiteX157" fmla="*/ 4750760 w 5339595"/>
                <a:gd name="connsiteY157" fmla="*/ 16231 h 204661"/>
                <a:gd name="connsiteX158" fmla="*/ 4766992 w 5339595"/>
                <a:gd name="connsiteY158" fmla="*/ 32463 h 204661"/>
                <a:gd name="connsiteX159" fmla="*/ 4783223 w 5339595"/>
                <a:gd name="connsiteY159" fmla="*/ 37873 h 204661"/>
                <a:gd name="connsiteX160" fmla="*/ 4815687 w 5339595"/>
                <a:gd name="connsiteY160" fmla="*/ 27052 h 204661"/>
                <a:gd name="connsiteX161" fmla="*/ 4826509 w 5339595"/>
                <a:gd name="connsiteY161" fmla="*/ 16231 h 204661"/>
                <a:gd name="connsiteX162" fmla="*/ 4842741 w 5339595"/>
                <a:gd name="connsiteY162" fmla="*/ 10820 h 204661"/>
                <a:gd name="connsiteX163" fmla="*/ 4940132 w 5339595"/>
                <a:gd name="connsiteY163" fmla="*/ 27052 h 204661"/>
                <a:gd name="connsiteX164" fmla="*/ 4945543 w 5339595"/>
                <a:gd name="connsiteY164" fmla="*/ 43284 h 204661"/>
                <a:gd name="connsiteX165" fmla="*/ 4961775 w 5339595"/>
                <a:gd name="connsiteY165" fmla="*/ 54105 h 204661"/>
                <a:gd name="connsiteX166" fmla="*/ 4988828 w 5339595"/>
                <a:gd name="connsiteY166" fmla="*/ 70337 h 204661"/>
                <a:gd name="connsiteX167" fmla="*/ 5010471 w 5339595"/>
                <a:gd name="connsiteY167" fmla="*/ 64927 h 204661"/>
                <a:gd name="connsiteX168" fmla="*/ 5021292 w 5339595"/>
                <a:gd name="connsiteY168" fmla="*/ 32463 h 204661"/>
                <a:gd name="connsiteX169" fmla="*/ 5059167 w 5339595"/>
                <a:gd name="connsiteY169" fmla="*/ 48695 h 204661"/>
                <a:gd name="connsiteX170" fmla="*/ 5091631 w 5339595"/>
                <a:gd name="connsiteY170" fmla="*/ 59516 h 204661"/>
                <a:gd name="connsiteX171" fmla="*/ 5140326 w 5339595"/>
                <a:gd name="connsiteY171" fmla="*/ 64927 h 204661"/>
                <a:gd name="connsiteX172" fmla="*/ 5167380 w 5339595"/>
                <a:gd name="connsiteY172" fmla="*/ 81159 h 204661"/>
                <a:gd name="connsiteX173" fmla="*/ 5172790 w 5339595"/>
                <a:gd name="connsiteY173" fmla="*/ 64927 h 204661"/>
                <a:gd name="connsiteX174" fmla="*/ 5210665 w 5339595"/>
                <a:gd name="connsiteY174" fmla="*/ 75748 h 204661"/>
                <a:gd name="connsiteX175" fmla="*/ 5221486 w 5339595"/>
                <a:gd name="connsiteY175" fmla="*/ 91980 h 204661"/>
                <a:gd name="connsiteX176" fmla="*/ 5232307 w 5339595"/>
                <a:gd name="connsiteY176" fmla="*/ 59516 h 204661"/>
                <a:gd name="connsiteX177" fmla="*/ 5237718 w 5339595"/>
                <a:gd name="connsiteY177" fmla="*/ 43284 h 204661"/>
                <a:gd name="connsiteX178" fmla="*/ 5253950 w 5339595"/>
                <a:gd name="connsiteY178" fmla="*/ 48695 h 204661"/>
                <a:gd name="connsiteX179" fmla="*/ 5270182 w 5339595"/>
                <a:gd name="connsiteY179" fmla="*/ 81159 h 204661"/>
                <a:gd name="connsiteX180" fmla="*/ 5281003 w 5339595"/>
                <a:gd name="connsiteY180" fmla="*/ 97391 h 204661"/>
                <a:gd name="connsiteX181" fmla="*/ 5286414 w 5339595"/>
                <a:gd name="connsiteY181" fmla="*/ 113623 h 204661"/>
                <a:gd name="connsiteX182" fmla="*/ 5297235 w 5339595"/>
                <a:gd name="connsiteY182" fmla="*/ 129854 h 204661"/>
                <a:gd name="connsiteX183" fmla="*/ 5269336 w 5339595"/>
                <a:gd name="connsiteY183" fmla="*/ 183168 h 204661"/>
                <a:gd name="connsiteX184" fmla="*/ 4813079 w 5339595"/>
                <a:gd name="connsiteY184" fmla="*/ 178550 h 204661"/>
                <a:gd name="connsiteX185" fmla="*/ 14540 w 5339595"/>
                <a:gd name="connsiteY185" fmla="*/ 204653 h 204661"/>
                <a:gd name="connsiteX0" fmla="*/ 8894 w 5333949"/>
                <a:gd name="connsiteY0" fmla="*/ 204653 h 204661"/>
                <a:gd name="connsiteX1" fmla="*/ 263 w 5333949"/>
                <a:gd name="connsiteY1" fmla="*/ 103502 h 204661"/>
                <a:gd name="connsiteX2" fmla="*/ 5673 w 5333949"/>
                <a:gd name="connsiteY2" fmla="*/ 11441 h 204661"/>
                <a:gd name="connsiteX3" fmla="*/ 37847 w 5333949"/>
                <a:gd name="connsiteY3" fmla="*/ 5410 h 204661"/>
                <a:gd name="connsiteX4" fmla="*/ 91954 w 5333949"/>
                <a:gd name="connsiteY4" fmla="*/ 43284 h 204661"/>
                <a:gd name="connsiteX5" fmla="*/ 119007 w 5333949"/>
                <a:gd name="connsiteY5" fmla="*/ 75748 h 204661"/>
                <a:gd name="connsiteX6" fmla="*/ 135239 w 5333949"/>
                <a:gd name="connsiteY6" fmla="*/ 70337 h 204661"/>
                <a:gd name="connsiteX7" fmla="*/ 162292 w 5333949"/>
                <a:gd name="connsiteY7" fmla="*/ 54105 h 204661"/>
                <a:gd name="connsiteX8" fmla="*/ 194756 w 5333949"/>
                <a:gd name="connsiteY8" fmla="*/ 70337 h 204661"/>
                <a:gd name="connsiteX9" fmla="*/ 216399 w 5333949"/>
                <a:gd name="connsiteY9" fmla="*/ 64927 h 204661"/>
                <a:gd name="connsiteX10" fmla="*/ 248863 w 5333949"/>
                <a:gd name="connsiteY10" fmla="*/ 48695 h 204661"/>
                <a:gd name="connsiteX11" fmla="*/ 302969 w 5333949"/>
                <a:gd name="connsiteY11" fmla="*/ 64927 h 204661"/>
                <a:gd name="connsiteX12" fmla="*/ 319201 w 5333949"/>
                <a:gd name="connsiteY12" fmla="*/ 70337 h 204661"/>
                <a:gd name="connsiteX13" fmla="*/ 335433 w 5333949"/>
                <a:gd name="connsiteY13" fmla="*/ 81159 h 204661"/>
                <a:gd name="connsiteX14" fmla="*/ 394950 w 5333949"/>
                <a:gd name="connsiteY14" fmla="*/ 81159 h 204661"/>
                <a:gd name="connsiteX15" fmla="*/ 449057 w 5333949"/>
                <a:gd name="connsiteY15" fmla="*/ 81159 h 204661"/>
                <a:gd name="connsiteX16" fmla="*/ 503163 w 5333949"/>
                <a:gd name="connsiteY16" fmla="*/ 70337 h 204661"/>
                <a:gd name="connsiteX17" fmla="*/ 513985 w 5333949"/>
                <a:gd name="connsiteY17" fmla="*/ 59516 h 204661"/>
                <a:gd name="connsiteX18" fmla="*/ 530217 w 5333949"/>
                <a:gd name="connsiteY18" fmla="*/ 64927 h 204661"/>
                <a:gd name="connsiteX19" fmla="*/ 557270 w 5333949"/>
                <a:gd name="connsiteY19" fmla="*/ 70337 h 204661"/>
                <a:gd name="connsiteX20" fmla="*/ 584323 w 5333949"/>
                <a:gd name="connsiteY20" fmla="*/ 64927 h 204661"/>
                <a:gd name="connsiteX21" fmla="*/ 600555 w 5333949"/>
                <a:gd name="connsiteY21" fmla="*/ 59516 h 204661"/>
                <a:gd name="connsiteX22" fmla="*/ 616787 w 5333949"/>
                <a:gd name="connsiteY22" fmla="*/ 70337 h 204661"/>
                <a:gd name="connsiteX23" fmla="*/ 627608 w 5333949"/>
                <a:gd name="connsiteY23" fmla="*/ 86569 h 204661"/>
                <a:gd name="connsiteX24" fmla="*/ 681715 w 5333949"/>
                <a:gd name="connsiteY24" fmla="*/ 86569 h 204661"/>
                <a:gd name="connsiteX25" fmla="*/ 697947 w 5333949"/>
                <a:gd name="connsiteY25" fmla="*/ 75748 h 204661"/>
                <a:gd name="connsiteX26" fmla="*/ 730411 w 5333949"/>
                <a:gd name="connsiteY26" fmla="*/ 86569 h 204661"/>
                <a:gd name="connsiteX27" fmla="*/ 741232 w 5333949"/>
                <a:gd name="connsiteY27" fmla="*/ 97391 h 204661"/>
                <a:gd name="connsiteX28" fmla="*/ 779106 w 5333949"/>
                <a:gd name="connsiteY28" fmla="*/ 97391 h 204661"/>
                <a:gd name="connsiteX29" fmla="*/ 795338 w 5333949"/>
                <a:gd name="connsiteY29" fmla="*/ 86569 h 204661"/>
                <a:gd name="connsiteX30" fmla="*/ 811570 w 5333949"/>
                <a:gd name="connsiteY30" fmla="*/ 64927 h 204661"/>
                <a:gd name="connsiteX31" fmla="*/ 827802 w 5333949"/>
                <a:gd name="connsiteY31" fmla="*/ 59516 h 204661"/>
                <a:gd name="connsiteX32" fmla="*/ 844034 w 5333949"/>
                <a:gd name="connsiteY32" fmla="*/ 70337 h 204661"/>
                <a:gd name="connsiteX33" fmla="*/ 876498 w 5333949"/>
                <a:gd name="connsiteY33" fmla="*/ 81159 h 204661"/>
                <a:gd name="connsiteX34" fmla="*/ 919783 w 5333949"/>
                <a:gd name="connsiteY34" fmla="*/ 75748 h 204661"/>
                <a:gd name="connsiteX35" fmla="*/ 936015 w 5333949"/>
                <a:gd name="connsiteY35" fmla="*/ 70337 h 204661"/>
                <a:gd name="connsiteX36" fmla="*/ 925194 w 5333949"/>
                <a:gd name="connsiteY36" fmla="*/ 54105 h 204661"/>
                <a:gd name="connsiteX37" fmla="*/ 952247 w 5333949"/>
                <a:gd name="connsiteY37" fmla="*/ 59516 h 204661"/>
                <a:gd name="connsiteX38" fmla="*/ 1033407 w 5333949"/>
                <a:gd name="connsiteY38" fmla="*/ 64927 h 204661"/>
                <a:gd name="connsiteX39" fmla="*/ 1092924 w 5333949"/>
                <a:gd name="connsiteY39" fmla="*/ 81159 h 204661"/>
                <a:gd name="connsiteX40" fmla="*/ 1103746 w 5333949"/>
                <a:gd name="connsiteY40" fmla="*/ 70337 h 204661"/>
                <a:gd name="connsiteX41" fmla="*/ 1119977 w 5333949"/>
                <a:gd name="connsiteY41" fmla="*/ 75748 h 204661"/>
                <a:gd name="connsiteX42" fmla="*/ 1141620 w 5333949"/>
                <a:gd name="connsiteY42" fmla="*/ 81159 h 204661"/>
                <a:gd name="connsiteX43" fmla="*/ 1201137 w 5333949"/>
                <a:gd name="connsiteY43" fmla="*/ 75748 h 204661"/>
                <a:gd name="connsiteX44" fmla="*/ 1217369 w 5333949"/>
                <a:gd name="connsiteY44" fmla="*/ 70337 h 204661"/>
                <a:gd name="connsiteX45" fmla="*/ 1249833 w 5333949"/>
                <a:gd name="connsiteY45" fmla="*/ 86569 h 204661"/>
                <a:gd name="connsiteX46" fmla="*/ 1293118 w 5333949"/>
                <a:gd name="connsiteY46" fmla="*/ 81159 h 204661"/>
                <a:gd name="connsiteX47" fmla="*/ 1309350 w 5333949"/>
                <a:gd name="connsiteY47" fmla="*/ 75748 h 204661"/>
                <a:gd name="connsiteX48" fmla="*/ 1330993 w 5333949"/>
                <a:gd name="connsiteY48" fmla="*/ 54105 h 204661"/>
                <a:gd name="connsiteX49" fmla="*/ 1368867 w 5333949"/>
                <a:gd name="connsiteY49" fmla="*/ 54105 h 204661"/>
                <a:gd name="connsiteX50" fmla="*/ 1390510 w 5333949"/>
                <a:gd name="connsiteY50" fmla="*/ 32463 h 204661"/>
                <a:gd name="connsiteX51" fmla="*/ 1460848 w 5333949"/>
                <a:gd name="connsiteY51" fmla="*/ 21641 h 204661"/>
                <a:gd name="connsiteX52" fmla="*/ 1482491 w 5333949"/>
                <a:gd name="connsiteY52" fmla="*/ 16231 h 204661"/>
                <a:gd name="connsiteX53" fmla="*/ 1504134 w 5333949"/>
                <a:gd name="connsiteY53" fmla="*/ 37873 h 204661"/>
                <a:gd name="connsiteX54" fmla="*/ 1509544 w 5333949"/>
                <a:gd name="connsiteY54" fmla="*/ 59516 h 204661"/>
                <a:gd name="connsiteX55" fmla="*/ 1579883 w 5333949"/>
                <a:gd name="connsiteY55" fmla="*/ 64927 h 204661"/>
                <a:gd name="connsiteX56" fmla="*/ 1612347 w 5333949"/>
                <a:gd name="connsiteY56" fmla="*/ 75748 h 204661"/>
                <a:gd name="connsiteX57" fmla="*/ 1628579 w 5333949"/>
                <a:gd name="connsiteY57" fmla="*/ 86569 h 204661"/>
                <a:gd name="connsiteX58" fmla="*/ 1650221 w 5333949"/>
                <a:gd name="connsiteY58" fmla="*/ 91980 h 204661"/>
                <a:gd name="connsiteX59" fmla="*/ 1698917 w 5333949"/>
                <a:gd name="connsiteY59" fmla="*/ 86569 h 204661"/>
                <a:gd name="connsiteX60" fmla="*/ 1709738 w 5333949"/>
                <a:gd name="connsiteY60" fmla="*/ 70337 h 204661"/>
                <a:gd name="connsiteX61" fmla="*/ 1720560 w 5333949"/>
                <a:gd name="connsiteY61" fmla="*/ 59516 h 204661"/>
                <a:gd name="connsiteX62" fmla="*/ 1736792 w 5333949"/>
                <a:gd name="connsiteY62" fmla="*/ 64927 h 204661"/>
                <a:gd name="connsiteX63" fmla="*/ 1747613 w 5333949"/>
                <a:gd name="connsiteY63" fmla="*/ 81159 h 204661"/>
                <a:gd name="connsiteX64" fmla="*/ 1780077 w 5333949"/>
                <a:gd name="connsiteY64" fmla="*/ 91980 h 204661"/>
                <a:gd name="connsiteX65" fmla="*/ 1812541 w 5333949"/>
                <a:gd name="connsiteY65" fmla="*/ 86569 h 204661"/>
                <a:gd name="connsiteX66" fmla="*/ 1828773 w 5333949"/>
                <a:gd name="connsiteY66" fmla="*/ 81159 h 204661"/>
                <a:gd name="connsiteX67" fmla="*/ 1915343 w 5333949"/>
                <a:gd name="connsiteY67" fmla="*/ 75748 h 204661"/>
                <a:gd name="connsiteX68" fmla="*/ 1953218 w 5333949"/>
                <a:gd name="connsiteY68" fmla="*/ 86569 h 204661"/>
                <a:gd name="connsiteX69" fmla="*/ 2018146 w 5333949"/>
                <a:gd name="connsiteY69" fmla="*/ 81159 h 204661"/>
                <a:gd name="connsiteX70" fmla="*/ 2045199 w 5333949"/>
                <a:gd name="connsiteY70" fmla="*/ 64927 h 204661"/>
                <a:gd name="connsiteX71" fmla="*/ 2066841 w 5333949"/>
                <a:gd name="connsiteY71" fmla="*/ 37873 h 204661"/>
                <a:gd name="connsiteX72" fmla="*/ 2077663 w 5333949"/>
                <a:gd name="connsiteY72" fmla="*/ 27052 h 204661"/>
                <a:gd name="connsiteX73" fmla="*/ 2088484 w 5333949"/>
                <a:gd name="connsiteY73" fmla="*/ 43284 h 204661"/>
                <a:gd name="connsiteX74" fmla="*/ 2120948 w 5333949"/>
                <a:gd name="connsiteY74" fmla="*/ 59516 h 204661"/>
                <a:gd name="connsiteX75" fmla="*/ 2169644 w 5333949"/>
                <a:gd name="connsiteY75" fmla="*/ 54105 h 204661"/>
                <a:gd name="connsiteX76" fmla="*/ 2185876 w 5333949"/>
                <a:gd name="connsiteY76" fmla="*/ 48695 h 204661"/>
                <a:gd name="connsiteX77" fmla="*/ 2272446 w 5333949"/>
                <a:gd name="connsiteY77" fmla="*/ 59516 h 204661"/>
                <a:gd name="connsiteX78" fmla="*/ 2321142 w 5333949"/>
                <a:gd name="connsiteY78" fmla="*/ 54105 h 204661"/>
                <a:gd name="connsiteX79" fmla="*/ 2364427 w 5333949"/>
                <a:gd name="connsiteY79" fmla="*/ 48695 h 204661"/>
                <a:gd name="connsiteX80" fmla="*/ 2407712 w 5333949"/>
                <a:gd name="connsiteY80" fmla="*/ 43284 h 204661"/>
                <a:gd name="connsiteX81" fmla="*/ 2423944 w 5333949"/>
                <a:gd name="connsiteY81" fmla="*/ 54105 h 204661"/>
                <a:gd name="connsiteX82" fmla="*/ 2440176 w 5333949"/>
                <a:gd name="connsiteY82" fmla="*/ 59516 h 204661"/>
                <a:gd name="connsiteX83" fmla="*/ 2526747 w 5333949"/>
                <a:gd name="connsiteY83" fmla="*/ 54105 h 204661"/>
                <a:gd name="connsiteX84" fmla="*/ 2542979 w 5333949"/>
                <a:gd name="connsiteY84" fmla="*/ 43284 h 204661"/>
                <a:gd name="connsiteX85" fmla="*/ 2575443 w 5333949"/>
                <a:gd name="connsiteY85" fmla="*/ 21641 h 204661"/>
                <a:gd name="connsiteX86" fmla="*/ 2618728 w 5333949"/>
                <a:gd name="connsiteY86" fmla="*/ 54105 h 204661"/>
                <a:gd name="connsiteX87" fmla="*/ 2640370 w 5333949"/>
                <a:gd name="connsiteY87" fmla="*/ 59516 h 204661"/>
                <a:gd name="connsiteX88" fmla="*/ 2651192 w 5333949"/>
                <a:gd name="connsiteY88" fmla="*/ 70337 h 204661"/>
                <a:gd name="connsiteX89" fmla="*/ 2716119 w 5333949"/>
                <a:gd name="connsiteY89" fmla="*/ 54105 h 204661"/>
                <a:gd name="connsiteX90" fmla="*/ 2726941 w 5333949"/>
                <a:gd name="connsiteY90" fmla="*/ 43284 h 204661"/>
                <a:gd name="connsiteX91" fmla="*/ 2781047 w 5333949"/>
                <a:gd name="connsiteY91" fmla="*/ 37873 h 204661"/>
                <a:gd name="connsiteX92" fmla="*/ 2791869 w 5333949"/>
                <a:gd name="connsiteY92" fmla="*/ 27052 h 204661"/>
                <a:gd name="connsiteX93" fmla="*/ 2797279 w 5333949"/>
                <a:gd name="connsiteY93" fmla="*/ 10820 h 204661"/>
                <a:gd name="connsiteX94" fmla="*/ 2813511 w 5333949"/>
                <a:gd name="connsiteY94" fmla="*/ 16231 h 204661"/>
                <a:gd name="connsiteX95" fmla="*/ 2862207 w 5333949"/>
                <a:gd name="connsiteY95" fmla="*/ 54105 h 204661"/>
                <a:gd name="connsiteX96" fmla="*/ 2900082 w 5333949"/>
                <a:gd name="connsiteY96" fmla="*/ 43284 h 204661"/>
                <a:gd name="connsiteX97" fmla="*/ 2921724 w 5333949"/>
                <a:gd name="connsiteY97" fmla="*/ 48695 h 204661"/>
                <a:gd name="connsiteX98" fmla="*/ 2932546 w 5333949"/>
                <a:gd name="connsiteY98" fmla="*/ 59516 h 204661"/>
                <a:gd name="connsiteX99" fmla="*/ 2986652 w 5333949"/>
                <a:gd name="connsiteY99" fmla="*/ 59516 h 204661"/>
                <a:gd name="connsiteX100" fmla="*/ 3029937 w 5333949"/>
                <a:gd name="connsiteY100" fmla="*/ 37873 h 204661"/>
                <a:gd name="connsiteX101" fmla="*/ 3062401 w 5333949"/>
                <a:gd name="connsiteY101" fmla="*/ 32463 h 204661"/>
                <a:gd name="connsiteX102" fmla="*/ 3094865 w 5333949"/>
                <a:gd name="connsiteY102" fmla="*/ 21641 h 204661"/>
                <a:gd name="connsiteX103" fmla="*/ 3111097 w 5333949"/>
                <a:gd name="connsiteY103" fmla="*/ 16231 h 204661"/>
                <a:gd name="connsiteX104" fmla="*/ 3116508 w 5333949"/>
                <a:gd name="connsiteY104" fmla="*/ 32463 h 204661"/>
                <a:gd name="connsiteX105" fmla="*/ 3197667 w 5333949"/>
                <a:gd name="connsiteY105" fmla="*/ 43284 h 204661"/>
                <a:gd name="connsiteX106" fmla="*/ 3219310 w 5333949"/>
                <a:gd name="connsiteY106" fmla="*/ 48695 h 204661"/>
                <a:gd name="connsiteX107" fmla="*/ 3246363 w 5333949"/>
                <a:gd name="connsiteY107" fmla="*/ 70337 h 204661"/>
                <a:gd name="connsiteX108" fmla="*/ 3322112 w 5333949"/>
                <a:gd name="connsiteY108" fmla="*/ 54105 h 204661"/>
                <a:gd name="connsiteX109" fmla="*/ 3332934 w 5333949"/>
                <a:gd name="connsiteY109" fmla="*/ 43284 h 204661"/>
                <a:gd name="connsiteX110" fmla="*/ 3365398 w 5333949"/>
                <a:gd name="connsiteY110" fmla="*/ 48695 h 204661"/>
                <a:gd name="connsiteX111" fmla="*/ 3381630 w 5333949"/>
                <a:gd name="connsiteY111" fmla="*/ 54105 h 204661"/>
                <a:gd name="connsiteX112" fmla="*/ 3451968 w 5333949"/>
                <a:gd name="connsiteY112" fmla="*/ 48695 h 204661"/>
                <a:gd name="connsiteX113" fmla="*/ 3506075 w 5333949"/>
                <a:gd name="connsiteY113" fmla="*/ 37873 h 204661"/>
                <a:gd name="connsiteX114" fmla="*/ 3522306 w 5333949"/>
                <a:gd name="connsiteY114" fmla="*/ 64927 h 204661"/>
                <a:gd name="connsiteX115" fmla="*/ 3538538 w 5333949"/>
                <a:gd name="connsiteY115" fmla="*/ 59516 h 204661"/>
                <a:gd name="connsiteX116" fmla="*/ 3565592 w 5333949"/>
                <a:gd name="connsiteY116" fmla="*/ 54105 h 204661"/>
                <a:gd name="connsiteX117" fmla="*/ 3657573 w 5333949"/>
                <a:gd name="connsiteY117" fmla="*/ 43284 h 204661"/>
                <a:gd name="connsiteX118" fmla="*/ 3684626 w 5333949"/>
                <a:gd name="connsiteY118" fmla="*/ 48695 h 204661"/>
                <a:gd name="connsiteX119" fmla="*/ 3744143 w 5333949"/>
                <a:gd name="connsiteY119" fmla="*/ 43284 h 204661"/>
                <a:gd name="connsiteX120" fmla="*/ 3760375 w 5333949"/>
                <a:gd name="connsiteY120" fmla="*/ 48695 h 204661"/>
                <a:gd name="connsiteX121" fmla="*/ 3776607 w 5333949"/>
                <a:gd name="connsiteY121" fmla="*/ 59516 h 204661"/>
                <a:gd name="connsiteX122" fmla="*/ 3814482 w 5333949"/>
                <a:gd name="connsiteY122" fmla="*/ 54105 h 204661"/>
                <a:gd name="connsiteX123" fmla="*/ 3879409 w 5333949"/>
                <a:gd name="connsiteY123" fmla="*/ 37873 h 204661"/>
                <a:gd name="connsiteX124" fmla="*/ 3944337 w 5333949"/>
                <a:gd name="connsiteY124" fmla="*/ 43284 h 204661"/>
                <a:gd name="connsiteX125" fmla="*/ 3965980 w 5333949"/>
                <a:gd name="connsiteY125" fmla="*/ 21641 h 204661"/>
                <a:gd name="connsiteX126" fmla="*/ 3998444 w 5333949"/>
                <a:gd name="connsiteY126" fmla="*/ 37873 h 204661"/>
                <a:gd name="connsiteX127" fmla="*/ 4009265 w 5333949"/>
                <a:gd name="connsiteY127" fmla="*/ 48695 h 204661"/>
                <a:gd name="connsiteX128" fmla="*/ 4025497 w 5333949"/>
                <a:gd name="connsiteY128" fmla="*/ 54105 h 204661"/>
                <a:gd name="connsiteX129" fmla="*/ 4068782 w 5333949"/>
                <a:gd name="connsiteY129" fmla="*/ 48695 h 204661"/>
                <a:gd name="connsiteX130" fmla="*/ 4079604 w 5333949"/>
                <a:gd name="connsiteY130" fmla="*/ 37873 h 204661"/>
                <a:gd name="connsiteX131" fmla="*/ 4095835 w 5333949"/>
                <a:gd name="connsiteY131" fmla="*/ 32463 h 204661"/>
                <a:gd name="connsiteX132" fmla="*/ 4117478 w 5333949"/>
                <a:gd name="connsiteY132" fmla="*/ 37873 h 204661"/>
                <a:gd name="connsiteX133" fmla="*/ 4149942 w 5333949"/>
                <a:gd name="connsiteY133" fmla="*/ 59516 h 204661"/>
                <a:gd name="connsiteX134" fmla="*/ 4193227 w 5333949"/>
                <a:gd name="connsiteY134" fmla="*/ 54105 h 204661"/>
                <a:gd name="connsiteX135" fmla="*/ 4225691 w 5333949"/>
                <a:gd name="connsiteY135" fmla="*/ 32463 h 204661"/>
                <a:gd name="connsiteX136" fmla="*/ 4241923 w 5333949"/>
                <a:gd name="connsiteY136" fmla="*/ 37873 h 204661"/>
                <a:gd name="connsiteX137" fmla="*/ 4258155 w 5333949"/>
                <a:gd name="connsiteY137" fmla="*/ 64927 h 204661"/>
                <a:gd name="connsiteX138" fmla="*/ 4312261 w 5333949"/>
                <a:gd name="connsiteY138" fmla="*/ 54105 h 204661"/>
                <a:gd name="connsiteX139" fmla="*/ 4323083 w 5333949"/>
                <a:gd name="connsiteY139" fmla="*/ 43284 h 204661"/>
                <a:gd name="connsiteX140" fmla="*/ 4339315 w 5333949"/>
                <a:gd name="connsiteY140" fmla="*/ 32463 h 204661"/>
                <a:gd name="connsiteX141" fmla="*/ 4350136 w 5333949"/>
                <a:gd name="connsiteY141" fmla="*/ 21641 h 204661"/>
                <a:gd name="connsiteX142" fmla="*/ 4366368 w 5333949"/>
                <a:gd name="connsiteY142" fmla="*/ 16231 h 204661"/>
                <a:gd name="connsiteX143" fmla="*/ 4388011 w 5333949"/>
                <a:gd name="connsiteY143" fmla="*/ 21641 h 204661"/>
                <a:gd name="connsiteX144" fmla="*/ 4398832 w 5333949"/>
                <a:gd name="connsiteY144" fmla="*/ 37873 h 204661"/>
                <a:gd name="connsiteX145" fmla="*/ 4452938 w 5333949"/>
                <a:gd name="connsiteY145" fmla="*/ 32463 h 204661"/>
                <a:gd name="connsiteX146" fmla="*/ 4463760 w 5333949"/>
                <a:gd name="connsiteY146" fmla="*/ 21641 h 204661"/>
                <a:gd name="connsiteX147" fmla="*/ 4496224 w 5333949"/>
                <a:gd name="connsiteY147" fmla="*/ 10820 h 204661"/>
                <a:gd name="connsiteX148" fmla="*/ 4501634 w 5333949"/>
                <a:gd name="connsiteY148" fmla="*/ 27052 h 204661"/>
                <a:gd name="connsiteX149" fmla="*/ 4507045 w 5333949"/>
                <a:gd name="connsiteY149" fmla="*/ 48695 h 204661"/>
                <a:gd name="connsiteX150" fmla="*/ 4523277 w 5333949"/>
                <a:gd name="connsiteY150" fmla="*/ 59516 h 204661"/>
                <a:gd name="connsiteX151" fmla="*/ 4588205 w 5333949"/>
                <a:gd name="connsiteY151" fmla="*/ 43284 h 204661"/>
                <a:gd name="connsiteX152" fmla="*/ 4620669 w 5333949"/>
                <a:gd name="connsiteY152" fmla="*/ 5410 h 204661"/>
                <a:gd name="connsiteX153" fmla="*/ 4647722 w 5333949"/>
                <a:gd name="connsiteY153" fmla="*/ 32463 h 204661"/>
                <a:gd name="connsiteX154" fmla="*/ 4680186 w 5333949"/>
                <a:gd name="connsiteY154" fmla="*/ 27052 h 204661"/>
                <a:gd name="connsiteX155" fmla="*/ 4696418 w 5333949"/>
                <a:gd name="connsiteY155" fmla="*/ 16231 h 204661"/>
                <a:gd name="connsiteX156" fmla="*/ 4728882 w 5333949"/>
                <a:gd name="connsiteY156" fmla="*/ 5410 h 204661"/>
                <a:gd name="connsiteX157" fmla="*/ 4745114 w 5333949"/>
                <a:gd name="connsiteY157" fmla="*/ 16231 h 204661"/>
                <a:gd name="connsiteX158" fmla="*/ 4761346 w 5333949"/>
                <a:gd name="connsiteY158" fmla="*/ 32463 h 204661"/>
                <a:gd name="connsiteX159" fmla="*/ 4777577 w 5333949"/>
                <a:gd name="connsiteY159" fmla="*/ 37873 h 204661"/>
                <a:gd name="connsiteX160" fmla="*/ 4810041 w 5333949"/>
                <a:gd name="connsiteY160" fmla="*/ 27052 h 204661"/>
                <a:gd name="connsiteX161" fmla="*/ 4820863 w 5333949"/>
                <a:gd name="connsiteY161" fmla="*/ 16231 h 204661"/>
                <a:gd name="connsiteX162" fmla="*/ 4837095 w 5333949"/>
                <a:gd name="connsiteY162" fmla="*/ 10820 h 204661"/>
                <a:gd name="connsiteX163" fmla="*/ 4934486 w 5333949"/>
                <a:gd name="connsiteY163" fmla="*/ 27052 h 204661"/>
                <a:gd name="connsiteX164" fmla="*/ 4939897 w 5333949"/>
                <a:gd name="connsiteY164" fmla="*/ 43284 h 204661"/>
                <a:gd name="connsiteX165" fmla="*/ 4956129 w 5333949"/>
                <a:gd name="connsiteY165" fmla="*/ 54105 h 204661"/>
                <a:gd name="connsiteX166" fmla="*/ 4983182 w 5333949"/>
                <a:gd name="connsiteY166" fmla="*/ 70337 h 204661"/>
                <a:gd name="connsiteX167" fmla="*/ 5004825 w 5333949"/>
                <a:gd name="connsiteY167" fmla="*/ 64927 h 204661"/>
                <a:gd name="connsiteX168" fmla="*/ 5015646 w 5333949"/>
                <a:gd name="connsiteY168" fmla="*/ 32463 h 204661"/>
                <a:gd name="connsiteX169" fmla="*/ 5053521 w 5333949"/>
                <a:gd name="connsiteY169" fmla="*/ 48695 h 204661"/>
                <a:gd name="connsiteX170" fmla="*/ 5085985 w 5333949"/>
                <a:gd name="connsiteY170" fmla="*/ 59516 h 204661"/>
                <a:gd name="connsiteX171" fmla="*/ 5134680 w 5333949"/>
                <a:gd name="connsiteY171" fmla="*/ 64927 h 204661"/>
                <a:gd name="connsiteX172" fmla="*/ 5161734 w 5333949"/>
                <a:gd name="connsiteY172" fmla="*/ 81159 h 204661"/>
                <a:gd name="connsiteX173" fmla="*/ 5167144 w 5333949"/>
                <a:gd name="connsiteY173" fmla="*/ 64927 h 204661"/>
                <a:gd name="connsiteX174" fmla="*/ 5205019 w 5333949"/>
                <a:gd name="connsiteY174" fmla="*/ 75748 h 204661"/>
                <a:gd name="connsiteX175" fmla="*/ 5215840 w 5333949"/>
                <a:gd name="connsiteY175" fmla="*/ 91980 h 204661"/>
                <a:gd name="connsiteX176" fmla="*/ 5226661 w 5333949"/>
                <a:gd name="connsiteY176" fmla="*/ 59516 h 204661"/>
                <a:gd name="connsiteX177" fmla="*/ 5232072 w 5333949"/>
                <a:gd name="connsiteY177" fmla="*/ 43284 h 204661"/>
                <a:gd name="connsiteX178" fmla="*/ 5248304 w 5333949"/>
                <a:gd name="connsiteY178" fmla="*/ 48695 h 204661"/>
                <a:gd name="connsiteX179" fmla="*/ 5264536 w 5333949"/>
                <a:gd name="connsiteY179" fmla="*/ 81159 h 204661"/>
                <a:gd name="connsiteX180" fmla="*/ 5275357 w 5333949"/>
                <a:gd name="connsiteY180" fmla="*/ 97391 h 204661"/>
                <a:gd name="connsiteX181" fmla="*/ 5280768 w 5333949"/>
                <a:gd name="connsiteY181" fmla="*/ 113623 h 204661"/>
                <a:gd name="connsiteX182" fmla="*/ 5291589 w 5333949"/>
                <a:gd name="connsiteY182" fmla="*/ 129854 h 204661"/>
                <a:gd name="connsiteX183" fmla="*/ 5263690 w 5333949"/>
                <a:gd name="connsiteY183" fmla="*/ 183168 h 204661"/>
                <a:gd name="connsiteX184" fmla="*/ 4807433 w 5333949"/>
                <a:gd name="connsiteY184" fmla="*/ 178550 h 204661"/>
                <a:gd name="connsiteX185" fmla="*/ 8894 w 5333949"/>
                <a:gd name="connsiteY185" fmla="*/ 204653 h 204661"/>
                <a:gd name="connsiteX0" fmla="*/ 9637 w 5334692"/>
                <a:gd name="connsiteY0" fmla="*/ 204653 h 204661"/>
                <a:gd name="connsiteX1" fmla="*/ 1006 w 5334692"/>
                <a:gd name="connsiteY1" fmla="*/ 103502 h 204661"/>
                <a:gd name="connsiteX2" fmla="*/ 6416 w 5334692"/>
                <a:gd name="connsiteY2" fmla="*/ 11441 h 204661"/>
                <a:gd name="connsiteX3" fmla="*/ 56432 w 5334692"/>
                <a:gd name="connsiteY3" fmla="*/ 18791 h 204661"/>
                <a:gd name="connsiteX4" fmla="*/ 92697 w 5334692"/>
                <a:gd name="connsiteY4" fmla="*/ 43284 h 204661"/>
                <a:gd name="connsiteX5" fmla="*/ 119750 w 5334692"/>
                <a:gd name="connsiteY5" fmla="*/ 75748 h 204661"/>
                <a:gd name="connsiteX6" fmla="*/ 135982 w 5334692"/>
                <a:gd name="connsiteY6" fmla="*/ 70337 h 204661"/>
                <a:gd name="connsiteX7" fmla="*/ 163035 w 5334692"/>
                <a:gd name="connsiteY7" fmla="*/ 54105 h 204661"/>
                <a:gd name="connsiteX8" fmla="*/ 195499 w 5334692"/>
                <a:gd name="connsiteY8" fmla="*/ 70337 h 204661"/>
                <a:gd name="connsiteX9" fmla="*/ 217142 w 5334692"/>
                <a:gd name="connsiteY9" fmla="*/ 64927 h 204661"/>
                <a:gd name="connsiteX10" fmla="*/ 249606 w 5334692"/>
                <a:gd name="connsiteY10" fmla="*/ 48695 h 204661"/>
                <a:gd name="connsiteX11" fmla="*/ 303712 w 5334692"/>
                <a:gd name="connsiteY11" fmla="*/ 64927 h 204661"/>
                <a:gd name="connsiteX12" fmla="*/ 319944 w 5334692"/>
                <a:gd name="connsiteY12" fmla="*/ 70337 h 204661"/>
                <a:gd name="connsiteX13" fmla="*/ 336176 w 5334692"/>
                <a:gd name="connsiteY13" fmla="*/ 81159 h 204661"/>
                <a:gd name="connsiteX14" fmla="*/ 395693 w 5334692"/>
                <a:gd name="connsiteY14" fmla="*/ 81159 h 204661"/>
                <a:gd name="connsiteX15" fmla="*/ 449800 w 5334692"/>
                <a:gd name="connsiteY15" fmla="*/ 81159 h 204661"/>
                <a:gd name="connsiteX16" fmla="*/ 503906 w 5334692"/>
                <a:gd name="connsiteY16" fmla="*/ 70337 h 204661"/>
                <a:gd name="connsiteX17" fmla="*/ 514728 w 5334692"/>
                <a:gd name="connsiteY17" fmla="*/ 59516 h 204661"/>
                <a:gd name="connsiteX18" fmla="*/ 530960 w 5334692"/>
                <a:gd name="connsiteY18" fmla="*/ 64927 h 204661"/>
                <a:gd name="connsiteX19" fmla="*/ 558013 w 5334692"/>
                <a:gd name="connsiteY19" fmla="*/ 70337 h 204661"/>
                <a:gd name="connsiteX20" fmla="*/ 585066 w 5334692"/>
                <a:gd name="connsiteY20" fmla="*/ 64927 h 204661"/>
                <a:gd name="connsiteX21" fmla="*/ 601298 w 5334692"/>
                <a:gd name="connsiteY21" fmla="*/ 59516 h 204661"/>
                <a:gd name="connsiteX22" fmla="*/ 617530 w 5334692"/>
                <a:gd name="connsiteY22" fmla="*/ 70337 h 204661"/>
                <a:gd name="connsiteX23" fmla="*/ 628351 w 5334692"/>
                <a:gd name="connsiteY23" fmla="*/ 86569 h 204661"/>
                <a:gd name="connsiteX24" fmla="*/ 682458 w 5334692"/>
                <a:gd name="connsiteY24" fmla="*/ 86569 h 204661"/>
                <a:gd name="connsiteX25" fmla="*/ 698690 w 5334692"/>
                <a:gd name="connsiteY25" fmla="*/ 75748 h 204661"/>
                <a:gd name="connsiteX26" fmla="*/ 731154 w 5334692"/>
                <a:gd name="connsiteY26" fmla="*/ 86569 h 204661"/>
                <a:gd name="connsiteX27" fmla="*/ 741975 w 5334692"/>
                <a:gd name="connsiteY27" fmla="*/ 97391 h 204661"/>
                <a:gd name="connsiteX28" fmla="*/ 779849 w 5334692"/>
                <a:gd name="connsiteY28" fmla="*/ 97391 h 204661"/>
                <a:gd name="connsiteX29" fmla="*/ 796081 w 5334692"/>
                <a:gd name="connsiteY29" fmla="*/ 86569 h 204661"/>
                <a:gd name="connsiteX30" fmla="*/ 812313 w 5334692"/>
                <a:gd name="connsiteY30" fmla="*/ 64927 h 204661"/>
                <a:gd name="connsiteX31" fmla="*/ 828545 w 5334692"/>
                <a:gd name="connsiteY31" fmla="*/ 59516 h 204661"/>
                <a:gd name="connsiteX32" fmla="*/ 844777 w 5334692"/>
                <a:gd name="connsiteY32" fmla="*/ 70337 h 204661"/>
                <a:gd name="connsiteX33" fmla="*/ 877241 w 5334692"/>
                <a:gd name="connsiteY33" fmla="*/ 81159 h 204661"/>
                <a:gd name="connsiteX34" fmla="*/ 920526 w 5334692"/>
                <a:gd name="connsiteY34" fmla="*/ 75748 h 204661"/>
                <a:gd name="connsiteX35" fmla="*/ 936758 w 5334692"/>
                <a:gd name="connsiteY35" fmla="*/ 70337 h 204661"/>
                <a:gd name="connsiteX36" fmla="*/ 925937 w 5334692"/>
                <a:gd name="connsiteY36" fmla="*/ 54105 h 204661"/>
                <a:gd name="connsiteX37" fmla="*/ 952990 w 5334692"/>
                <a:gd name="connsiteY37" fmla="*/ 59516 h 204661"/>
                <a:gd name="connsiteX38" fmla="*/ 1034150 w 5334692"/>
                <a:gd name="connsiteY38" fmla="*/ 64927 h 204661"/>
                <a:gd name="connsiteX39" fmla="*/ 1093667 w 5334692"/>
                <a:gd name="connsiteY39" fmla="*/ 81159 h 204661"/>
                <a:gd name="connsiteX40" fmla="*/ 1104489 w 5334692"/>
                <a:gd name="connsiteY40" fmla="*/ 70337 h 204661"/>
                <a:gd name="connsiteX41" fmla="*/ 1120720 w 5334692"/>
                <a:gd name="connsiteY41" fmla="*/ 75748 h 204661"/>
                <a:gd name="connsiteX42" fmla="*/ 1142363 w 5334692"/>
                <a:gd name="connsiteY42" fmla="*/ 81159 h 204661"/>
                <a:gd name="connsiteX43" fmla="*/ 1201880 w 5334692"/>
                <a:gd name="connsiteY43" fmla="*/ 75748 h 204661"/>
                <a:gd name="connsiteX44" fmla="*/ 1218112 w 5334692"/>
                <a:gd name="connsiteY44" fmla="*/ 70337 h 204661"/>
                <a:gd name="connsiteX45" fmla="*/ 1250576 w 5334692"/>
                <a:gd name="connsiteY45" fmla="*/ 86569 h 204661"/>
                <a:gd name="connsiteX46" fmla="*/ 1293861 w 5334692"/>
                <a:gd name="connsiteY46" fmla="*/ 81159 h 204661"/>
                <a:gd name="connsiteX47" fmla="*/ 1310093 w 5334692"/>
                <a:gd name="connsiteY47" fmla="*/ 75748 h 204661"/>
                <a:gd name="connsiteX48" fmla="*/ 1331736 w 5334692"/>
                <a:gd name="connsiteY48" fmla="*/ 54105 h 204661"/>
                <a:gd name="connsiteX49" fmla="*/ 1369610 w 5334692"/>
                <a:gd name="connsiteY49" fmla="*/ 54105 h 204661"/>
                <a:gd name="connsiteX50" fmla="*/ 1391253 w 5334692"/>
                <a:gd name="connsiteY50" fmla="*/ 32463 h 204661"/>
                <a:gd name="connsiteX51" fmla="*/ 1461591 w 5334692"/>
                <a:gd name="connsiteY51" fmla="*/ 21641 h 204661"/>
                <a:gd name="connsiteX52" fmla="*/ 1483234 w 5334692"/>
                <a:gd name="connsiteY52" fmla="*/ 16231 h 204661"/>
                <a:gd name="connsiteX53" fmla="*/ 1504877 w 5334692"/>
                <a:gd name="connsiteY53" fmla="*/ 37873 h 204661"/>
                <a:gd name="connsiteX54" fmla="*/ 1510287 w 5334692"/>
                <a:gd name="connsiteY54" fmla="*/ 59516 h 204661"/>
                <a:gd name="connsiteX55" fmla="*/ 1580626 w 5334692"/>
                <a:gd name="connsiteY55" fmla="*/ 64927 h 204661"/>
                <a:gd name="connsiteX56" fmla="*/ 1613090 w 5334692"/>
                <a:gd name="connsiteY56" fmla="*/ 75748 h 204661"/>
                <a:gd name="connsiteX57" fmla="*/ 1629322 w 5334692"/>
                <a:gd name="connsiteY57" fmla="*/ 86569 h 204661"/>
                <a:gd name="connsiteX58" fmla="*/ 1650964 w 5334692"/>
                <a:gd name="connsiteY58" fmla="*/ 91980 h 204661"/>
                <a:gd name="connsiteX59" fmla="*/ 1699660 w 5334692"/>
                <a:gd name="connsiteY59" fmla="*/ 86569 h 204661"/>
                <a:gd name="connsiteX60" fmla="*/ 1710481 w 5334692"/>
                <a:gd name="connsiteY60" fmla="*/ 70337 h 204661"/>
                <a:gd name="connsiteX61" fmla="*/ 1721303 w 5334692"/>
                <a:gd name="connsiteY61" fmla="*/ 59516 h 204661"/>
                <a:gd name="connsiteX62" fmla="*/ 1737535 w 5334692"/>
                <a:gd name="connsiteY62" fmla="*/ 64927 h 204661"/>
                <a:gd name="connsiteX63" fmla="*/ 1748356 w 5334692"/>
                <a:gd name="connsiteY63" fmla="*/ 81159 h 204661"/>
                <a:gd name="connsiteX64" fmla="*/ 1780820 w 5334692"/>
                <a:gd name="connsiteY64" fmla="*/ 91980 h 204661"/>
                <a:gd name="connsiteX65" fmla="*/ 1813284 w 5334692"/>
                <a:gd name="connsiteY65" fmla="*/ 86569 h 204661"/>
                <a:gd name="connsiteX66" fmla="*/ 1829516 w 5334692"/>
                <a:gd name="connsiteY66" fmla="*/ 81159 h 204661"/>
                <a:gd name="connsiteX67" fmla="*/ 1916086 w 5334692"/>
                <a:gd name="connsiteY67" fmla="*/ 75748 h 204661"/>
                <a:gd name="connsiteX68" fmla="*/ 1953961 w 5334692"/>
                <a:gd name="connsiteY68" fmla="*/ 86569 h 204661"/>
                <a:gd name="connsiteX69" fmla="*/ 2018889 w 5334692"/>
                <a:gd name="connsiteY69" fmla="*/ 81159 h 204661"/>
                <a:gd name="connsiteX70" fmla="*/ 2045942 w 5334692"/>
                <a:gd name="connsiteY70" fmla="*/ 64927 h 204661"/>
                <a:gd name="connsiteX71" fmla="*/ 2067584 w 5334692"/>
                <a:gd name="connsiteY71" fmla="*/ 37873 h 204661"/>
                <a:gd name="connsiteX72" fmla="*/ 2078406 w 5334692"/>
                <a:gd name="connsiteY72" fmla="*/ 27052 h 204661"/>
                <a:gd name="connsiteX73" fmla="*/ 2089227 w 5334692"/>
                <a:gd name="connsiteY73" fmla="*/ 43284 h 204661"/>
                <a:gd name="connsiteX74" fmla="*/ 2121691 w 5334692"/>
                <a:gd name="connsiteY74" fmla="*/ 59516 h 204661"/>
                <a:gd name="connsiteX75" fmla="*/ 2170387 w 5334692"/>
                <a:gd name="connsiteY75" fmla="*/ 54105 h 204661"/>
                <a:gd name="connsiteX76" fmla="*/ 2186619 w 5334692"/>
                <a:gd name="connsiteY76" fmla="*/ 48695 h 204661"/>
                <a:gd name="connsiteX77" fmla="*/ 2273189 w 5334692"/>
                <a:gd name="connsiteY77" fmla="*/ 59516 h 204661"/>
                <a:gd name="connsiteX78" fmla="*/ 2321885 w 5334692"/>
                <a:gd name="connsiteY78" fmla="*/ 54105 h 204661"/>
                <a:gd name="connsiteX79" fmla="*/ 2365170 w 5334692"/>
                <a:gd name="connsiteY79" fmla="*/ 48695 h 204661"/>
                <a:gd name="connsiteX80" fmla="*/ 2408455 w 5334692"/>
                <a:gd name="connsiteY80" fmla="*/ 43284 h 204661"/>
                <a:gd name="connsiteX81" fmla="*/ 2424687 w 5334692"/>
                <a:gd name="connsiteY81" fmla="*/ 54105 h 204661"/>
                <a:gd name="connsiteX82" fmla="*/ 2440919 w 5334692"/>
                <a:gd name="connsiteY82" fmla="*/ 59516 h 204661"/>
                <a:gd name="connsiteX83" fmla="*/ 2527490 w 5334692"/>
                <a:gd name="connsiteY83" fmla="*/ 54105 h 204661"/>
                <a:gd name="connsiteX84" fmla="*/ 2543722 w 5334692"/>
                <a:gd name="connsiteY84" fmla="*/ 43284 h 204661"/>
                <a:gd name="connsiteX85" fmla="*/ 2576186 w 5334692"/>
                <a:gd name="connsiteY85" fmla="*/ 21641 h 204661"/>
                <a:gd name="connsiteX86" fmla="*/ 2619471 w 5334692"/>
                <a:gd name="connsiteY86" fmla="*/ 54105 h 204661"/>
                <a:gd name="connsiteX87" fmla="*/ 2641113 w 5334692"/>
                <a:gd name="connsiteY87" fmla="*/ 59516 h 204661"/>
                <a:gd name="connsiteX88" fmla="*/ 2651935 w 5334692"/>
                <a:gd name="connsiteY88" fmla="*/ 70337 h 204661"/>
                <a:gd name="connsiteX89" fmla="*/ 2716862 w 5334692"/>
                <a:gd name="connsiteY89" fmla="*/ 54105 h 204661"/>
                <a:gd name="connsiteX90" fmla="*/ 2727684 w 5334692"/>
                <a:gd name="connsiteY90" fmla="*/ 43284 h 204661"/>
                <a:gd name="connsiteX91" fmla="*/ 2781790 w 5334692"/>
                <a:gd name="connsiteY91" fmla="*/ 37873 h 204661"/>
                <a:gd name="connsiteX92" fmla="*/ 2792612 w 5334692"/>
                <a:gd name="connsiteY92" fmla="*/ 27052 h 204661"/>
                <a:gd name="connsiteX93" fmla="*/ 2798022 w 5334692"/>
                <a:gd name="connsiteY93" fmla="*/ 10820 h 204661"/>
                <a:gd name="connsiteX94" fmla="*/ 2814254 w 5334692"/>
                <a:gd name="connsiteY94" fmla="*/ 16231 h 204661"/>
                <a:gd name="connsiteX95" fmla="*/ 2862950 w 5334692"/>
                <a:gd name="connsiteY95" fmla="*/ 54105 h 204661"/>
                <a:gd name="connsiteX96" fmla="*/ 2900825 w 5334692"/>
                <a:gd name="connsiteY96" fmla="*/ 43284 h 204661"/>
                <a:gd name="connsiteX97" fmla="*/ 2922467 w 5334692"/>
                <a:gd name="connsiteY97" fmla="*/ 48695 h 204661"/>
                <a:gd name="connsiteX98" fmla="*/ 2933289 w 5334692"/>
                <a:gd name="connsiteY98" fmla="*/ 59516 h 204661"/>
                <a:gd name="connsiteX99" fmla="*/ 2987395 w 5334692"/>
                <a:gd name="connsiteY99" fmla="*/ 59516 h 204661"/>
                <a:gd name="connsiteX100" fmla="*/ 3030680 w 5334692"/>
                <a:gd name="connsiteY100" fmla="*/ 37873 h 204661"/>
                <a:gd name="connsiteX101" fmla="*/ 3063144 w 5334692"/>
                <a:gd name="connsiteY101" fmla="*/ 32463 h 204661"/>
                <a:gd name="connsiteX102" fmla="*/ 3095608 w 5334692"/>
                <a:gd name="connsiteY102" fmla="*/ 21641 h 204661"/>
                <a:gd name="connsiteX103" fmla="*/ 3111840 w 5334692"/>
                <a:gd name="connsiteY103" fmla="*/ 16231 h 204661"/>
                <a:gd name="connsiteX104" fmla="*/ 3117251 w 5334692"/>
                <a:gd name="connsiteY104" fmla="*/ 32463 h 204661"/>
                <a:gd name="connsiteX105" fmla="*/ 3198410 w 5334692"/>
                <a:gd name="connsiteY105" fmla="*/ 43284 h 204661"/>
                <a:gd name="connsiteX106" fmla="*/ 3220053 w 5334692"/>
                <a:gd name="connsiteY106" fmla="*/ 48695 h 204661"/>
                <a:gd name="connsiteX107" fmla="*/ 3247106 w 5334692"/>
                <a:gd name="connsiteY107" fmla="*/ 70337 h 204661"/>
                <a:gd name="connsiteX108" fmla="*/ 3322855 w 5334692"/>
                <a:gd name="connsiteY108" fmla="*/ 54105 h 204661"/>
                <a:gd name="connsiteX109" fmla="*/ 3333677 w 5334692"/>
                <a:gd name="connsiteY109" fmla="*/ 43284 h 204661"/>
                <a:gd name="connsiteX110" fmla="*/ 3366141 w 5334692"/>
                <a:gd name="connsiteY110" fmla="*/ 48695 h 204661"/>
                <a:gd name="connsiteX111" fmla="*/ 3382373 w 5334692"/>
                <a:gd name="connsiteY111" fmla="*/ 54105 h 204661"/>
                <a:gd name="connsiteX112" fmla="*/ 3452711 w 5334692"/>
                <a:gd name="connsiteY112" fmla="*/ 48695 h 204661"/>
                <a:gd name="connsiteX113" fmla="*/ 3506818 w 5334692"/>
                <a:gd name="connsiteY113" fmla="*/ 37873 h 204661"/>
                <a:gd name="connsiteX114" fmla="*/ 3523049 w 5334692"/>
                <a:gd name="connsiteY114" fmla="*/ 64927 h 204661"/>
                <a:gd name="connsiteX115" fmla="*/ 3539281 w 5334692"/>
                <a:gd name="connsiteY115" fmla="*/ 59516 h 204661"/>
                <a:gd name="connsiteX116" fmla="*/ 3566335 w 5334692"/>
                <a:gd name="connsiteY116" fmla="*/ 54105 h 204661"/>
                <a:gd name="connsiteX117" fmla="*/ 3658316 w 5334692"/>
                <a:gd name="connsiteY117" fmla="*/ 43284 h 204661"/>
                <a:gd name="connsiteX118" fmla="*/ 3685369 w 5334692"/>
                <a:gd name="connsiteY118" fmla="*/ 48695 h 204661"/>
                <a:gd name="connsiteX119" fmla="*/ 3744886 w 5334692"/>
                <a:gd name="connsiteY119" fmla="*/ 43284 h 204661"/>
                <a:gd name="connsiteX120" fmla="*/ 3761118 w 5334692"/>
                <a:gd name="connsiteY120" fmla="*/ 48695 h 204661"/>
                <a:gd name="connsiteX121" fmla="*/ 3777350 w 5334692"/>
                <a:gd name="connsiteY121" fmla="*/ 59516 h 204661"/>
                <a:gd name="connsiteX122" fmla="*/ 3815225 w 5334692"/>
                <a:gd name="connsiteY122" fmla="*/ 54105 h 204661"/>
                <a:gd name="connsiteX123" fmla="*/ 3880152 w 5334692"/>
                <a:gd name="connsiteY123" fmla="*/ 37873 h 204661"/>
                <a:gd name="connsiteX124" fmla="*/ 3945080 w 5334692"/>
                <a:gd name="connsiteY124" fmla="*/ 43284 h 204661"/>
                <a:gd name="connsiteX125" fmla="*/ 3966723 w 5334692"/>
                <a:gd name="connsiteY125" fmla="*/ 21641 h 204661"/>
                <a:gd name="connsiteX126" fmla="*/ 3999187 w 5334692"/>
                <a:gd name="connsiteY126" fmla="*/ 37873 h 204661"/>
                <a:gd name="connsiteX127" fmla="*/ 4010008 w 5334692"/>
                <a:gd name="connsiteY127" fmla="*/ 48695 h 204661"/>
                <a:gd name="connsiteX128" fmla="*/ 4026240 w 5334692"/>
                <a:gd name="connsiteY128" fmla="*/ 54105 h 204661"/>
                <a:gd name="connsiteX129" fmla="*/ 4069525 w 5334692"/>
                <a:gd name="connsiteY129" fmla="*/ 48695 h 204661"/>
                <a:gd name="connsiteX130" fmla="*/ 4080347 w 5334692"/>
                <a:gd name="connsiteY130" fmla="*/ 37873 h 204661"/>
                <a:gd name="connsiteX131" fmla="*/ 4096578 w 5334692"/>
                <a:gd name="connsiteY131" fmla="*/ 32463 h 204661"/>
                <a:gd name="connsiteX132" fmla="*/ 4118221 w 5334692"/>
                <a:gd name="connsiteY132" fmla="*/ 37873 h 204661"/>
                <a:gd name="connsiteX133" fmla="*/ 4150685 w 5334692"/>
                <a:gd name="connsiteY133" fmla="*/ 59516 h 204661"/>
                <a:gd name="connsiteX134" fmla="*/ 4193970 w 5334692"/>
                <a:gd name="connsiteY134" fmla="*/ 54105 h 204661"/>
                <a:gd name="connsiteX135" fmla="*/ 4226434 w 5334692"/>
                <a:gd name="connsiteY135" fmla="*/ 32463 h 204661"/>
                <a:gd name="connsiteX136" fmla="*/ 4242666 w 5334692"/>
                <a:gd name="connsiteY136" fmla="*/ 37873 h 204661"/>
                <a:gd name="connsiteX137" fmla="*/ 4258898 w 5334692"/>
                <a:gd name="connsiteY137" fmla="*/ 64927 h 204661"/>
                <a:gd name="connsiteX138" fmla="*/ 4313004 w 5334692"/>
                <a:gd name="connsiteY138" fmla="*/ 54105 h 204661"/>
                <a:gd name="connsiteX139" fmla="*/ 4323826 w 5334692"/>
                <a:gd name="connsiteY139" fmla="*/ 43284 h 204661"/>
                <a:gd name="connsiteX140" fmla="*/ 4340058 w 5334692"/>
                <a:gd name="connsiteY140" fmla="*/ 32463 h 204661"/>
                <a:gd name="connsiteX141" fmla="*/ 4350879 w 5334692"/>
                <a:gd name="connsiteY141" fmla="*/ 21641 h 204661"/>
                <a:gd name="connsiteX142" fmla="*/ 4367111 w 5334692"/>
                <a:gd name="connsiteY142" fmla="*/ 16231 h 204661"/>
                <a:gd name="connsiteX143" fmla="*/ 4388754 w 5334692"/>
                <a:gd name="connsiteY143" fmla="*/ 21641 h 204661"/>
                <a:gd name="connsiteX144" fmla="*/ 4399575 w 5334692"/>
                <a:gd name="connsiteY144" fmla="*/ 37873 h 204661"/>
                <a:gd name="connsiteX145" fmla="*/ 4453681 w 5334692"/>
                <a:gd name="connsiteY145" fmla="*/ 32463 h 204661"/>
                <a:gd name="connsiteX146" fmla="*/ 4464503 w 5334692"/>
                <a:gd name="connsiteY146" fmla="*/ 21641 h 204661"/>
                <a:gd name="connsiteX147" fmla="*/ 4496967 w 5334692"/>
                <a:gd name="connsiteY147" fmla="*/ 10820 h 204661"/>
                <a:gd name="connsiteX148" fmla="*/ 4502377 w 5334692"/>
                <a:gd name="connsiteY148" fmla="*/ 27052 h 204661"/>
                <a:gd name="connsiteX149" fmla="*/ 4507788 w 5334692"/>
                <a:gd name="connsiteY149" fmla="*/ 48695 h 204661"/>
                <a:gd name="connsiteX150" fmla="*/ 4524020 w 5334692"/>
                <a:gd name="connsiteY150" fmla="*/ 59516 h 204661"/>
                <a:gd name="connsiteX151" fmla="*/ 4588948 w 5334692"/>
                <a:gd name="connsiteY151" fmla="*/ 43284 h 204661"/>
                <a:gd name="connsiteX152" fmla="*/ 4621412 w 5334692"/>
                <a:gd name="connsiteY152" fmla="*/ 5410 h 204661"/>
                <a:gd name="connsiteX153" fmla="*/ 4648465 w 5334692"/>
                <a:gd name="connsiteY153" fmla="*/ 32463 h 204661"/>
                <a:gd name="connsiteX154" fmla="*/ 4680929 w 5334692"/>
                <a:gd name="connsiteY154" fmla="*/ 27052 h 204661"/>
                <a:gd name="connsiteX155" fmla="*/ 4697161 w 5334692"/>
                <a:gd name="connsiteY155" fmla="*/ 16231 h 204661"/>
                <a:gd name="connsiteX156" fmla="*/ 4729625 w 5334692"/>
                <a:gd name="connsiteY156" fmla="*/ 5410 h 204661"/>
                <a:gd name="connsiteX157" fmla="*/ 4745857 w 5334692"/>
                <a:gd name="connsiteY157" fmla="*/ 16231 h 204661"/>
                <a:gd name="connsiteX158" fmla="*/ 4762089 w 5334692"/>
                <a:gd name="connsiteY158" fmla="*/ 32463 h 204661"/>
                <a:gd name="connsiteX159" fmla="*/ 4778320 w 5334692"/>
                <a:gd name="connsiteY159" fmla="*/ 37873 h 204661"/>
                <a:gd name="connsiteX160" fmla="*/ 4810784 w 5334692"/>
                <a:gd name="connsiteY160" fmla="*/ 27052 h 204661"/>
                <a:gd name="connsiteX161" fmla="*/ 4821606 w 5334692"/>
                <a:gd name="connsiteY161" fmla="*/ 16231 h 204661"/>
                <a:gd name="connsiteX162" fmla="*/ 4837838 w 5334692"/>
                <a:gd name="connsiteY162" fmla="*/ 10820 h 204661"/>
                <a:gd name="connsiteX163" fmla="*/ 4935229 w 5334692"/>
                <a:gd name="connsiteY163" fmla="*/ 27052 h 204661"/>
                <a:gd name="connsiteX164" fmla="*/ 4940640 w 5334692"/>
                <a:gd name="connsiteY164" fmla="*/ 43284 h 204661"/>
                <a:gd name="connsiteX165" fmla="*/ 4956872 w 5334692"/>
                <a:gd name="connsiteY165" fmla="*/ 54105 h 204661"/>
                <a:gd name="connsiteX166" fmla="*/ 4983925 w 5334692"/>
                <a:gd name="connsiteY166" fmla="*/ 70337 h 204661"/>
                <a:gd name="connsiteX167" fmla="*/ 5005568 w 5334692"/>
                <a:gd name="connsiteY167" fmla="*/ 64927 h 204661"/>
                <a:gd name="connsiteX168" fmla="*/ 5016389 w 5334692"/>
                <a:gd name="connsiteY168" fmla="*/ 32463 h 204661"/>
                <a:gd name="connsiteX169" fmla="*/ 5054264 w 5334692"/>
                <a:gd name="connsiteY169" fmla="*/ 48695 h 204661"/>
                <a:gd name="connsiteX170" fmla="*/ 5086728 w 5334692"/>
                <a:gd name="connsiteY170" fmla="*/ 59516 h 204661"/>
                <a:gd name="connsiteX171" fmla="*/ 5135423 w 5334692"/>
                <a:gd name="connsiteY171" fmla="*/ 64927 h 204661"/>
                <a:gd name="connsiteX172" fmla="*/ 5162477 w 5334692"/>
                <a:gd name="connsiteY172" fmla="*/ 81159 h 204661"/>
                <a:gd name="connsiteX173" fmla="*/ 5167887 w 5334692"/>
                <a:gd name="connsiteY173" fmla="*/ 64927 h 204661"/>
                <a:gd name="connsiteX174" fmla="*/ 5205762 w 5334692"/>
                <a:gd name="connsiteY174" fmla="*/ 75748 h 204661"/>
                <a:gd name="connsiteX175" fmla="*/ 5216583 w 5334692"/>
                <a:gd name="connsiteY175" fmla="*/ 91980 h 204661"/>
                <a:gd name="connsiteX176" fmla="*/ 5227404 w 5334692"/>
                <a:gd name="connsiteY176" fmla="*/ 59516 h 204661"/>
                <a:gd name="connsiteX177" fmla="*/ 5232815 w 5334692"/>
                <a:gd name="connsiteY177" fmla="*/ 43284 h 204661"/>
                <a:gd name="connsiteX178" fmla="*/ 5249047 w 5334692"/>
                <a:gd name="connsiteY178" fmla="*/ 48695 h 204661"/>
                <a:gd name="connsiteX179" fmla="*/ 5265279 w 5334692"/>
                <a:gd name="connsiteY179" fmla="*/ 81159 h 204661"/>
                <a:gd name="connsiteX180" fmla="*/ 5276100 w 5334692"/>
                <a:gd name="connsiteY180" fmla="*/ 97391 h 204661"/>
                <a:gd name="connsiteX181" fmla="*/ 5281511 w 5334692"/>
                <a:gd name="connsiteY181" fmla="*/ 113623 h 204661"/>
                <a:gd name="connsiteX182" fmla="*/ 5292332 w 5334692"/>
                <a:gd name="connsiteY182" fmla="*/ 129854 h 204661"/>
                <a:gd name="connsiteX183" fmla="*/ 5264433 w 5334692"/>
                <a:gd name="connsiteY183" fmla="*/ 183168 h 204661"/>
                <a:gd name="connsiteX184" fmla="*/ 4808176 w 5334692"/>
                <a:gd name="connsiteY184" fmla="*/ 178550 h 204661"/>
                <a:gd name="connsiteX185" fmla="*/ 9637 w 5334692"/>
                <a:gd name="connsiteY185" fmla="*/ 204653 h 204661"/>
                <a:gd name="connsiteX0" fmla="*/ 9637 w 5301390"/>
                <a:gd name="connsiteY0" fmla="*/ 204653 h 204661"/>
                <a:gd name="connsiteX1" fmla="*/ 1006 w 5301390"/>
                <a:gd name="connsiteY1" fmla="*/ 103502 h 204661"/>
                <a:gd name="connsiteX2" fmla="*/ 6416 w 5301390"/>
                <a:gd name="connsiteY2" fmla="*/ 11441 h 204661"/>
                <a:gd name="connsiteX3" fmla="*/ 56432 w 5301390"/>
                <a:gd name="connsiteY3" fmla="*/ 18791 h 204661"/>
                <a:gd name="connsiteX4" fmla="*/ 92697 w 5301390"/>
                <a:gd name="connsiteY4" fmla="*/ 43284 h 204661"/>
                <a:gd name="connsiteX5" fmla="*/ 119750 w 5301390"/>
                <a:gd name="connsiteY5" fmla="*/ 75748 h 204661"/>
                <a:gd name="connsiteX6" fmla="*/ 135982 w 5301390"/>
                <a:gd name="connsiteY6" fmla="*/ 70337 h 204661"/>
                <a:gd name="connsiteX7" fmla="*/ 163035 w 5301390"/>
                <a:gd name="connsiteY7" fmla="*/ 54105 h 204661"/>
                <a:gd name="connsiteX8" fmla="*/ 195499 w 5301390"/>
                <a:gd name="connsiteY8" fmla="*/ 70337 h 204661"/>
                <a:gd name="connsiteX9" fmla="*/ 217142 w 5301390"/>
                <a:gd name="connsiteY9" fmla="*/ 64927 h 204661"/>
                <a:gd name="connsiteX10" fmla="*/ 249606 w 5301390"/>
                <a:gd name="connsiteY10" fmla="*/ 48695 h 204661"/>
                <a:gd name="connsiteX11" fmla="*/ 303712 w 5301390"/>
                <a:gd name="connsiteY11" fmla="*/ 64927 h 204661"/>
                <a:gd name="connsiteX12" fmla="*/ 319944 w 5301390"/>
                <a:gd name="connsiteY12" fmla="*/ 70337 h 204661"/>
                <a:gd name="connsiteX13" fmla="*/ 336176 w 5301390"/>
                <a:gd name="connsiteY13" fmla="*/ 81159 h 204661"/>
                <a:gd name="connsiteX14" fmla="*/ 395693 w 5301390"/>
                <a:gd name="connsiteY14" fmla="*/ 81159 h 204661"/>
                <a:gd name="connsiteX15" fmla="*/ 449800 w 5301390"/>
                <a:gd name="connsiteY15" fmla="*/ 81159 h 204661"/>
                <a:gd name="connsiteX16" fmla="*/ 503906 w 5301390"/>
                <a:gd name="connsiteY16" fmla="*/ 70337 h 204661"/>
                <a:gd name="connsiteX17" fmla="*/ 514728 w 5301390"/>
                <a:gd name="connsiteY17" fmla="*/ 59516 h 204661"/>
                <a:gd name="connsiteX18" fmla="*/ 530960 w 5301390"/>
                <a:gd name="connsiteY18" fmla="*/ 64927 h 204661"/>
                <a:gd name="connsiteX19" fmla="*/ 558013 w 5301390"/>
                <a:gd name="connsiteY19" fmla="*/ 70337 h 204661"/>
                <a:gd name="connsiteX20" fmla="*/ 585066 w 5301390"/>
                <a:gd name="connsiteY20" fmla="*/ 64927 h 204661"/>
                <a:gd name="connsiteX21" fmla="*/ 601298 w 5301390"/>
                <a:gd name="connsiteY21" fmla="*/ 59516 h 204661"/>
                <a:gd name="connsiteX22" fmla="*/ 617530 w 5301390"/>
                <a:gd name="connsiteY22" fmla="*/ 70337 h 204661"/>
                <a:gd name="connsiteX23" fmla="*/ 628351 w 5301390"/>
                <a:gd name="connsiteY23" fmla="*/ 86569 h 204661"/>
                <a:gd name="connsiteX24" fmla="*/ 682458 w 5301390"/>
                <a:gd name="connsiteY24" fmla="*/ 86569 h 204661"/>
                <a:gd name="connsiteX25" fmla="*/ 698690 w 5301390"/>
                <a:gd name="connsiteY25" fmla="*/ 75748 h 204661"/>
                <a:gd name="connsiteX26" fmla="*/ 731154 w 5301390"/>
                <a:gd name="connsiteY26" fmla="*/ 86569 h 204661"/>
                <a:gd name="connsiteX27" fmla="*/ 741975 w 5301390"/>
                <a:gd name="connsiteY27" fmla="*/ 97391 h 204661"/>
                <a:gd name="connsiteX28" fmla="*/ 779849 w 5301390"/>
                <a:gd name="connsiteY28" fmla="*/ 97391 h 204661"/>
                <a:gd name="connsiteX29" fmla="*/ 796081 w 5301390"/>
                <a:gd name="connsiteY29" fmla="*/ 86569 h 204661"/>
                <a:gd name="connsiteX30" fmla="*/ 812313 w 5301390"/>
                <a:gd name="connsiteY30" fmla="*/ 64927 h 204661"/>
                <a:gd name="connsiteX31" fmla="*/ 828545 w 5301390"/>
                <a:gd name="connsiteY31" fmla="*/ 59516 h 204661"/>
                <a:gd name="connsiteX32" fmla="*/ 844777 w 5301390"/>
                <a:gd name="connsiteY32" fmla="*/ 70337 h 204661"/>
                <a:gd name="connsiteX33" fmla="*/ 877241 w 5301390"/>
                <a:gd name="connsiteY33" fmla="*/ 81159 h 204661"/>
                <a:gd name="connsiteX34" fmla="*/ 920526 w 5301390"/>
                <a:gd name="connsiteY34" fmla="*/ 75748 h 204661"/>
                <a:gd name="connsiteX35" fmla="*/ 936758 w 5301390"/>
                <a:gd name="connsiteY35" fmla="*/ 70337 h 204661"/>
                <a:gd name="connsiteX36" fmla="*/ 925937 w 5301390"/>
                <a:gd name="connsiteY36" fmla="*/ 54105 h 204661"/>
                <a:gd name="connsiteX37" fmla="*/ 952990 w 5301390"/>
                <a:gd name="connsiteY37" fmla="*/ 59516 h 204661"/>
                <a:gd name="connsiteX38" fmla="*/ 1034150 w 5301390"/>
                <a:gd name="connsiteY38" fmla="*/ 64927 h 204661"/>
                <a:gd name="connsiteX39" fmla="*/ 1093667 w 5301390"/>
                <a:gd name="connsiteY39" fmla="*/ 81159 h 204661"/>
                <a:gd name="connsiteX40" fmla="*/ 1104489 w 5301390"/>
                <a:gd name="connsiteY40" fmla="*/ 70337 h 204661"/>
                <a:gd name="connsiteX41" fmla="*/ 1120720 w 5301390"/>
                <a:gd name="connsiteY41" fmla="*/ 75748 h 204661"/>
                <a:gd name="connsiteX42" fmla="*/ 1142363 w 5301390"/>
                <a:gd name="connsiteY42" fmla="*/ 81159 h 204661"/>
                <a:gd name="connsiteX43" fmla="*/ 1201880 w 5301390"/>
                <a:gd name="connsiteY43" fmla="*/ 75748 h 204661"/>
                <a:gd name="connsiteX44" fmla="*/ 1218112 w 5301390"/>
                <a:gd name="connsiteY44" fmla="*/ 70337 h 204661"/>
                <a:gd name="connsiteX45" fmla="*/ 1250576 w 5301390"/>
                <a:gd name="connsiteY45" fmla="*/ 86569 h 204661"/>
                <a:gd name="connsiteX46" fmla="*/ 1293861 w 5301390"/>
                <a:gd name="connsiteY46" fmla="*/ 81159 h 204661"/>
                <a:gd name="connsiteX47" fmla="*/ 1310093 w 5301390"/>
                <a:gd name="connsiteY47" fmla="*/ 75748 h 204661"/>
                <a:gd name="connsiteX48" fmla="*/ 1331736 w 5301390"/>
                <a:gd name="connsiteY48" fmla="*/ 54105 h 204661"/>
                <a:gd name="connsiteX49" fmla="*/ 1369610 w 5301390"/>
                <a:gd name="connsiteY49" fmla="*/ 54105 h 204661"/>
                <a:gd name="connsiteX50" fmla="*/ 1391253 w 5301390"/>
                <a:gd name="connsiteY50" fmla="*/ 32463 h 204661"/>
                <a:gd name="connsiteX51" fmla="*/ 1461591 w 5301390"/>
                <a:gd name="connsiteY51" fmla="*/ 21641 h 204661"/>
                <a:gd name="connsiteX52" fmla="*/ 1483234 w 5301390"/>
                <a:gd name="connsiteY52" fmla="*/ 16231 h 204661"/>
                <a:gd name="connsiteX53" fmla="*/ 1504877 w 5301390"/>
                <a:gd name="connsiteY53" fmla="*/ 37873 h 204661"/>
                <a:gd name="connsiteX54" fmla="*/ 1510287 w 5301390"/>
                <a:gd name="connsiteY54" fmla="*/ 59516 h 204661"/>
                <a:gd name="connsiteX55" fmla="*/ 1580626 w 5301390"/>
                <a:gd name="connsiteY55" fmla="*/ 64927 h 204661"/>
                <a:gd name="connsiteX56" fmla="*/ 1613090 w 5301390"/>
                <a:gd name="connsiteY56" fmla="*/ 75748 h 204661"/>
                <a:gd name="connsiteX57" fmla="*/ 1629322 w 5301390"/>
                <a:gd name="connsiteY57" fmla="*/ 86569 h 204661"/>
                <a:gd name="connsiteX58" fmla="*/ 1650964 w 5301390"/>
                <a:gd name="connsiteY58" fmla="*/ 91980 h 204661"/>
                <a:gd name="connsiteX59" fmla="*/ 1699660 w 5301390"/>
                <a:gd name="connsiteY59" fmla="*/ 86569 h 204661"/>
                <a:gd name="connsiteX60" fmla="*/ 1710481 w 5301390"/>
                <a:gd name="connsiteY60" fmla="*/ 70337 h 204661"/>
                <a:gd name="connsiteX61" fmla="*/ 1721303 w 5301390"/>
                <a:gd name="connsiteY61" fmla="*/ 59516 h 204661"/>
                <a:gd name="connsiteX62" fmla="*/ 1737535 w 5301390"/>
                <a:gd name="connsiteY62" fmla="*/ 64927 h 204661"/>
                <a:gd name="connsiteX63" fmla="*/ 1748356 w 5301390"/>
                <a:gd name="connsiteY63" fmla="*/ 81159 h 204661"/>
                <a:gd name="connsiteX64" fmla="*/ 1780820 w 5301390"/>
                <a:gd name="connsiteY64" fmla="*/ 91980 h 204661"/>
                <a:gd name="connsiteX65" fmla="*/ 1813284 w 5301390"/>
                <a:gd name="connsiteY65" fmla="*/ 86569 h 204661"/>
                <a:gd name="connsiteX66" fmla="*/ 1829516 w 5301390"/>
                <a:gd name="connsiteY66" fmla="*/ 81159 h 204661"/>
                <a:gd name="connsiteX67" fmla="*/ 1916086 w 5301390"/>
                <a:gd name="connsiteY67" fmla="*/ 75748 h 204661"/>
                <a:gd name="connsiteX68" fmla="*/ 1953961 w 5301390"/>
                <a:gd name="connsiteY68" fmla="*/ 86569 h 204661"/>
                <a:gd name="connsiteX69" fmla="*/ 2018889 w 5301390"/>
                <a:gd name="connsiteY69" fmla="*/ 81159 h 204661"/>
                <a:gd name="connsiteX70" fmla="*/ 2045942 w 5301390"/>
                <a:gd name="connsiteY70" fmla="*/ 64927 h 204661"/>
                <a:gd name="connsiteX71" fmla="*/ 2067584 w 5301390"/>
                <a:gd name="connsiteY71" fmla="*/ 37873 h 204661"/>
                <a:gd name="connsiteX72" fmla="*/ 2078406 w 5301390"/>
                <a:gd name="connsiteY72" fmla="*/ 27052 h 204661"/>
                <a:gd name="connsiteX73" fmla="*/ 2089227 w 5301390"/>
                <a:gd name="connsiteY73" fmla="*/ 43284 h 204661"/>
                <a:gd name="connsiteX74" fmla="*/ 2121691 w 5301390"/>
                <a:gd name="connsiteY74" fmla="*/ 59516 h 204661"/>
                <a:gd name="connsiteX75" fmla="*/ 2170387 w 5301390"/>
                <a:gd name="connsiteY75" fmla="*/ 54105 h 204661"/>
                <a:gd name="connsiteX76" fmla="*/ 2186619 w 5301390"/>
                <a:gd name="connsiteY76" fmla="*/ 48695 h 204661"/>
                <a:gd name="connsiteX77" fmla="*/ 2273189 w 5301390"/>
                <a:gd name="connsiteY77" fmla="*/ 59516 h 204661"/>
                <a:gd name="connsiteX78" fmla="*/ 2321885 w 5301390"/>
                <a:gd name="connsiteY78" fmla="*/ 54105 h 204661"/>
                <a:gd name="connsiteX79" fmla="*/ 2365170 w 5301390"/>
                <a:gd name="connsiteY79" fmla="*/ 48695 h 204661"/>
                <a:gd name="connsiteX80" fmla="*/ 2408455 w 5301390"/>
                <a:gd name="connsiteY80" fmla="*/ 43284 h 204661"/>
                <a:gd name="connsiteX81" fmla="*/ 2424687 w 5301390"/>
                <a:gd name="connsiteY81" fmla="*/ 54105 h 204661"/>
                <a:gd name="connsiteX82" fmla="*/ 2440919 w 5301390"/>
                <a:gd name="connsiteY82" fmla="*/ 59516 h 204661"/>
                <a:gd name="connsiteX83" fmla="*/ 2527490 w 5301390"/>
                <a:gd name="connsiteY83" fmla="*/ 54105 h 204661"/>
                <a:gd name="connsiteX84" fmla="*/ 2543722 w 5301390"/>
                <a:gd name="connsiteY84" fmla="*/ 43284 h 204661"/>
                <a:gd name="connsiteX85" fmla="*/ 2576186 w 5301390"/>
                <a:gd name="connsiteY85" fmla="*/ 21641 h 204661"/>
                <a:gd name="connsiteX86" fmla="*/ 2619471 w 5301390"/>
                <a:gd name="connsiteY86" fmla="*/ 54105 h 204661"/>
                <a:gd name="connsiteX87" fmla="*/ 2641113 w 5301390"/>
                <a:gd name="connsiteY87" fmla="*/ 59516 h 204661"/>
                <a:gd name="connsiteX88" fmla="*/ 2651935 w 5301390"/>
                <a:gd name="connsiteY88" fmla="*/ 70337 h 204661"/>
                <a:gd name="connsiteX89" fmla="*/ 2716862 w 5301390"/>
                <a:gd name="connsiteY89" fmla="*/ 54105 h 204661"/>
                <a:gd name="connsiteX90" fmla="*/ 2727684 w 5301390"/>
                <a:gd name="connsiteY90" fmla="*/ 43284 h 204661"/>
                <a:gd name="connsiteX91" fmla="*/ 2781790 w 5301390"/>
                <a:gd name="connsiteY91" fmla="*/ 37873 h 204661"/>
                <a:gd name="connsiteX92" fmla="*/ 2792612 w 5301390"/>
                <a:gd name="connsiteY92" fmla="*/ 27052 h 204661"/>
                <a:gd name="connsiteX93" fmla="*/ 2798022 w 5301390"/>
                <a:gd name="connsiteY93" fmla="*/ 10820 h 204661"/>
                <a:gd name="connsiteX94" fmla="*/ 2814254 w 5301390"/>
                <a:gd name="connsiteY94" fmla="*/ 16231 h 204661"/>
                <a:gd name="connsiteX95" fmla="*/ 2862950 w 5301390"/>
                <a:gd name="connsiteY95" fmla="*/ 54105 h 204661"/>
                <a:gd name="connsiteX96" fmla="*/ 2900825 w 5301390"/>
                <a:gd name="connsiteY96" fmla="*/ 43284 h 204661"/>
                <a:gd name="connsiteX97" fmla="*/ 2922467 w 5301390"/>
                <a:gd name="connsiteY97" fmla="*/ 48695 h 204661"/>
                <a:gd name="connsiteX98" fmla="*/ 2933289 w 5301390"/>
                <a:gd name="connsiteY98" fmla="*/ 59516 h 204661"/>
                <a:gd name="connsiteX99" fmla="*/ 2987395 w 5301390"/>
                <a:gd name="connsiteY99" fmla="*/ 59516 h 204661"/>
                <a:gd name="connsiteX100" fmla="*/ 3030680 w 5301390"/>
                <a:gd name="connsiteY100" fmla="*/ 37873 h 204661"/>
                <a:gd name="connsiteX101" fmla="*/ 3063144 w 5301390"/>
                <a:gd name="connsiteY101" fmla="*/ 32463 h 204661"/>
                <a:gd name="connsiteX102" fmla="*/ 3095608 w 5301390"/>
                <a:gd name="connsiteY102" fmla="*/ 21641 h 204661"/>
                <a:gd name="connsiteX103" fmla="*/ 3111840 w 5301390"/>
                <a:gd name="connsiteY103" fmla="*/ 16231 h 204661"/>
                <a:gd name="connsiteX104" fmla="*/ 3117251 w 5301390"/>
                <a:gd name="connsiteY104" fmla="*/ 32463 h 204661"/>
                <a:gd name="connsiteX105" fmla="*/ 3198410 w 5301390"/>
                <a:gd name="connsiteY105" fmla="*/ 43284 h 204661"/>
                <a:gd name="connsiteX106" fmla="*/ 3220053 w 5301390"/>
                <a:gd name="connsiteY106" fmla="*/ 48695 h 204661"/>
                <a:gd name="connsiteX107" fmla="*/ 3247106 w 5301390"/>
                <a:gd name="connsiteY107" fmla="*/ 70337 h 204661"/>
                <a:gd name="connsiteX108" fmla="*/ 3322855 w 5301390"/>
                <a:gd name="connsiteY108" fmla="*/ 54105 h 204661"/>
                <a:gd name="connsiteX109" fmla="*/ 3333677 w 5301390"/>
                <a:gd name="connsiteY109" fmla="*/ 43284 h 204661"/>
                <a:gd name="connsiteX110" fmla="*/ 3366141 w 5301390"/>
                <a:gd name="connsiteY110" fmla="*/ 48695 h 204661"/>
                <a:gd name="connsiteX111" fmla="*/ 3382373 w 5301390"/>
                <a:gd name="connsiteY111" fmla="*/ 54105 h 204661"/>
                <a:gd name="connsiteX112" fmla="*/ 3452711 w 5301390"/>
                <a:gd name="connsiteY112" fmla="*/ 48695 h 204661"/>
                <a:gd name="connsiteX113" fmla="*/ 3506818 w 5301390"/>
                <a:gd name="connsiteY113" fmla="*/ 37873 h 204661"/>
                <a:gd name="connsiteX114" fmla="*/ 3523049 w 5301390"/>
                <a:gd name="connsiteY114" fmla="*/ 64927 h 204661"/>
                <a:gd name="connsiteX115" fmla="*/ 3539281 w 5301390"/>
                <a:gd name="connsiteY115" fmla="*/ 59516 h 204661"/>
                <a:gd name="connsiteX116" fmla="*/ 3566335 w 5301390"/>
                <a:gd name="connsiteY116" fmla="*/ 54105 h 204661"/>
                <a:gd name="connsiteX117" fmla="*/ 3658316 w 5301390"/>
                <a:gd name="connsiteY117" fmla="*/ 43284 h 204661"/>
                <a:gd name="connsiteX118" fmla="*/ 3685369 w 5301390"/>
                <a:gd name="connsiteY118" fmla="*/ 48695 h 204661"/>
                <a:gd name="connsiteX119" fmla="*/ 3744886 w 5301390"/>
                <a:gd name="connsiteY119" fmla="*/ 43284 h 204661"/>
                <a:gd name="connsiteX120" fmla="*/ 3761118 w 5301390"/>
                <a:gd name="connsiteY120" fmla="*/ 48695 h 204661"/>
                <a:gd name="connsiteX121" fmla="*/ 3777350 w 5301390"/>
                <a:gd name="connsiteY121" fmla="*/ 59516 h 204661"/>
                <a:gd name="connsiteX122" fmla="*/ 3815225 w 5301390"/>
                <a:gd name="connsiteY122" fmla="*/ 54105 h 204661"/>
                <a:gd name="connsiteX123" fmla="*/ 3880152 w 5301390"/>
                <a:gd name="connsiteY123" fmla="*/ 37873 h 204661"/>
                <a:gd name="connsiteX124" fmla="*/ 3945080 w 5301390"/>
                <a:gd name="connsiteY124" fmla="*/ 43284 h 204661"/>
                <a:gd name="connsiteX125" fmla="*/ 3966723 w 5301390"/>
                <a:gd name="connsiteY125" fmla="*/ 21641 h 204661"/>
                <a:gd name="connsiteX126" fmla="*/ 3999187 w 5301390"/>
                <a:gd name="connsiteY126" fmla="*/ 37873 h 204661"/>
                <a:gd name="connsiteX127" fmla="*/ 4010008 w 5301390"/>
                <a:gd name="connsiteY127" fmla="*/ 48695 h 204661"/>
                <a:gd name="connsiteX128" fmla="*/ 4026240 w 5301390"/>
                <a:gd name="connsiteY128" fmla="*/ 54105 h 204661"/>
                <a:gd name="connsiteX129" fmla="*/ 4069525 w 5301390"/>
                <a:gd name="connsiteY129" fmla="*/ 48695 h 204661"/>
                <a:gd name="connsiteX130" fmla="*/ 4080347 w 5301390"/>
                <a:gd name="connsiteY130" fmla="*/ 37873 h 204661"/>
                <a:gd name="connsiteX131" fmla="*/ 4096578 w 5301390"/>
                <a:gd name="connsiteY131" fmla="*/ 32463 h 204661"/>
                <a:gd name="connsiteX132" fmla="*/ 4118221 w 5301390"/>
                <a:gd name="connsiteY132" fmla="*/ 37873 h 204661"/>
                <a:gd name="connsiteX133" fmla="*/ 4150685 w 5301390"/>
                <a:gd name="connsiteY133" fmla="*/ 59516 h 204661"/>
                <a:gd name="connsiteX134" fmla="*/ 4193970 w 5301390"/>
                <a:gd name="connsiteY134" fmla="*/ 54105 h 204661"/>
                <a:gd name="connsiteX135" fmla="*/ 4226434 w 5301390"/>
                <a:gd name="connsiteY135" fmla="*/ 32463 h 204661"/>
                <a:gd name="connsiteX136" fmla="*/ 4242666 w 5301390"/>
                <a:gd name="connsiteY136" fmla="*/ 37873 h 204661"/>
                <a:gd name="connsiteX137" fmla="*/ 4258898 w 5301390"/>
                <a:gd name="connsiteY137" fmla="*/ 64927 h 204661"/>
                <a:gd name="connsiteX138" fmla="*/ 4313004 w 5301390"/>
                <a:gd name="connsiteY138" fmla="*/ 54105 h 204661"/>
                <a:gd name="connsiteX139" fmla="*/ 4323826 w 5301390"/>
                <a:gd name="connsiteY139" fmla="*/ 43284 h 204661"/>
                <a:gd name="connsiteX140" fmla="*/ 4340058 w 5301390"/>
                <a:gd name="connsiteY140" fmla="*/ 32463 h 204661"/>
                <a:gd name="connsiteX141" fmla="*/ 4350879 w 5301390"/>
                <a:gd name="connsiteY141" fmla="*/ 21641 h 204661"/>
                <a:gd name="connsiteX142" fmla="*/ 4367111 w 5301390"/>
                <a:gd name="connsiteY142" fmla="*/ 16231 h 204661"/>
                <a:gd name="connsiteX143" fmla="*/ 4388754 w 5301390"/>
                <a:gd name="connsiteY143" fmla="*/ 21641 h 204661"/>
                <a:gd name="connsiteX144" fmla="*/ 4399575 w 5301390"/>
                <a:gd name="connsiteY144" fmla="*/ 37873 h 204661"/>
                <a:gd name="connsiteX145" fmla="*/ 4453681 w 5301390"/>
                <a:gd name="connsiteY145" fmla="*/ 32463 h 204661"/>
                <a:gd name="connsiteX146" fmla="*/ 4464503 w 5301390"/>
                <a:gd name="connsiteY146" fmla="*/ 21641 h 204661"/>
                <a:gd name="connsiteX147" fmla="*/ 4496967 w 5301390"/>
                <a:gd name="connsiteY147" fmla="*/ 10820 h 204661"/>
                <a:gd name="connsiteX148" fmla="*/ 4502377 w 5301390"/>
                <a:gd name="connsiteY148" fmla="*/ 27052 h 204661"/>
                <a:gd name="connsiteX149" fmla="*/ 4507788 w 5301390"/>
                <a:gd name="connsiteY149" fmla="*/ 48695 h 204661"/>
                <a:gd name="connsiteX150" fmla="*/ 4524020 w 5301390"/>
                <a:gd name="connsiteY150" fmla="*/ 59516 h 204661"/>
                <a:gd name="connsiteX151" fmla="*/ 4588948 w 5301390"/>
                <a:gd name="connsiteY151" fmla="*/ 43284 h 204661"/>
                <a:gd name="connsiteX152" fmla="*/ 4621412 w 5301390"/>
                <a:gd name="connsiteY152" fmla="*/ 5410 h 204661"/>
                <a:gd name="connsiteX153" fmla="*/ 4648465 w 5301390"/>
                <a:gd name="connsiteY153" fmla="*/ 32463 h 204661"/>
                <a:gd name="connsiteX154" fmla="*/ 4680929 w 5301390"/>
                <a:gd name="connsiteY154" fmla="*/ 27052 h 204661"/>
                <a:gd name="connsiteX155" fmla="*/ 4697161 w 5301390"/>
                <a:gd name="connsiteY155" fmla="*/ 16231 h 204661"/>
                <a:gd name="connsiteX156" fmla="*/ 4729625 w 5301390"/>
                <a:gd name="connsiteY156" fmla="*/ 5410 h 204661"/>
                <a:gd name="connsiteX157" fmla="*/ 4745857 w 5301390"/>
                <a:gd name="connsiteY157" fmla="*/ 16231 h 204661"/>
                <a:gd name="connsiteX158" fmla="*/ 4762089 w 5301390"/>
                <a:gd name="connsiteY158" fmla="*/ 32463 h 204661"/>
                <a:gd name="connsiteX159" fmla="*/ 4778320 w 5301390"/>
                <a:gd name="connsiteY159" fmla="*/ 37873 h 204661"/>
                <a:gd name="connsiteX160" fmla="*/ 4810784 w 5301390"/>
                <a:gd name="connsiteY160" fmla="*/ 27052 h 204661"/>
                <a:gd name="connsiteX161" fmla="*/ 4821606 w 5301390"/>
                <a:gd name="connsiteY161" fmla="*/ 16231 h 204661"/>
                <a:gd name="connsiteX162" fmla="*/ 4837838 w 5301390"/>
                <a:gd name="connsiteY162" fmla="*/ 10820 h 204661"/>
                <a:gd name="connsiteX163" fmla="*/ 4935229 w 5301390"/>
                <a:gd name="connsiteY163" fmla="*/ 27052 h 204661"/>
                <a:gd name="connsiteX164" fmla="*/ 4940640 w 5301390"/>
                <a:gd name="connsiteY164" fmla="*/ 43284 h 204661"/>
                <a:gd name="connsiteX165" fmla="*/ 4956872 w 5301390"/>
                <a:gd name="connsiteY165" fmla="*/ 54105 h 204661"/>
                <a:gd name="connsiteX166" fmla="*/ 4983925 w 5301390"/>
                <a:gd name="connsiteY166" fmla="*/ 70337 h 204661"/>
                <a:gd name="connsiteX167" fmla="*/ 5005568 w 5301390"/>
                <a:gd name="connsiteY167" fmla="*/ 64927 h 204661"/>
                <a:gd name="connsiteX168" fmla="*/ 5016389 w 5301390"/>
                <a:gd name="connsiteY168" fmla="*/ 32463 h 204661"/>
                <a:gd name="connsiteX169" fmla="*/ 5054264 w 5301390"/>
                <a:gd name="connsiteY169" fmla="*/ 48695 h 204661"/>
                <a:gd name="connsiteX170" fmla="*/ 5086728 w 5301390"/>
                <a:gd name="connsiteY170" fmla="*/ 59516 h 204661"/>
                <a:gd name="connsiteX171" fmla="*/ 5135423 w 5301390"/>
                <a:gd name="connsiteY171" fmla="*/ 64927 h 204661"/>
                <a:gd name="connsiteX172" fmla="*/ 5162477 w 5301390"/>
                <a:gd name="connsiteY172" fmla="*/ 81159 h 204661"/>
                <a:gd name="connsiteX173" fmla="*/ 5167887 w 5301390"/>
                <a:gd name="connsiteY173" fmla="*/ 64927 h 204661"/>
                <a:gd name="connsiteX174" fmla="*/ 5205762 w 5301390"/>
                <a:gd name="connsiteY174" fmla="*/ 75748 h 204661"/>
                <a:gd name="connsiteX175" fmla="*/ 5216583 w 5301390"/>
                <a:gd name="connsiteY175" fmla="*/ 91980 h 204661"/>
                <a:gd name="connsiteX176" fmla="*/ 5227404 w 5301390"/>
                <a:gd name="connsiteY176" fmla="*/ 59516 h 204661"/>
                <a:gd name="connsiteX177" fmla="*/ 5232815 w 5301390"/>
                <a:gd name="connsiteY177" fmla="*/ 43284 h 204661"/>
                <a:gd name="connsiteX178" fmla="*/ 5249047 w 5301390"/>
                <a:gd name="connsiteY178" fmla="*/ 48695 h 204661"/>
                <a:gd name="connsiteX179" fmla="*/ 5265279 w 5301390"/>
                <a:gd name="connsiteY179" fmla="*/ 81159 h 204661"/>
                <a:gd name="connsiteX180" fmla="*/ 5276100 w 5301390"/>
                <a:gd name="connsiteY180" fmla="*/ 97391 h 204661"/>
                <a:gd name="connsiteX181" fmla="*/ 5281511 w 5301390"/>
                <a:gd name="connsiteY181" fmla="*/ 113623 h 204661"/>
                <a:gd name="connsiteX182" fmla="*/ 5292332 w 5301390"/>
                <a:gd name="connsiteY182" fmla="*/ 129854 h 204661"/>
                <a:gd name="connsiteX183" fmla="*/ 5135079 w 5301390"/>
                <a:gd name="connsiteY183" fmla="*/ 187629 h 204661"/>
                <a:gd name="connsiteX184" fmla="*/ 4808176 w 5301390"/>
                <a:gd name="connsiteY184" fmla="*/ 178550 h 204661"/>
                <a:gd name="connsiteX185" fmla="*/ 9637 w 5301390"/>
                <a:gd name="connsiteY185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135079 w 5411007"/>
                <a:gd name="connsiteY183" fmla="*/ 187629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295657 w 5411007"/>
                <a:gd name="connsiteY183" fmla="*/ 160866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377401"/>
                <a:gd name="connsiteY0" fmla="*/ 204653 h 204661"/>
                <a:gd name="connsiteX1" fmla="*/ 1006 w 5377401"/>
                <a:gd name="connsiteY1" fmla="*/ 103502 h 204661"/>
                <a:gd name="connsiteX2" fmla="*/ 6416 w 5377401"/>
                <a:gd name="connsiteY2" fmla="*/ 11441 h 204661"/>
                <a:gd name="connsiteX3" fmla="*/ 56432 w 5377401"/>
                <a:gd name="connsiteY3" fmla="*/ 18791 h 204661"/>
                <a:gd name="connsiteX4" fmla="*/ 92697 w 5377401"/>
                <a:gd name="connsiteY4" fmla="*/ 43284 h 204661"/>
                <a:gd name="connsiteX5" fmla="*/ 119750 w 5377401"/>
                <a:gd name="connsiteY5" fmla="*/ 75748 h 204661"/>
                <a:gd name="connsiteX6" fmla="*/ 135982 w 5377401"/>
                <a:gd name="connsiteY6" fmla="*/ 70337 h 204661"/>
                <a:gd name="connsiteX7" fmla="*/ 163035 w 5377401"/>
                <a:gd name="connsiteY7" fmla="*/ 54105 h 204661"/>
                <a:gd name="connsiteX8" fmla="*/ 195499 w 5377401"/>
                <a:gd name="connsiteY8" fmla="*/ 70337 h 204661"/>
                <a:gd name="connsiteX9" fmla="*/ 217142 w 5377401"/>
                <a:gd name="connsiteY9" fmla="*/ 64927 h 204661"/>
                <a:gd name="connsiteX10" fmla="*/ 249606 w 5377401"/>
                <a:gd name="connsiteY10" fmla="*/ 48695 h 204661"/>
                <a:gd name="connsiteX11" fmla="*/ 303712 w 5377401"/>
                <a:gd name="connsiteY11" fmla="*/ 64927 h 204661"/>
                <a:gd name="connsiteX12" fmla="*/ 319944 w 5377401"/>
                <a:gd name="connsiteY12" fmla="*/ 70337 h 204661"/>
                <a:gd name="connsiteX13" fmla="*/ 336176 w 5377401"/>
                <a:gd name="connsiteY13" fmla="*/ 81159 h 204661"/>
                <a:gd name="connsiteX14" fmla="*/ 395693 w 5377401"/>
                <a:gd name="connsiteY14" fmla="*/ 81159 h 204661"/>
                <a:gd name="connsiteX15" fmla="*/ 449800 w 5377401"/>
                <a:gd name="connsiteY15" fmla="*/ 81159 h 204661"/>
                <a:gd name="connsiteX16" fmla="*/ 503906 w 5377401"/>
                <a:gd name="connsiteY16" fmla="*/ 70337 h 204661"/>
                <a:gd name="connsiteX17" fmla="*/ 514728 w 5377401"/>
                <a:gd name="connsiteY17" fmla="*/ 59516 h 204661"/>
                <a:gd name="connsiteX18" fmla="*/ 530960 w 5377401"/>
                <a:gd name="connsiteY18" fmla="*/ 64927 h 204661"/>
                <a:gd name="connsiteX19" fmla="*/ 558013 w 5377401"/>
                <a:gd name="connsiteY19" fmla="*/ 70337 h 204661"/>
                <a:gd name="connsiteX20" fmla="*/ 585066 w 5377401"/>
                <a:gd name="connsiteY20" fmla="*/ 64927 h 204661"/>
                <a:gd name="connsiteX21" fmla="*/ 601298 w 5377401"/>
                <a:gd name="connsiteY21" fmla="*/ 59516 h 204661"/>
                <a:gd name="connsiteX22" fmla="*/ 617530 w 5377401"/>
                <a:gd name="connsiteY22" fmla="*/ 70337 h 204661"/>
                <a:gd name="connsiteX23" fmla="*/ 628351 w 5377401"/>
                <a:gd name="connsiteY23" fmla="*/ 86569 h 204661"/>
                <a:gd name="connsiteX24" fmla="*/ 682458 w 5377401"/>
                <a:gd name="connsiteY24" fmla="*/ 86569 h 204661"/>
                <a:gd name="connsiteX25" fmla="*/ 698690 w 5377401"/>
                <a:gd name="connsiteY25" fmla="*/ 75748 h 204661"/>
                <a:gd name="connsiteX26" fmla="*/ 731154 w 5377401"/>
                <a:gd name="connsiteY26" fmla="*/ 86569 h 204661"/>
                <a:gd name="connsiteX27" fmla="*/ 741975 w 5377401"/>
                <a:gd name="connsiteY27" fmla="*/ 97391 h 204661"/>
                <a:gd name="connsiteX28" fmla="*/ 779849 w 5377401"/>
                <a:gd name="connsiteY28" fmla="*/ 97391 h 204661"/>
                <a:gd name="connsiteX29" fmla="*/ 796081 w 5377401"/>
                <a:gd name="connsiteY29" fmla="*/ 86569 h 204661"/>
                <a:gd name="connsiteX30" fmla="*/ 812313 w 5377401"/>
                <a:gd name="connsiteY30" fmla="*/ 64927 h 204661"/>
                <a:gd name="connsiteX31" fmla="*/ 828545 w 5377401"/>
                <a:gd name="connsiteY31" fmla="*/ 59516 h 204661"/>
                <a:gd name="connsiteX32" fmla="*/ 844777 w 5377401"/>
                <a:gd name="connsiteY32" fmla="*/ 70337 h 204661"/>
                <a:gd name="connsiteX33" fmla="*/ 877241 w 5377401"/>
                <a:gd name="connsiteY33" fmla="*/ 81159 h 204661"/>
                <a:gd name="connsiteX34" fmla="*/ 920526 w 5377401"/>
                <a:gd name="connsiteY34" fmla="*/ 75748 h 204661"/>
                <a:gd name="connsiteX35" fmla="*/ 936758 w 5377401"/>
                <a:gd name="connsiteY35" fmla="*/ 70337 h 204661"/>
                <a:gd name="connsiteX36" fmla="*/ 925937 w 5377401"/>
                <a:gd name="connsiteY36" fmla="*/ 54105 h 204661"/>
                <a:gd name="connsiteX37" fmla="*/ 952990 w 5377401"/>
                <a:gd name="connsiteY37" fmla="*/ 59516 h 204661"/>
                <a:gd name="connsiteX38" fmla="*/ 1034150 w 5377401"/>
                <a:gd name="connsiteY38" fmla="*/ 64927 h 204661"/>
                <a:gd name="connsiteX39" fmla="*/ 1093667 w 5377401"/>
                <a:gd name="connsiteY39" fmla="*/ 81159 h 204661"/>
                <a:gd name="connsiteX40" fmla="*/ 1104489 w 5377401"/>
                <a:gd name="connsiteY40" fmla="*/ 70337 h 204661"/>
                <a:gd name="connsiteX41" fmla="*/ 1120720 w 5377401"/>
                <a:gd name="connsiteY41" fmla="*/ 75748 h 204661"/>
                <a:gd name="connsiteX42" fmla="*/ 1142363 w 5377401"/>
                <a:gd name="connsiteY42" fmla="*/ 81159 h 204661"/>
                <a:gd name="connsiteX43" fmla="*/ 1201880 w 5377401"/>
                <a:gd name="connsiteY43" fmla="*/ 75748 h 204661"/>
                <a:gd name="connsiteX44" fmla="*/ 1218112 w 5377401"/>
                <a:gd name="connsiteY44" fmla="*/ 70337 h 204661"/>
                <a:gd name="connsiteX45" fmla="*/ 1250576 w 5377401"/>
                <a:gd name="connsiteY45" fmla="*/ 86569 h 204661"/>
                <a:gd name="connsiteX46" fmla="*/ 1293861 w 5377401"/>
                <a:gd name="connsiteY46" fmla="*/ 81159 h 204661"/>
                <a:gd name="connsiteX47" fmla="*/ 1310093 w 5377401"/>
                <a:gd name="connsiteY47" fmla="*/ 75748 h 204661"/>
                <a:gd name="connsiteX48" fmla="*/ 1331736 w 5377401"/>
                <a:gd name="connsiteY48" fmla="*/ 54105 h 204661"/>
                <a:gd name="connsiteX49" fmla="*/ 1369610 w 5377401"/>
                <a:gd name="connsiteY49" fmla="*/ 54105 h 204661"/>
                <a:gd name="connsiteX50" fmla="*/ 1391253 w 5377401"/>
                <a:gd name="connsiteY50" fmla="*/ 32463 h 204661"/>
                <a:gd name="connsiteX51" fmla="*/ 1461591 w 5377401"/>
                <a:gd name="connsiteY51" fmla="*/ 21641 h 204661"/>
                <a:gd name="connsiteX52" fmla="*/ 1483234 w 5377401"/>
                <a:gd name="connsiteY52" fmla="*/ 16231 h 204661"/>
                <a:gd name="connsiteX53" fmla="*/ 1504877 w 5377401"/>
                <a:gd name="connsiteY53" fmla="*/ 37873 h 204661"/>
                <a:gd name="connsiteX54" fmla="*/ 1510287 w 5377401"/>
                <a:gd name="connsiteY54" fmla="*/ 59516 h 204661"/>
                <a:gd name="connsiteX55" fmla="*/ 1580626 w 5377401"/>
                <a:gd name="connsiteY55" fmla="*/ 64927 h 204661"/>
                <a:gd name="connsiteX56" fmla="*/ 1613090 w 5377401"/>
                <a:gd name="connsiteY56" fmla="*/ 75748 h 204661"/>
                <a:gd name="connsiteX57" fmla="*/ 1629322 w 5377401"/>
                <a:gd name="connsiteY57" fmla="*/ 86569 h 204661"/>
                <a:gd name="connsiteX58" fmla="*/ 1650964 w 5377401"/>
                <a:gd name="connsiteY58" fmla="*/ 91980 h 204661"/>
                <a:gd name="connsiteX59" fmla="*/ 1699660 w 5377401"/>
                <a:gd name="connsiteY59" fmla="*/ 86569 h 204661"/>
                <a:gd name="connsiteX60" fmla="*/ 1710481 w 5377401"/>
                <a:gd name="connsiteY60" fmla="*/ 70337 h 204661"/>
                <a:gd name="connsiteX61" fmla="*/ 1721303 w 5377401"/>
                <a:gd name="connsiteY61" fmla="*/ 59516 h 204661"/>
                <a:gd name="connsiteX62" fmla="*/ 1737535 w 5377401"/>
                <a:gd name="connsiteY62" fmla="*/ 64927 h 204661"/>
                <a:gd name="connsiteX63" fmla="*/ 1748356 w 5377401"/>
                <a:gd name="connsiteY63" fmla="*/ 81159 h 204661"/>
                <a:gd name="connsiteX64" fmla="*/ 1780820 w 5377401"/>
                <a:gd name="connsiteY64" fmla="*/ 91980 h 204661"/>
                <a:gd name="connsiteX65" fmla="*/ 1813284 w 5377401"/>
                <a:gd name="connsiteY65" fmla="*/ 86569 h 204661"/>
                <a:gd name="connsiteX66" fmla="*/ 1829516 w 5377401"/>
                <a:gd name="connsiteY66" fmla="*/ 81159 h 204661"/>
                <a:gd name="connsiteX67" fmla="*/ 1916086 w 5377401"/>
                <a:gd name="connsiteY67" fmla="*/ 75748 h 204661"/>
                <a:gd name="connsiteX68" fmla="*/ 1953961 w 5377401"/>
                <a:gd name="connsiteY68" fmla="*/ 86569 h 204661"/>
                <a:gd name="connsiteX69" fmla="*/ 2018889 w 5377401"/>
                <a:gd name="connsiteY69" fmla="*/ 81159 h 204661"/>
                <a:gd name="connsiteX70" fmla="*/ 2045942 w 5377401"/>
                <a:gd name="connsiteY70" fmla="*/ 64927 h 204661"/>
                <a:gd name="connsiteX71" fmla="*/ 2067584 w 5377401"/>
                <a:gd name="connsiteY71" fmla="*/ 37873 h 204661"/>
                <a:gd name="connsiteX72" fmla="*/ 2078406 w 5377401"/>
                <a:gd name="connsiteY72" fmla="*/ 27052 h 204661"/>
                <a:gd name="connsiteX73" fmla="*/ 2089227 w 5377401"/>
                <a:gd name="connsiteY73" fmla="*/ 43284 h 204661"/>
                <a:gd name="connsiteX74" fmla="*/ 2121691 w 5377401"/>
                <a:gd name="connsiteY74" fmla="*/ 59516 h 204661"/>
                <a:gd name="connsiteX75" fmla="*/ 2170387 w 5377401"/>
                <a:gd name="connsiteY75" fmla="*/ 54105 h 204661"/>
                <a:gd name="connsiteX76" fmla="*/ 2186619 w 5377401"/>
                <a:gd name="connsiteY76" fmla="*/ 48695 h 204661"/>
                <a:gd name="connsiteX77" fmla="*/ 2273189 w 5377401"/>
                <a:gd name="connsiteY77" fmla="*/ 59516 h 204661"/>
                <a:gd name="connsiteX78" fmla="*/ 2321885 w 5377401"/>
                <a:gd name="connsiteY78" fmla="*/ 54105 h 204661"/>
                <a:gd name="connsiteX79" fmla="*/ 2365170 w 5377401"/>
                <a:gd name="connsiteY79" fmla="*/ 48695 h 204661"/>
                <a:gd name="connsiteX80" fmla="*/ 2408455 w 5377401"/>
                <a:gd name="connsiteY80" fmla="*/ 43284 h 204661"/>
                <a:gd name="connsiteX81" fmla="*/ 2424687 w 5377401"/>
                <a:gd name="connsiteY81" fmla="*/ 54105 h 204661"/>
                <a:gd name="connsiteX82" fmla="*/ 2440919 w 5377401"/>
                <a:gd name="connsiteY82" fmla="*/ 59516 h 204661"/>
                <a:gd name="connsiteX83" fmla="*/ 2527490 w 5377401"/>
                <a:gd name="connsiteY83" fmla="*/ 54105 h 204661"/>
                <a:gd name="connsiteX84" fmla="*/ 2543722 w 5377401"/>
                <a:gd name="connsiteY84" fmla="*/ 43284 h 204661"/>
                <a:gd name="connsiteX85" fmla="*/ 2576186 w 5377401"/>
                <a:gd name="connsiteY85" fmla="*/ 21641 h 204661"/>
                <a:gd name="connsiteX86" fmla="*/ 2619471 w 5377401"/>
                <a:gd name="connsiteY86" fmla="*/ 54105 h 204661"/>
                <a:gd name="connsiteX87" fmla="*/ 2641113 w 5377401"/>
                <a:gd name="connsiteY87" fmla="*/ 59516 h 204661"/>
                <a:gd name="connsiteX88" fmla="*/ 2651935 w 5377401"/>
                <a:gd name="connsiteY88" fmla="*/ 70337 h 204661"/>
                <a:gd name="connsiteX89" fmla="*/ 2716862 w 5377401"/>
                <a:gd name="connsiteY89" fmla="*/ 54105 h 204661"/>
                <a:gd name="connsiteX90" fmla="*/ 2727684 w 5377401"/>
                <a:gd name="connsiteY90" fmla="*/ 43284 h 204661"/>
                <a:gd name="connsiteX91" fmla="*/ 2781790 w 5377401"/>
                <a:gd name="connsiteY91" fmla="*/ 37873 h 204661"/>
                <a:gd name="connsiteX92" fmla="*/ 2792612 w 5377401"/>
                <a:gd name="connsiteY92" fmla="*/ 27052 h 204661"/>
                <a:gd name="connsiteX93" fmla="*/ 2798022 w 5377401"/>
                <a:gd name="connsiteY93" fmla="*/ 10820 h 204661"/>
                <a:gd name="connsiteX94" fmla="*/ 2814254 w 5377401"/>
                <a:gd name="connsiteY94" fmla="*/ 16231 h 204661"/>
                <a:gd name="connsiteX95" fmla="*/ 2862950 w 5377401"/>
                <a:gd name="connsiteY95" fmla="*/ 54105 h 204661"/>
                <a:gd name="connsiteX96" fmla="*/ 2900825 w 5377401"/>
                <a:gd name="connsiteY96" fmla="*/ 43284 h 204661"/>
                <a:gd name="connsiteX97" fmla="*/ 2922467 w 5377401"/>
                <a:gd name="connsiteY97" fmla="*/ 48695 h 204661"/>
                <a:gd name="connsiteX98" fmla="*/ 2933289 w 5377401"/>
                <a:gd name="connsiteY98" fmla="*/ 59516 h 204661"/>
                <a:gd name="connsiteX99" fmla="*/ 2987395 w 5377401"/>
                <a:gd name="connsiteY99" fmla="*/ 59516 h 204661"/>
                <a:gd name="connsiteX100" fmla="*/ 3030680 w 5377401"/>
                <a:gd name="connsiteY100" fmla="*/ 37873 h 204661"/>
                <a:gd name="connsiteX101" fmla="*/ 3063144 w 5377401"/>
                <a:gd name="connsiteY101" fmla="*/ 32463 h 204661"/>
                <a:gd name="connsiteX102" fmla="*/ 3095608 w 5377401"/>
                <a:gd name="connsiteY102" fmla="*/ 21641 h 204661"/>
                <a:gd name="connsiteX103" fmla="*/ 3111840 w 5377401"/>
                <a:gd name="connsiteY103" fmla="*/ 16231 h 204661"/>
                <a:gd name="connsiteX104" fmla="*/ 3117251 w 5377401"/>
                <a:gd name="connsiteY104" fmla="*/ 32463 h 204661"/>
                <a:gd name="connsiteX105" fmla="*/ 3198410 w 5377401"/>
                <a:gd name="connsiteY105" fmla="*/ 43284 h 204661"/>
                <a:gd name="connsiteX106" fmla="*/ 3220053 w 5377401"/>
                <a:gd name="connsiteY106" fmla="*/ 48695 h 204661"/>
                <a:gd name="connsiteX107" fmla="*/ 3247106 w 5377401"/>
                <a:gd name="connsiteY107" fmla="*/ 70337 h 204661"/>
                <a:gd name="connsiteX108" fmla="*/ 3322855 w 5377401"/>
                <a:gd name="connsiteY108" fmla="*/ 54105 h 204661"/>
                <a:gd name="connsiteX109" fmla="*/ 3333677 w 5377401"/>
                <a:gd name="connsiteY109" fmla="*/ 43284 h 204661"/>
                <a:gd name="connsiteX110" fmla="*/ 3366141 w 5377401"/>
                <a:gd name="connsiteY110" fmla="*/ 48695 h 204661"/>
                <a:gd name="connsiteX111" fmla="*/ 3382373 w 5377401"/>
                <a:gd name="connsiteY111" fmla="*/ 54105 h 204661"/>
                <a:gd name="connsiteX112" fmla="*/ 3452711 w 5377401"/>
                <a:gd name="connsiteY112" fmla="*/ 48695 h 204661"/>
                <a:gd name="connsiteX113" fmla="*/ 3506818 w 5377401"/>
                <a:gd name="connsiteY113" fmla="*/ 37873 h 204661"/>
                <a:gd name="connsiteX114" fmla="*/ 3523049 w 5377401"/>
                <a:gd name="connsiteY114" fmla="*/ 64927 h 204661"/>
                <a:gd name="connsiteX115" fmla="*/ 3539281 w 5377401"/>
                <a:gd name="connsiteY115" fmla="*/ 59516 h 204661"/>
                <a:gd name="connsiteX116" fmla="*/ 3566335 w 5377401"/>
                <a:gd name="connsiteY116" fmla="*/ 54105 h 204661"/>
                <a:gd name="connsiteX117" fmla="*/ 3658316 w 5377401"/>
                <a:gd name="connsiteY117" fmla="*/ 43284 h 204661"/>
                <a:gd name="connsiteX118" fmla="*/ 3685369 w 5377401"/>
                <a:gd name="connsiteY118" fmla="*/ 48695 h 204661"/>
                <a:gd name="connsiteX119" fmla="*/ 3744886 w 5377401"/>
                <a:gd name="connsiteY119" fmla="*/ 43284 h 204661"/>
                <a:gd name="connsiteX120" fmla="*/ 3761118 w 5377401"/>
                <a:gd name="connsiteY120" fmla="*/ 48695 h 204661"/>
                <a:gd name="connsiteX121" fmla="*/ 3777350 w 5377401"/>
                <a:gd name="connsiteY121" fmla="*/ 59516 h 204661"/>
                <a:gd name="connsiteX122" fmla="*/ 3815225 w 5377401"/>
                <a:gd name="connsiteY122" fmla="*/ 54105 h 204661"/>
                <a:gd name="connsiteX123" fmla="*/ 3880152 w 5377401"/>
                <a:gd name="connsiteY123" fmla="*/ 37873 h 204661"/>
                <a:gd name="connsiteX124" fmla="*/ 3945080 w 5377401"/>
                <a:gd name="connsiteY124" fmla="*/ 43284 h 204661"/>
                <a:gd name="connsiteX125" fmla="*/ 3966723 w 5377401"/>
                <a:gd name="connsiteY125" fmla="*/ 21641 h 204661"/>
                <a:gd name="connsiteX126" fmla="*/ 3999187 w 5377401"/>
                <a:gd name="connsiteY126" fmla="*/ 37873 h 204661"/>
                <a:gd name="connsiteX127" fmla="*/ 4010008 w 5377401"/>
                <a:gd name="connsiteY127" fmla="*/ 48695 h 204661"/>
                <a:gd name="connsiteX128" fmla="*/ 4026240 w 5377401"/>
                <a:gd name="connsiteY128" fmla="*/ 54105 h 204661"/>
                <a:gd name="connsiteX129" fmla="*/ 4069525 w 5377401"/>
                <a:gd name="connsiteY129" fmla="*/ 48695 h 204661"/>
                <a:gd name="connsiteX130" fmla="*/ 4080347 w 5377401"/>
                <a:gd name="connsiteY130" fmla="*/ 37873 h 204661"/>
                <a:gd name="connsiteX131" fmla="*/ 4096578 w 5377401"/>
                <a:gd name="connsiteY131" fmla="*/ 32463 h 204661"/>
                <a:gd name="connsiteX132" fmla="*/ 4118221 w 5377401"/>
                <a:gd name="connsiteY132" fmla="*/ 37873 h 204661"/>
                <a:gd name="connsiteX133" fmla="*/ 4150685 w 5377401"/>
                <a:gd name="connsiteY133" fmla="*/ 59516 h 204661"/>
                <a:gd name="connsiteX134" fmla="*/ 4193970 w 5377401"/>
                <a:gd name="connsiteY134" fmla="*/ 54105 h 204661"/>
                <a:gd name="connsiteX135" fmla="*/ 4226434 w 5377401"/>
                <a:gd name="connsiteY135" fmla="*/ 32463 h 204661"/>
                <a:gd name="connsiteX136" fmla="*/ 4242666 w 5377401"/>
                <a:gd name="connsiteY136" fmla="*/ 37873 h 204661"/>
                <a:gd name="connsiteX137" fmla="*/ 4258898 w 5377401"/>
                <a:gd name="connsiteY137" fmla="*/ 64927 h 204661"/>
                <a:gd name="connsiteX138" fmla="*/ 4313004 w 5377401"/>
                <a:gd name="connsiteY138" fmla="*/ 54105 h 204661"/>
                <a:gd name="connsiteX139" fmla="*/ 4323826 w 5377401"/>
                <a:gd name="connsiteY139" fmla="*/ 43284 h 204661"/>
                <a:gd name="connsiteX140" fmla="*/ 4340058 w 5377401"/>
                <a:gd name="connsiteY140" fmla="*/ 32463 h 204661"/>
                <a:gd name="connsiteX141" fmla="*/ 4350879 w 5377401"/>
                <a:gd name="connsiteY141" fmla="*/ 21641 h 204661"/>
                <a:gd name="connsiteX142" fmla="*/ 4367111 w 5377401"/>
                <a:gd name="connsiteY142" fmla="*/ 16231 h 204661"/>
                <a:gd name="connsiteX143" fmla="*/ 4388754 w 5377401"/>
                <a:gd name="connsiteY143" fmla="*/ 21641 h 204661"/>
                <a:gd name="connsiteX144" fmla="*/ 4399575 w 5377401"/>
                <a:gd name="connsiteY144" fmla="*/ 37873 h 204661"/>
                <a:gd name="connsiteX145" fmla="*/ 4453681 w 5377401"/>
                <a:gd name="connsiteY145" fmla="*/ 32463 h 204661"/>
                <a:gd name="connsiteX146" fmla="*/ 4464503 w 5377401"/>
                <a:gd name="connsiteY146" fmla="*/ 21641 h 204661"/>
                <a:gd name="connsiteX147" fmla="*/ 4496967 w 5377401"/>
                <a:gd name="connsiteY147" fmla="*/ 10820 h 204661"/>
                <a:gd name="connsiteX148" fmla="*/ 4502377 w 5377401"/>
                <a:gd name="connsiteY148" fmla="*/ 27052 h 204661"/>
                <a:gd name="connsiteX149" fmla="*/ 4507788 w 5377401"/>
                <a:gd name="connsiteY149" fmla="*/ 48695 h 204661"/>
                <a:gd name="connsiteX150" fmla="*/ 4524020 w 5377401"/>
                <a:gd name="connsiteY150" fmla="*/ 59516 h 204661"/>
                <a:gd name="connsiteX151" fmla="*/ 4588948 w 5377401"/>
                <a:gd name="connsiteY151" fmla="*/ 43284 h 204661"/>
                <a:gd name="connsiteX152" fmla="*/ 4621412 w 5377401"/>
                <a:gd name="connsiteY152" fmla="*/ 5410 h 204661"/>
                <a:gd name="connsiteX153" fmla="*/ 4648465 w 5377401"/>
                <a:gd name="connsiteY153" fmla="*/ 32463 h 204661"/>
                <a:gd name="connsiteX154" fmla="*/ 4680929 w 5377401"/>
                <a:gd name="connsiteY154" fmla="*/ 27052 h 204661"/>
                <a:gd name="connsiteX155" fmla="*/ 4697161 w 5377401"/>
                <a:gd name="connsiteY155" fmla="*/ 16231 h 204661"/>
                <a:gd name="connsiteX156" fmla="*/ 4729625 w 5377401"/>
                <a:gd name="connsiteY156" fmla="*/ 5410 h 204661"/>
                <a:gd name="connsiteX157" fmla="*/ 4745857 w 5377401"/>
                <a:gd name="connsiteY157" fmla="*/ 16231 h 204661"/>
                <a:gd name="connsiteX158" fmla="*/ 4762089 w 5377401"/>
                <a:gd name="connsiteY158" fmla="*/ 32463 h 204661"/>
                <a:gd name="connsiteX159" fmla="*/ 4778320 w 5377401"/>
                <a:gd name="connsiteY159" fmla="*/ 37873 h 204661"/>
                <a:gd name="connsiteX160" fmla="*/ 4810784 w 5377401"/>
                <a:gd name="connsiteY160" fmla="*/ 27052 h 204661"/>
                <a:gd name="connsiteX161" fmla="*/ 4821606 w 5377401"/>
                <a:gd name="connsiteY161" fmla="*/ 16231 h 204661"/>
                <a:gd name="connsiteX162" fmla="*/ 4837838 w 5377401"/>
                <a:gd name="connsiteY162" fmla="*/ 10820 h 204661"/>
                <a:gd name="connsiteX163" fmla="*/ 4935229 w 5377401"/>
                <a:gd name="connsiteY163" fmla="*/ 27052 h 204661"/>
                <a:gd name="connsiteX164" fmla="*/ 4940640 w 5377401"/>
                <a:gd name="connsiteY164" fmla="*/ 43284 h 204661"/>
                <a:gd name="connsiteX165" fmla="*/ 4956872 w 5377401"/>
                <a:gd name="connsiteY165" fmla="*/ 54105 h 204661"/>
                <a:gd name="connsiteX166" fmla="*/ 4983925 w 5377401"/>
                <a:gd name="connsiteY166" fmla="*/ 70337 h 204661"/>
                <a:gd name="connsiteX167" fmla="*/ 5005568 w 5377401"/>
                <a:gd name="connsiteY167" fmla="*/ 64927 h 204661"/>
                <a:gd name="connsiteX168" fmla="*/ 5016389 w 5377401"/>
                <a:gd name="connsiteY168" fmla="*/ 32463 h 204661"/>
                <a:gd name="connsiteX169" fmla="*/ 5054264 w 5377401"/>
                <a:gd name="connsiteY169" fmla="*/ 48695 h 204661"/>
                <a:gd name="connsiteX170" fmla="*/ 5086728 w 5377401"/>
                <a:gd name="connsiteY170" fmla="*/ 59516 h 204661"/>
                <a:gd name="connsiteX171" fmla="*/ 5135423 w 5377401"/>
                <a:gd name="connsiteY171" fmla="*/ 64927 h 204661"/>
                <a:gd name="connsiteX172" fmla="*/ 5162477 w 5377401"/>
                <a:gd name="connsiteY172" fmla="*/ 81159 h 204661"/>
                <a:gd name="connsiteX173" fmla="*/ 5167887 w 5377401"/>
                <a:gd name="connsiteY173" fmla="*/ 64927 h 204661"/>
                <a:gd name="connsiteX174" fmla="*/ 5205762 w 5377401"/>
                <a:gd name="connsiteY174" fmla="*/ 75748 h 204661"/>
                <a:gd name="connsiteX175" fmla="*/ 5216583 w 5377401"/>
                <a:gd name="connsiteY175" fmla="*/ 91980 h 204661"/>
                <a:gd name="connsiteX176" fmla="*/ 5227404 w 5377401"/>
                <a:gd name="connsiteY176" fmla="*/ 59516 h 204661"/>
                <a:gd name="connsiteX177" fmla="*/ 5232815 w 5377401"/>
                <a:gd name="connsiteY177" fmla="*/ 43284 h 204661"/>
                <a:gd name="connsiteX178" fmla="*/ 5249047 w 5377401"/>
                <a:gd name="connsiteY178" fmla="*/ 48695 h 204661"/>
                <a:gd name="connsiteX179" fmla="*/ 5265279 w 5377401"/>
                <a:gd name="connsiteY179" fmla="*/ 81159 h 204661"/>
                <a:gd name="connsiteX180" fmla="*/ 5276100 w 5377401"/>
                <a:gd name="connsiteY180" fmla="*/ 97391 h 204661"/>
                <a:gd name="connsiteX181" fmla="*/ 5281511 w 5377401"/>
                <a:gd name="connsiteY181" fmla="*/ 113623 h 204661"/>
                <a:gd name="connsiteX182" fmla="*/ 5292332 w 5377401"/>
                <a:gd name="connsiteY182" fmla="*/ 129854 h 204661"/>
                <a:gd name="connsiteX183" fmla="*/ 5295657 w 5377401"/>
                <a:gd name="connsiteY183" fmla="*/ 160866 h 204661"/>
                <a:gd name="connsiteX184" fmla="*/ 5375538 w 5377401"/>
                <a:gd name="connsiteY184" fmla="*/ 189583 h 204661"/>
                <a:gd name="connsiteX185" fmla="*/ 5208269 w 5377401"/>
                <a:gd name="connsiteY185" fmla="*/ 180662 h 204661"/>
                <a:gd name="connsiteX186" fmla="*/ 4808176 w 5377401"/>
                <a:gd name="connsiteY186" fmla="*/ 178550 h 204661"/>
                <a:gd name="connsiteX187" fmla="*/ 9637 w 5377401"/>
                <a:gd name="connsiteY187" fmla="*/ 204653 h 204661"/>
                <a:gd name="connsiteX0" fmla="*/ 9637 w 5301568"/>
                <a:gd name="connsiteY0" fmla="*/ 204653 h 204661"/>
                <a:gd name="connsiteX1" fmla="*/ 1006 w 5301568"/>
                <a:gd name="connsiteY1" fmla="*/ 103502 h 204661"/>
                <a:gd name="connsiteX2" fmla="*/ 6416 w 5301568"/>
                <a:gd name="connsiteY2" fmla="*/ 11441 h 204661"/>
                <a:gd name="connsiteX3" fmla="*/ 56432 w 5301568"/>
                <a:gd name="connsiteY3" fmla="*/ 18791 h 204661"/>
                <a:gd name="connsiteX4" fmla="*/ 92697 w 5301568"/>
                <a:gd name="connsiteY4" fmla="*/ 43284 h 204661"/>
                <a:gd name="connsiteX5" fmla="*/ 119750 w 5301568"/>
                <a:gd name="connsiteY5" fmla="*/ 75748 h 204661"/>
                <a:gd name="connsiteX6" fmla="*/ 135982 w 5301568"/>
                <a:gd name="connsiteY6" fmla="*/ 70337 h 204661"/>
                <a:gd name="connsiteX7" fmla="*/ 163035 w 5301568"/>
                <a:gd name="connsiteY7" fmla="*/ 54105 h 204661"/>
                <a:gd name="connsiteX8" fmla="*/ 195499 w 5301568"/>
                <a:gd name="connsiteY8" fmla="*/ 70337 h 204661"/>
                <a:gd name="connsiteX9" fmla="*/ 217142 w 5301568"/>
                <a:gd name="connsiteY9" fmla="*/ 64927 h 204661"/>
                <a:gd name="connsiteX10" fmla="*/ 249606 w 5301568"/>
                <a:gd name="connsiteY10" fmla="*/ 48695 h 204661"/>
                <a:gd name="connsiteX11" fmla="*/ 303712 w 5301568"/>
                <a:gd name="connsiteY11" fmla="*/ 64927 h 204661"/>
                <a:gd name="connsiteX12" fmla="*/ 319944 w 5301568"/>
                <a:gd name="connsiteY12" fmla="*/ 70337 h 204661"/>
                <a:gd name="connsiteX13" fmla="*/ 336176 w 5301568"/>
                <a:gd name="connsiteY13" fmla="*/ 81159 h 204661"/>
                <a:gd name="connsiteX14" fmla="*/ 395693 w 5301568"/>
                <a:gd name="connsiteY14" fmla="*/ 81159 h 204661"/>
                <a:gd name="connsiteX15" fmla="*/ 449800 w 5301568"/>
                <a:gd name="connsiteY15" fmla="*/ 81159 h 204661"/>
                <a:gd name="connsiteX16" fmla="*/ 503906 w 5301568"/>
                <a:gd name="connsiteY16" fmla="*/ 70337 h 204661"/>
                <a:gd name="connsiteX17" fmla="*/ 514728 w 5301568"/>
                <a:gd name="connsiteY17" fmla="*/ 59516 h 204661"/>
                <a:gd name="connsiteX18" fmla="*/ 530960 w 5301568"/>
                <a:gd name="connsiteY18" fmla="*/ 64927 h 204661"/>
                <a:gd name="connsiteX19" fmla="*/ 558013 w 5301568"/>
                <a:gd name="connsiteY19" fmla="*/ 70337 h 204661"/>
                <a:gd name="connsiteX20" fmla="*/ 585066 w 5301568"/>
                <a:gd name="connsiteY20" fmla="*/ 64927 h 204661"/>
                <a:gd name="connsiteX21" fmla="*/ 601298 w 5301568"/>
                <a:gd name="connsiteY21" fmla="*/ 59516 h 204661"/>
                <a:gd name="connsiteX22" fmla="*/ 617530 w 5301568"/>
                <a:gd name="connsiteY22" fmla="*/ 70337 h 204661"/>
                <a:gd name="connsiteX23" fmla="*/ 628351 w 5301568"/>
                <a:gd name="connsiteY23" fmla="*/ 86569 h 204661"/>
                <a:gd name="connsiteX24" fmla="*/ 682458 w 5301568"/>
                <a:gd name="connsiteY24" fmla="*/ 86569 h 204661"/>
                <a:gd name="connsiteX25" fmla="*/ 698690 w 5301568"/>
                <a:gd name="connsiteY25" fmla="*/ 75748 h 204661"/>
                <a:gd name="connsiteX26" fmla="*/ 731154 w 5301568"/>
                <a:gd name="connsiteY26" fmla="*/ 86569 h 204661"/>
                <a:gd name="connsiteX27" fmla="*/ 741975 w 5301568"/>
                <a:gd name="connsiteY27" fmla="*/ 97391 h 204661"/>
                <a:gd name="connsiteX28" fmla="*/ 779849 w 5301568"/>
                <a:gd name="connsiteY28" fmla="*/ 97391 h 204661"/>
                <a:gd name="connsiteX29" fmla="*/ 796081 w 5301568"/>
                <a:gd name="connsiteY29" fmla="*/ 86569 h 204661"/>
                <a:gd name="connsiteX30" fmla="*/ 812313 w 5301568"/>
                <a:gd name="connsiteY30" fmla="*/ 64927 h 204661"/>
                <a:gd name="connsiteX31" fmla="*/ 828545 w 5301568"/>
                <a:gd name="connsiteY31" fmla="*/ 59516 h 204661"/>
                <a:gd name="connsiteX32" fmla="*/ 844777 w 5301568"/>
                <a:gd name="connsiteY32" fmla="*/ 70337 h 204661"/>
                <a:gd name="connsiteX33" fmla="*/ 877241 w 5301568"/>
                <a:gd name="connsiteY33" fmla="*/ 81159 h 204661"/>
                <a:gd name="connsiteX34" fmla="*/ 920526 w 5301568"/>
                <a:gd name="connsiteY34" fmla="*/ 75748 h 204661"/>
                <a:gd name="connsiteX35" fmla="*/ 936758 w 5301568"/>
                <a:gd name="connsiteY35" fmla="*/ 70337 h 204661"/>
                <a:gd name="connsiteX36" fmla="*/ 925937 w 5301568"/>
                <a:gd name="connsiteY36" fmla="*/ 54105 h 204661"/>
                <a:gd name="connsiteX37" fmla="*/ 952990 w 5301568"/>
                <a:gd name="connsiteY37" fmla="*/ 59516 h 204661"/>
                <a:gd name="connsiteX38" fmla="*/ 1034150 w 5301568"/>
                <a:gd name="connsiteY38" fmla="*/ 64927 h 204661"/>
                <a:gd name="connsiteX39" fmla="*/ 1093667 w 5301568"/>
                <a:gd name="connsiteY39" fmla="*/ 81159 h 204661"/>
                <a:gd name="connsiteX40" fmla="*/ 1104489 w 5301568"/>
                <a:gd name="connsiteY40" fmla="*/ 70337 h 204661"/>
                <a:gd name="connsiteX41" fmla="*/ 1120720 w 5301568"/>
                <a:gd name="connsiteY41" fmla="*/ 75748 h 204661"/>
                <a:gd name="connsiteX42" fmla="*/ 1142363 w 5301568"/>
                <a:gd name="connsiteY42" fmla="*/ 81159 h 204661"/>
                <a:gd name="connsiteX43" fmla="*/ 1201880 w 5301568"/>
                <a:gd name="connsiteY43" fmla="*/ 75748 h 204661"/>
                <a:gd name="connsiteX44" fmla="*/ 1218112 w 5301568"/>
                <a:gd name="connsiteY44" fmla="*/ 70337 h 204661"/>
                <a:gd name="connsiteX45" fmla="*/ 1250576 w 5301568"/>
                <a:gd name="connsiteY45" fmla="*/ 86569 h 204661"/>
                <a:gd name="connsiteX46" fmla="*/ 1293861 w 5301568"/>
                <a:gd name="connsiteY46" fmla="*/ 81159 h 204661"/>
                <a:gd name="connsiteX47" fmla="*/ 1310093 w 5301568"/>
                <a:gd name="connsiteY47" fmla="*/ 75748 h 204661"/>
                <a:gd name="connsiteX48" fmla="*/ 1331736 w 5301568"/>
                <a:gd name="connsiteY48" fmla="*/ 54105 h 204661"/>
                <a:gd name="connsiteX49" fmla="*/ 1369610 w 5301568"/>
                <a:gd name="connsiteY49" fmla="*/ 54105 h 204661"/>
                <a:gd name="connsiteX50" fmla="*/ 1391253 w 5301568"/>
                <a:gd name="connsiteY50" fmla="*/ 32463 h 204661"/>
                <a:gd name="connsiteX51" fmla="*/ 1461591 w 5301568"/>
                <a:gd name="connsiteY51" fmla="*/ 21641 h 204661"/>
                <a:gd name="connsiteX52" fmla="*/ 1483234 w 5301568"/>
                <a:gd name="connsiteY52" fmla="*/ 16231 h 204661"/>
                <a:gd name="connsiteX53" fmla="*/ 1504877 w 5301568"/>
                <a:gd name="connsiteY53" fmla="*/ 37873 h 204661"/>
                <a:gd name="connsiteX54" fmla="*/ 1510287 w 5301568"/>
                <a:gd name="connsiteY54" fmla="*/ 59516 h 204661"/>
                <a:gd name="connsiteX55" fmla="*/ 1580626 w 5301568"/>
                <a:gd name="connsiteY55" fmla="*/ 64927 h 204661"/>
                <a:gd name="connsiteX56" fmla="*/ 1613090 w 5301568"/>
                <a:gd name="connsiteY56" fmla="*/ 75748 h 204661"/>
                <a:gd name="connsiteX57" fmla="*/ 1629322 w 5301568"/>
                <a:gd name="connsiteY57" fmla="*/ 86569 h 204661"/>
                <a:gd name="connsiteX58" fmla="*/ 1650964 w 5301568"/>
                <a:gd name="connsiteY58" fmla="*/ 91980 h 204661"/>
                <a:gd name="connsiteX59" fmla="*/ 1699660 w 5301568"/>
                <a:gd name="connsiteY59" fmla="*/ 86569 h 204661"/>
                <a:gd name="connsiteX60" fmla="*/ 1710481 w 5301568"/>
                <a:gd name="connsiteY60" fmla="*/ 70337 h 204661"/>
                <a:gd name="connsiteX61" fmla="*/ 1721303 w 5301568"/>
                <a:gd name="connsiteY61" fmla="*/ 59516 h 204661"/>
                <a:gd name="connsiteX62" fmla="*/ 1737535 w 5301568"/>
                <a:gd name="connsiteY62" fmla="*/ 64927 h 204661"/>
                <a:gd name="connsiteX63" fmla="*/ 1748356 w 5301568"/>
                <a:gd name="connsiteY63" fmla="*/ 81159 h 204661"/>
                <a:gd name="connsiteX64" fmla="*/ 1780820 w 5301568"/>
                <a:gd name="connsiteY64" fmla="*/ 91980 h 204661"/>
                <a:gd name="connsiteX65" fmla="*/ 1813284 w 5301568"/>
                <a:gd name="connsiteY65" fmla="*/ 86569 h 204661"/>
                <a:gd name="connsiteX66" fmla="*/ 1829516 w 5301568"/>
                <a:gd name="connsiteY66" fmla="*/ 81159 h 204661"/>
                <a:gd name="connsiteX67" fmla="*/ 1916086 w 5301568"/>
                <a:gd name="connsiteY67" fmla="*/ 75748 h 204661"/>
                <a:gd name="connsiteX68" fmla="*/ 1953961 w 5301568"/>
                <a:gd name="connsiteY68" fmla="*/ 86569 h 204661"/>
                <a:gd name="connsiteX69" fmla="*/ 2018889 w 5301568"/>
                <a:gd name="connsiteY69" fmla="*/ 81159 h 204661"/>
                <a:gd name="connsiteX70" fmla="*/ 2045942 w 5301568"/>
                <a:gd name="connsiteY70" fmla="*/ 64927 h 204661"/>
                <a:gd name="connsiteX71" fmla="*/ 2067584 w 5301568"/>
                <a:gd name="connsiteY71" fmla="*/ 37873 h 204661"/>
                <a:gd name="connsiteX72" fmla="*/ 2078406 w 5301568"/>
                <a:gd name="connsiteY72" fmla="*/ 27052 h 204661"/>
                <a:gd name="connsiteX73" fmla="*/ 2089227 w 5301568"/>
                <a:gd name="connsiteY73" fmla="*/ 43284 h 204661"/>
                <a:gd name="connsiteX74" fmla="*/ 2121691 w 5301568"/>
                <a:gd name="connsiteY74" fmla="*/ 59516 h 204661"/>
                <a:gd name="connsiteX75" fmla="*/ 2170387 w 5301568"/>
                <a:gd name="connsiteY75" fmla="*/ 54105 h 204661"/>
                <a:gd name="connsiteX76" fmla="*/ 2186619 w 5301568"/>
                <a:gd name="connsiteY76" fmla="*/ 48695 h 204661"/>
                <a:gd name="connsiteX77" fmla="*/ 2273189 w 5301568"/>
                <a:gd name="connsiteY77" fmla="*/ 59516 h 204661"/>
                <a:gd name="connsiteX78" fmla="*/ 2321885 w 5301568"/>
                <a:gd name="connsiteY78" fmla="*/ 54105 h 204661"/>
                <a:gd name="connsiteX79" fmla="*/ 2365170 w 5301568"/>
                <a:gd name="connsiteY79" fmla="*/ 48695 h 204661"/>
                <a:gd name="connsiteX80" fmla="*/ 2408455 w 5301568"/>
                <a:gd name="connsiteY80" fmla="*/ 43284 h 204661"/>
                <a:gd name="connsiteX81" fmla="*/ 2424687 w 5301568"/>
                <a:gd name="connsiteY81" fmla="*/ 54105 h 204661"/>
                <a:gd name="connsiteX82" fmla="*/ 2440919 w 5301568"/>
                <a:gd name="connsiteY82" fmla="*/ 59516 h 204661"/>
                <a:gd name="connsiteX83" fmla="*/ 2527490 w 5301568"/>
                <a:gd name="connsiteY83" fmla="*/ 54105 h 204661"/>
                <a:gd name="connsiteX84" fmla="*/ 2543722 w 5301568"/>
                <a:gd name="connsiteY84" fmla="*/ 43284 h 204661"/>
                <a:gd name="connsiteX85" fmla="*/ 2576186 w 5301568"/>
                <a:gd name="connsiteY85" fmla="*/ 21641 h 204661"/>
                <a:gd name="connsiteX86" fmla="*/ 2619471 w 5301568"/>
                <a:gd name="connsiteY86" fmla="*/ 54105 h 204661"/>
                <a:gd name="connsiteX87" fmla="*/ 2641113 w 5301568"/>
                <a:gd name="connsiteY87" fmla="*/ 59516 h 204661"/>
                <a:gd name="connsiteX88" fmla="*/ 2651935 w 5301568"/>
                <a:gd name="connsiteY88" fmla="*/ 70337 h 204661"/>
                <a:gd name="connsiteX89" fmla="*/ 2716862 w 5301568"/>
                <a:gd name="connsiteY89" fmla="*/ 54105 h 204661"/>
                <a:gd name="connsiteX90" fmla="*/ 2727684 w 5301568"/>
                <a:gd name="connsiteY90" fmla="*/ 43284 h 204661"/>
                <a:gd name="connsiteX91" fmla="*/ 2781790 w 5301568"/>
                <a:gd name="connsiteY91" fmla="*/ 37873 h 204661"/>
                <a:gd name="connsiteX92" fmla="*/ 2792612 w 5301568"/>
                <a:gd name="connsiteY92" fmla="*/ 27052 h 204661"/>
                <a:gd name="connsiteX93" fmla="*/ 2798022 w 5301568"/>
                <a:gd name="connsiteY93" fmla="*/ 10820 h 204661"/>
                <a:gd name="connsiteX94" fmla="*/ 2814254 w 5301568"/>
                <a:gd name="connsiteY94" fmla="*/ 16231 h 204661"/>
                <a:gd name="connsiteX95" fmla="*/ 2862950 w 5301568"/>
                <a:gd name="connsiteY95" fmla="*/ 54105 h 204661"/>
                <a:gd name="connsiteX96" fmla="*/ 2900825 w 5301568"/>
                <a:gd name="connsiteY96" fmla="*/ 43284 h 204661"/>
                <a:gd name="connsiteX97" fmla="*/ 2922467 w 5301568"/>
                <a:gd name="connsiteY97" fmla="*/ 48695 h 204661"/>
                <a:gd name="connsiteX98" fmla="*/ 2933289 w 5301568"/>
                <a:gd name="connsiteY98" fmla="*/ 59516 h 204661"/>
                <a:gd name="connsiteX99" fmla="*/ 2987395 w 5301568"/>
                <a:gd name="connsiteY99" fmla="*/ 59516 h 204661"/>
                <a:gd name="connsiteX100" fmla="*/ 3030680 w 5301568"/>
                <a:gd name="connsiteY100" fmla="*/ 37873 h 204661"/>
                <a:gd name="connsiteX101" fmla="*/ 3063144 w 5301568"/>
                <a:gd name="connsiteY101" fmla="*/ 32463 h 204661"/>
                <a:gd name="connsiteX102" fmla="*/ 3095608 w 5301568"/>
                <a:gd name="connsiteY102" fmla="*/ 21641 h 204661"/>
                <a:gd name="connsiteX103" fmla="*/ 3111840 w 5301568"/>
                <a:gd name="connsiteY103" fmla="*/ 16231 h 204661"/>
                <a:gd name="connsiteX104" fmla="*/ 3117251 w 5301568"/>
                <a:gd name="connsiteY104" fmla="*/ 32463 h 204661"/>
                <a:gd name="connsiteX105" fmla="*/ 3198410 w 5301568"/>
                <a:gd name="connsiteY105" fmla="*/ 43284 h 204661"/>
                <a:gd name="connsiteX106" fmla="*/ 3220053 w 5301568"/>
                <a:gd name="connsiteY106" fmla="*/ 48695 h 204661"/>
                <a:gd name="connsiteX107" fmla="*/ 3247106 w 5301568"/>
                <a:gd name="connsiteY107" fmla="*/ 70337 h 204661"/>
                <a:gd name="connsiteX108" fmla="*/ 3322855 w 5301568"/>
                <a:gd name="connsiteY108" fmla="*/ 54105 h 204661"/>
                <a:gd name="connsiteX109" fmla="*/ 3333677 w 5301568"/>
                <a:gd name="connsiteY109" fmla="*/ 43284 h 204661"/>
                <a:gd name="connsiteX110" fmla="*/ 3366141 w 5301568"/>
                <a:gd name="connsiteY110" fmla="*/ 48695 h 204661"/>
                <a:gd name="connsiteX111" fmla="*/ 3382373 w 5301568"/>
                <a:gd name="connsiteY111" fmla="*/ 54105 h 204661"/>
                <a:gd name="connsiteX112" fmla="*/ 3452711 w 5301568"/>
                <a:gd name="connsiteY112" fmla="*/ 48695 h 204661"/>
                <a:gd name="connsiteX113" fmla="*/ 3506818 w 5301568"/>
                <a:gd name="connsiteY113" fmla="*/ 37873 h 204661"/>
                <a:gd name="connsiteX114" fmla="*/ 3523049 w 5301568"/>
                <a:gd name="connsiteY114" fmla="*/ 64927 h 204661"/>
                <a:gd name="connsiteX115" fmla="*/ 3539281 w 5301568"/>
                <a:gd name="connsiteY115" fmla="*/ 59516 h 204661"/>
                <a:gd name="connsiteX116" fmla="*/ 3566335 w 5301568"/>
                <a:gd name="connsiteY116" fmla="*/ 54105 h 204661"/>
                <a:gd name="connsiteX117" fmla="*/ 3658316 w 5301568"/>
                <a:gd name="connsiteY117" fmla="*/ 43284 h 204661"/>
                <a:gd name="connsiteX118" fmla="*/ 3685369 w 5301568"/>
                <a:gd name="connsiteY118" fmla="*/ 48695 h 204661"/>
                <a:gd name="connsiteX119" fmla="*/ 3744886 w 5301568"/>
                <a:gd name="connsiteY119" fmla="*/ 43284 h 204661"/>
                <a:gd name="connsiteX120" fmla="*/ 3761118 w 5301568"/>
                <a:gd name="connsiteY120" fmla="*/ 48695 h 204661"/>
                <a:gd name="connsiteX121" fmla="*/ 3777350 w 5301568"/>
                <a:gd name="connsiteY121" fmla="*/ 59516 h 204661"/>
                <a:gd name="connsiteX122" fmla="*/ 3815225 w 5301568"/>
                <a:gd name="connsiteY122" fmla="*/ 54105 h 204661"/>
                <a:gd name="connsiteX123" fmla="*/ 3880152 w 5301568"/>
                <a:gd name="connsiteY123" fmla="*/ 37873 h 204661"/>
                <a:gd name="connsiteX124" fmla="*/ 3945080 w 5301568"/>
                <a:gd name="connsiteY124" fmla="*/ 43284 h 204661"/>
                <a:gd name="connsiteX125" fmla="*/ 3966723 w 5301568"/>
                <a:gd name="connsiteY125" fmla="*/ 21641 h 204661"/>
                <a:gd name="connsiteX126" fmla="*/ 3999187 w 5301568"/>
                <a:gd name="connsiteY126" fmla="*/ 37873 h 204661"/>
                <a:gd name="connsiteX127" fmla="*/ 4010008 w 5301568"/>
                <a:gd name="connsiteY127" fmla="*/ 48695 h 204661"/>
                <a:gd name="connsiteX128" fmla="*/ 4026240 w 5301568"/>
                <a:gd name="connsiteY128" fmla="*/ 54105 h 204661"/>
                <a:gd name="connsiteX129" fmla="*/ 4069525 w 5301568"/>
                <a:gd name="connsiteY129" fmla="*/ 48695 h 204661"/>
                <a:gd name="connsiteX130" fmla="*/ 4080347 w 5301568"/>
                <a:gd name="connsiteY130" fmla="*/ 37873 h 204661"/>
                <a:gd name="connsiteX131" fmla="*/ 4096578 w 5301568"/>
                <a:gd name="connsiteY131" fmla="*/ 32463 h 204661"/>
                <a:gd name="connsiteX132" fmla="*/ 4118221 w 5301568"/>
                <a:gd name="connsiteY132" fmla="*/ 37873 h 204661"/>
                <a:gd name="connsiteX133" fmla="*/ 4150685 w 5301568"/>
                <a:gd name="connsiteY133" fmla="*/ 59516 h 204661"/>
                <a:gd name="connsiteX134" fmla="*/ 4193970 w 5301568"/>
                <a:gd name="connsiteY134" fmla="*/ 54105 h 204661"/>
                <a:gd name="connsiteX135" fmla="*/ 4226434 w 5301568"/>
                <a:gd name="connsiteY135" fmla="*/ 32463 h 204661"/>
                <a:gd name="connsiteX136" fmla="*/ 4242666 w 5301568"/>
                <a:gd name="connsiteY136" fmla="*/ 37873 h 204661"/>
                <a:gd name="connsiteX137" fmla="*/ 4258898 w 5301568"/>
                <a:gd name="connsiteY137" fmla="*/ 64927 h 204661"/>
                <a:gd name="connsiteX138" fmla="*/ 4313004 w 5301568"/>
                <a:gd name="connsiteY138" fmla="*/ 54105 h 204661"/>
                <a:gd name="connsiteX139" fmla="*/ 4323826 w 5301568"/>
                <a:gd name="connsiteY139" fmla="*/ 43284 h 204661"/>
                <a:gd name="connsiteX140" fmla="*/ 4340058 w 5301568"/>
                <a:gd name="connsiteY140" fmla="*/ 32463 h 204661"/>
                <a:gd name="connsiteX141" fmla="*/ 4350879 w 5301568"/>
                <a:gd name="connsiteY141" fmla="*/ 21641 h 204661"/>
                <a:gd name="connsiteX142" fmla="*/ 4367111 w 5301568"/>
                <a:gd name="connsiteY142" fmla="*/ 16231 h 204661"/>
                <a:gd name="connsiteX143" fmla="*/ 4388754 w 5301568"/>
                <a:gd name="connsiteY143" fmla="*/ 21641 h 204661"/>
                <a:gd name="connsiteX144" fmla="*/ 4399575 w 5301568"/>
                <a:gd name="connsiteY144" fmla="*/ 37873 h 204661"/>
                <a:gd name="connsiteX145" fmla="*/ 4453681 w 5301568"/>
                <a:gd name="connsiteY145" fmla="*/ 32463 h 204661"/>
                <a:gd name="connsiteX146" fmla="*/ 4464503 w 5301568"/>
                <a:gd name="connsiteY146" fmla="*/ 21641 h 204661"/>
                <a:gd name="connsiteX147" fmla="*/ 4496967 w 5301568"/>
                <a:gd name="connsiteY147" fmla="*/ 10820 h 204661"/>
                <a:gd name="connsiteX148" fmla="*/ 4502377 w 5301568"/>
                <a:gd name="connsiteY148" fmla="*/ 27052 h 204661"/>
                <a:gd name="connsiteX149" fmla="*/ 4507788 w 5301568"/>
                <a:gd name="connsiteY149" fmla="*/ 48695 h 204661"/>
                <a:gd name="connsiteX150" fmla="*/ 4524020 w 5301568"/>
                <a:gd name="connsiteY150" fmla="*/ 59516 h 204661"/>
                <a:gd name="connsiteX151" fmla="*/ 4588948 w 5301568"/>
                <a:gd name="connsiteY151" fmla="*/ 43284 h 204661"/>
                <a:gd name="connsiteX152" fmla="*/ 4621412 w 5301568"/>
                <a:gd name="connsiteY152" fmla="*/ 5410 h 204661"/>
                <a:gd name="connsiteX153" fmla="*/ 4648465 w 5301568"/>
                <a:gd name="connsiteY153" fmla="*/ 32463 h 204661"/>
                <a:gd name="connsiteX154" fmla="*/ 4680929 w 5301568"/>
                <a:gd name="connsiteY154" fmla="*/ 27052 h 204661"/>
                <a:gd name="connsiteX155" fmla="*/ 4697161 w 5301568"/>
                <a:gd name="connsiteY155" fmla="*/ 16231 h 204661"/>
                <a:gd name="connsiteX156" fmla="*/ 4729625 w 5301568"/>
                <a:gd name="connsiteY156" fmla="*/ 5410 h 204661"/>
                <a:gd name="connsiteX157" fmla="*/ 4745857 w 5301568"/>
                <a:gd name="connsiteY157" fmla="*/ 16231 h 204661"/>
                <a:gd name="connsiteX158" fmla="*/ 4762089 w 5301568"/>
                <a:gd name="connsiteY158" fmla="*/ 32463 h 204661"/>
                <a:gd name="connsiteX159" fmla="*/ 4778320 w 5301568"/>
                <a:gd name="connsiteY159" fmla="*/ 37873 h 204661"/>
                <a:gd name="connsiteX160" fmla="*/ 4810784 w 5301568"/>
                <a:gd name="connsiteY160" fmla="*/ 27052 h 204661"/>
                <a:gd name="connsiteX161" fmla="*/ 4821606 w 5301568"/>
                <a:gd name="connsiteY161" fmla="*/ 16231 h 204661"/>
                <a:gd name="connsiteX162" fmla="*/ 4837838 w 5301568"/>
                <a:gd name="connsiteY162" fmla="*/ 10820 h 204661"/>
                <a:gd name="connsiteX163" fmla="*/ 4935229 w 5301568"/>
                <a:gd name="connsiteY163" fmla="*/ 27052 h 204661"/>
                <a:gd name="connsiteX164" fmla="*/ 4940640 w 5301568"/>
                <a:gd name="connsiteY164" fmla="*/ 43284 h 204661"/>
                <a:gd name="connsiteX165" fmla="*/ 4956872 w 5301568"/>
                <a:gd name="connsiteY165" fmla="*/ 54105 h 204661"/>
                <a:gd name="connsiteX166" fmla="*/ 4983925 w 5301568"/>
                <a:gd name="connsiteY166" fmla="*/ 70337 h 204661"/>
                <a:gd name="connsiteX167" fmla="*/ 5005568 w 5301568"/>
                <a:gd name="connsiteY167" fmla="*/ 64927 h 204661"/>
                <a:gd name="connsiteX168" fmla="*/ 5016389 w 5301568"/>
                <a:gd name="connsiteY168" fmla="*/ 32463 h 204661"/>
                <a:gd name="connsiteX169" fmla="*/ 5054264 w 5301568"/>
                <a:gd name="connsiteY169" fmla="*/ 48695 h 204661"/>
                <a:gd name="connsiteX170" fmla="*/ 5086728 w 5301568"/>
                <a:gd name="connsiteY170" fmla="*/ 59516 h 204661"/>
                <a:gd name="connsiteX171" fmla="*/ 5135423 w 5301568"/>
                <a:gd name="connsiteY171" fmla="*/ 64927 h 204661"/>
                <a:gd name="connsiteX172" fmla="*/ 5162477 w 5301568"/>
                <a:gd name="connsiteY172" fmla="*/ 81159 h 204661"/>
                <a:gd name="connsiteX173" fmla="*/ 5167887 w 5301568"/>
                <a:gd name="connsiteY173" fmla="*/ 64927 h 204661"/>
                <a:gd name="connsiteX174" fmla="*/ 5205762 w 5301568"/>
                <a:gd name="connsiteY174" fmla="*/ 75748 h 204661"/>
                <a:gd name="connsiteX175" fmla="*/ 5216583 w 5301568"/>
                <a:gd name="connsiteY175" fmla="*/ 91980 h 204661"/>
                <a:gd name="connsiteX176" fmla="*/ 5227404 w 5301568"/>
                <a:gd name="connsiteY176" fmla="*/ 59516 h 204661"/>
                <a:gd name="connsiteX177" fmla="*/ 5232815 w 5301568"/>
                <a:gd name="connsiteY177" fmla="*/ 43284 h 204661"/>
                <a:gd name="connsiteX178" fmla="*/ 5249047 w 5301568"/>
                <a:gd name="connsiteY178" fmla="*/ 48695 h 204661"/>
                <a:gd name="connsiteX179" fmla="*/ 5265279 w 5301568"/>
                <a:gd name="connsiteY179" fmla="*/ 81159 h 204661"/>
                <a:gd name="connsiteX180" fmla="*/ 5276100 w 5301568"/>
                <a:gd name="connsiteY180" fmla="*/ 97391 h 204661"/>
                <a:gd name="connsiteX181" fmla="*/ 5281511 w 5301568"/>
                <a:gd name="connsiteY181" fmla="*/ 113623 h 204661"/>
                <a:gd name="connsiteX182" fmla="*/ 5292332 w 5301568"/>
                <a:gd name="connsiteY182" fmla="*/ 129854 h 204661"/>
                <a:gd name="connsiteX183" fmla="*/ 5295657 w 5301568"/>
                <a:gd name="connsiteY183" fmla="*/ 160866 h 204661"/>
                <a:gd name="connsiteX184" fmla="*/ 5208269 w 5301568"/>
                <a:gd name="connsiteY184" fmla="*/ 180662 h 204661"/>
                <a:gd name="connsiteX185" fmla="*/ 4808176 w 5301568"/>
                <a:gd name="connsiteY185" fmla="*/ 178550 h 204661"/>
                <a:gd name="connsiteX186" fmla="*/ 9637 w 5301568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60866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76478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0572"/>
                <a:gd name="connsiteY0" fmla="*/ 204653 h 204661"/>
                <a:gd name="connsiteX1" fmla="*/ 1006 w 5300572"/>
                <a:gd name="connsiteY1" fmla="*/ 103502 h 204661"/>
                <a:gd name="connsiteX2" fmla="*/ 6416 w 5300572"/>
                <a:gd name="connsiteY2" fmla="*/ 11441 h 204661"/>
                <a:gd name="connsiteX3" fmla="*/ 56432 w 5300572"/>
                <a:gd name="connsiteY3" fmla="*/ 18791 h 204661"/>
                <a:gd name="connsiteX4" fmla="*/ 92697 w 5300572"/>
                <a:gd name="connsiteY4" fmla="*/ 43284 h 204661"/>
                <a:gd name="connsiteX5" fmla="*/ 119750 w 5300572"/>
                <a:gd name="connsiteY5" fmla="*/ 75748 h 204661"/>
                <a:gd name="connsiteX6" fmla="*/ 135982 w 5300572"/>
                <a:gd name="connsiteY6" fmla="*/ 70337 h 204661"/>
                <a:gd name="connsiteX7" fmla="*/ 163035 w 5300572"/>
                <a:gd name="connsiteY7" fmla="*/ 54105 h 204661"/>
                <a:gd name="connsiteX8" fmla="*/ 195499 w 5300572"/>
                <a:gd name="connsiteY8" fmla="*/ 70337 h 204661"/>
                <a:gd name="connsiteX9" fmla="*/ 217142 w 5300572"/>
                <a:gd name="connsiteY9" fmla="*/ 64927 h 204661"/>
                <a:gd name="connsiteX10" fmla="*/ 249606 w 5300572"/>
                <a:gd name="connsiteY10" fmla="*/ 48695 h 204661"/>
                <a:gd name="connsiteX11" fmla="*/ 303712 w 5300572"/>
                <a:gd name="connsiteY11" fmla="*/ 64927 h 204661"/>
                <a:gd name="connsiteX12" fmla="*/ 319944 w 5300572"/>
                <a:gd name="connsiteY12" fmla="*/ 70337 h 204661"/>
                <a:gd name="connsiteX13" fmla="*/ 336176 w 5300572"/>
                <a:gd name="connsiteY13" fmla="*/ 81159 h 204661"/>
                <a:gd name="connsiteX14" fmla="*/ 395693 w 5300572"/>
                <a:gd name="connsiteY14" fmla="*/ 81159 h 204661"/>
                <a:gd name="connsiteX15" fmla="*/ 449800 w 5300572"/>
                <a:gd name="connsiteY15" fmla="*/ 81159 h 204661"/>
                <a:gd name="connsiteX16" fmla="*/ 503906 w 5300572"/>
                <a:gd name="connsiteY16" fmla="*/ 70337 h 204661"/>
                <a:gd name="connsiteX17" fmla="*/ 514728 w 5300572"/>
                <a:gd name="connsiteY17" fmla="*/ 59516 h 204661"/>
                <a:gd name="connsiteX18" fmla="*/ 530960 w 5300572"/>
                <a:gd name="connsiteY18" fmla="*/ 64927 h 204661"/>
                <a:gd name="connsiteX19" fmla="*/ 558013 w 5300572"/>
                <a:gd name="connsiteY19" fmla="*/ 70337 h 204661"/>
                <a:gd name="connsiteX20" fmla="*/ 585066 w 5300572"/>
                <a:gd name="connsiteY20" fmla="*/ 64927 h 204661"/>
                <a:gd name="connsiteX21" fmla="*/ 601298 w 5300572"/>
                <a:gd name="connsiteY21" fmla="*/ 59516 h 204661"/>
                <a:gd name="connsiteX22" fmla="*/ 617530 w 5300572"/>
                <a:gd name="connsiteY22" fmla="*/ 70337 h 204661"/>
                <a:gd name="connsiteX23" fmla="*/ 628351 w 5300572"/>
                <a:gd name="connsiteY23" fmla="*/ 86569 h 204661"/>
                <a:gd name="connsiteX24" fmla="*/ 682458 w 5300572"/>
                <a:gd name="connsiteY24" fmla="*/ 86569 h 204661"/>
                <a:gd name="connsiteX25" fmla="*/ 698690 w 5300572"/>
                <a:gd name="connsiteY25" fmla="*/ 75748 h 204661"/>
                <a:gd name="connsiteX26" fmla="*/ 731154 w 5300572"/>
                <a:gd name="connsiteY26" fmla="*/ 86569 h 204661"/>
                <a:gd name="connsiteX27" fmla="*/ 741975 w 5300572"/>
                <a:gd name="connsiteY27" fmla="*/ 97391 h 204661"/>
                <a:gd name="connsiteX28" fmla="*/ 779849 w 5300572"/>
                <a:gd name="connsiteY28" fmla="*/ 97391 h 204661"/>
                <a:gd name="connsiteX29" fmla="*/ 796081 w 5300572"/>
                <a:gd name="connsiteY29" fmla="*/ 86569 h 204661"/>
                <a:gd name="connsiteX30" fmla="*/ 812313 w 5300572"/>
                <a:gd name="connsiteY30" fmla="*/ 64927 h 204661"/>
                <a:gd name="connsiteX31" fmla="*/ 828545 w 5300572"/>
                <a:gd name="connsiteY31" fmla="*/ 59516 h 204661"/>
                <a:gd name="connsiteX32" fmla="*/ 844777 w 5300572"/>
                <a:gd name="connsiteY32" fmla="*/ 70337 h 204661"/>
                <a:gd name="connsiteX33" fmla="*/ 877241 w 5300572"/>
                <a:gd name="connsiteY33" fmla="*/ 81159 h 204661"/>
                <a:gd name="connsiteX34" fmla="*/ 920526 w 5300572"/>
                <a:gd name="connsiteY34" fmla="*/ 75748 h 204661"/>
                <a:gd name="connsiteX35" fmla="*/ 936758 w 5300572"/>
                <a:gd name="connsiteY35" fmla="*/ 70337 h 204661"/>
                <a:gd name="connsiteX36" fmla="*/ 925937 w 5300572"/>
                <a:gd name="connsiteY36" fmla="*/ 54105 h 204661"/>
                <a:gd name="connsiteX37" fmla="*/ 952990 w 5300572"/>
                <a:gd name="connsiteY37" fmla="*/ 59516 h 204661"/>
                <a:gd name="connsiteX38" fmla="*/ 1034150 w 5300572"/>
                <a:gd name="connsiteY38" fmla="*/ 64927 h 204661"/>
                <a:gd name="connsiteX39" fmla="*/ 1093667 w 5300572"/>
                <a:gd name="connsiteY39" fmla="*/ 81159 h 204661"/>
                <a:gd name="connsiteX40" fmla="*/ 1104489 w 5300572"/>
                <a:gd name="connsiteY40" fmla="*/ 70337 h 204661"/>
                <a:gd name="connsiteX41" fmla="*/ 1120720 w 5300572"/>
                <a:gd name="connsiteY41" fmla="*/ 75748 h 204661"/>
                <a:gd name="connsiteX42" fmla="*/ 1142363 w 5300572"/>
                <a:gd name="connsiteY42" fmla="*/ 81159 h 204661"/>
                <a:gd name="connsiteX43" fmla="*/ 1201880 w 5300572"/>
                <a:gd name="connsiteY43" fmla="*/ 75748 h 204661"/>
                <a:gd name="connsiteX44" fmla="*/ 1218112 w 5300572"/>
                <a:gd name="connsiteY44" fmla="*/ 70337 h 204661"/>
                <a:gd name="connsiteX45" fmla="*/ 1250576 w 5300572"/>
                <a:gd name="connsiteY45" fmla="*/ 86569 h 204661"/>
                <a:gd name="connsiteX46" fmla="*/ 1293861 w 5300572"/>
                <a:gd name="connsiteY46" fmla="*/ 81159 h 204661"/>
                <a:gd name="connsiteX47" fmla="*/ 1310093 w 5300572"/>
                <a:gd name="connsiteY47" fmla="*/ 75748 h 204661"/>
                <a:gd name="connsiteX48" fmla="*/ 1331736 w 5300572"/>
                <a:gd name="connsiteY48" fmla="*/ 54105 h 204661"/>
                <a:gd name="connsiteX49" fmla="*/ 1369610 w 5300572"/>
                <a:gd name="connsiteY49" fmla="*/ 54105 h 204661"/>
                <a:gd name="connsiteX50" fmla="*/ 1391253 w 5300572"/>
                <a:gd name="connsiteY50" fmla="*/ 32463 h 204661"/>
                <a:gd name="connsiteX51" fmla="*/ 1461591 w 5300572"/>
                <a:gd name="connsiteY51" fmla="*/ 21641 h 204661"/>
                <a:gd name="connsiteX52" fmla="*/ 1483234 w 5300572"/>
                <a:gd name="connsiteY52" fmla="*/ 16231 h 204661"/>
                <a:gd name="connsiteX53" fmla="*/ 1504877 w 5300572"/>
                <a:gd name="connsiteY53" fmla="*/ 37873 h 204661"/>
                <a:gd name="connsiteX54" fmla="*/ 1510287 w 5300572"/>
                <a:gd name="connsiteY54" fmla="*/ 59516 h 204661"/>
                <a:gd name="connsiteX55" fmla="*/ 1580626 w 5300572"/>
                <a:gd name="connsiteY55" fmla="*/ 64927 h 204661"/>
                <a:gd name="connsiteX56" fmla="*/ 1613090 w 5300572"/>
                <a:gd name="connsiteY56" fmla="*/ 75748 h 204661"/>
                <a:gd name="connsiteX57" fmla="*/ 1629322 w 5300572"/>
                <a:gd name="connsiteY57" fmla="*/ 86569 h 204661"/>
                <a:gd name="connsiteX58" fmla="*/ 1650964 w 5300572"/>
                <a:gd name="connsiteY58" fmla="*/ 91980 h 204661"/>
                <a:gd name="connsiteX59" fmla="*/ 1699660 w 5300572"/>
                <a:gd name="connsiteY59" fmla="*/ 86569 h 204661"/>
                <a:gd name="connsiteX60" fmla="*/ 1710481 w 5300572"/>
                <a:gd name="connsiteY60" fmla="*/ 70337 h 204661"/>
                <a:gd name="connsiteX61" fmla="*/ 1721303 w 5300572"/>
                <a:gd name="connsiteY61" fmla="*/ 59516 h 204661"/>
                <a:gd name="connsiteX62" fmla="*/ 1737535 w 5300572"/>
                <a:gd name="connsiteY62" fmla="*/ 64927 h 204661"/>
                <a:gd name="connsiteX63" fmla="*/ 1748356 w 5300572"/>
                <a:gd name="connsiteY63" fmla="*/ 81159 h 204661"/>
                <a:gd name="connsiteX64" fmla="*/ 1780820 w 5300572"/>
                <a:gd name="connsiteY64" fmla="*/ 91980 h 204661"/>
                <a:gd name="connsiteX65" fmla="*/ 1813284 w 5300572"/>
                <a:gd name="connsiteY65" fmla="*/ 86569 h 204661"/>
                <a:gd name="connsiteX66" fmla="*/ 1829516 w 5300572"/>
                <a:gd name="connsiteY66" fmla="*/ 81159 h 204661"/>
                <a:gd name="connsiteX67" fmla="*/ 1916086 w 5300572"/>
                <a:gd name="connsiteY67" fmla="*/ 75748 h 204661"/>
                <a:gd name="connsiteX68" fmla="*/ 1953961 w 5300572"/>
                <a:gd name="connsiteY68" fmla="*/ 86569 h 204661"/>
                <a:gd name="connsiteX69" fmla="*/ 2018889 w 5300572"/>
                <a:gd name="connsiteY69" fmla="*/ 81159 h 204661"/>
                <a:gd name="connsiteX70" fmla="*/ 2045942 w 5300572"/>
                <a:gd name="connsiteY70" fmla="*/ 64927 h 204661"/>
                <a:gd name="connsiteX71" fmla="*/ 2067584 w 5300572"/>
                <a:gd name="connsiteY71" fmla="*/ 37873 h 204661"/>
                <a:gd name="connsiteX72" fmla="*/ 2078406 w 5300572"/>
                <a:gd name="connsiteY72" fmla="*/ 27052 h 204661"/>
                <a:gd name="connsiteX73" fmla="*/ 2089227 w 5300572"/>
                <a:gd name="connsiteY73" fmla="*/ 43284 h 204661"/>
                <a:gd name="connsiteX74" fmla="*/ 2121691 w 5300572"/>
                <a:gd name="connsiteY74" fmla="*/ 59516 h 204661"/>
                <a:gd name="connsiteX75" fmla="*/ 2170387 w 5300572"/>
                <a:gd name="connsiteY75" fmla="*/ 54105 h 204661"/>
                <a:gd name="connsiteX76" fmla="*/ 2186619 w 5300572"/>
                <a:gd name="connsiteY76" fmla="*/ 48695 h 204661"/>
                <a:gd name="connsiteX77" fmla="*/ 2273189 w 5300572"/>
                <a:gd name="connsiteY77" fmla="*/ 59516 h 204661"/>
                <a:gd name="connsiteX78" fmla="*/ 2321885 w 5300572"/>
                <a:gd name="connsiteY78" fmla="*/ 54105 h 204661"/>
                <a:gd name="connsiteX79" fmla="*/ 2365170 w 5300572"/>
                <a:gd name="connsiteY79" fmla="*/ 48695 h 204661"/>
                <a:gd name="connsiteX80" fmla="*/ 2408455 w 5300572"/>
                <a:gd name="connsiteY80" fmla="*/ 43284 h 204661"/>
                <a:gd name="connsiteX81" fmla="*/ 2424687 w 5300572"/>
                <a:gd name="connsiteY81" fmla="*/ 54105 h 204661"/>
                <a:gd name="connsiteX82" fmla="*/ 2440919 w 5300572"/>
                <a:gd name="connsiteY82" fmla="*/ 59516 h 204661"/>
                <a:gd name="connsiteX83" fmla="*/ 2527490 w 5300572"/>
                <a:gd name="connsiteY83" fmla="*/ 54105 h 204661"/>
                <a:gd name="connsiteX84" fmla="*/ 2543722 w 5300572"/>
                <a:gd name="connsiteY84" fmla="*/ 43284 h 204661"/>
                <a:gd name="connsiteX85" fmla="*/ 2576186 w 5300572"/>
                <a:gd name="connsiteY85" fmla="*/ 21641 h 204661"/>
                <a:gd name="connsiteX86" fmla="*/ 2619471 w 5300572"/>
                <a:gd name="connsiteY86" fmla="*/ 54105 h 204661"/>
                <a:gd name="connsiteX87" fmla="*/ 2641113 w 5300572"/>
                <a:gd name="connsiteY87" fmla="*/ 59516 h 204661"/>
                <a:gd name="connsiteX88" fmla="*/ 2651935 w 5300572"/>
                <a:gd name="connsiteY88" fmla="*/ 70337 h 204661"/>
                <a:gd name="connsiteX89" fmla="*/ 2716862 w 5300572"/>
                <a:gd name="connsiteY89" fmla="*/ 54105 h 204661"/>
                <a:gd name="connsiteX90" fmla="*/ 2727684 w 5300572"/>
                <a:gd name="connsiteY90" fmla="*/ 43284 h 204661"/>
                <a:gd name="connsiteX91" fmla="*/ 2781790 w 5300572"/>
                <a:gd name="connsiteY91" fmla="*/ 37873 h 204661"/>
                <a:gd name="connsiteX92" fmla="*/ 2792612 w 5300572"/>
                <a:gd name="connsiteY92" fmla="*/ 27052 h 204661"/>
                <a:gd name="connsiteX93" fmla="*/ 2798022 w 5300572"/>
                <a:gd name="connsiteY93" fmla="*/ 10820 h 204661"/>
                <a:gd name="connsiteX94" fmla="*/ 2814254 w 5300572"/>
                <a:gd name="connsiteY94" fmla="*/ 16231 h 204661"/>
                <a:gd name="connsiteX95" fmla="*/ 2862950 w 5300572"/>
                <a:gd name="connsiteY95" fmla="*/ 54105 h 204661"/>
                <a:gd name="connsiteX96" fmla="*/ 2900825 w 5300572"/>
                <a:gd name="connsiteY96" fmla="*/ 43284 h 204661"/>
                <a:gd name="connsiteX97" fmla="*/ 2922467 w 5300572"/>
                <a:gd name="connsiteY97" fmla="*/ 48695 h 204661"/>
                <a:gd name="connsiteX98" fmla="*/ 2933289 w 5300572"/>
                <a:gd name="connsiteY98" fmla="*/ 59516 h 204661"/>
                <a:gd name="connsiteX99" fmla="*/ 2987395 w 5300572"/>
                <a:gd name="connsiteY99" fmla="*/ 59516 h 204661"/>
                <a:gd name="connsiteX100" fmla="*/ 3030680 w 5300572"/>
                <a:gd name="connsiteY100" fmla="*/ 37873 h 204661"/>
                <a:gd name="connsiteX101" fmla="*/ 3063144 w 5300572"/>
                <a:gd name="connsiteY101" fmla="*/ 32463 h 204661"/>
                <a:gd name="connsiteX102" fmla="*/ 3095608 w 5300572"/>
                <a:gd name="connsiteY102" fmla="*/ 21641 h 204661"/>
                <a:gd name="connsiteX103" fmla="*/ 3111840 w 5300572"/>
                <a:gd name="connsiteY103" fmla="*/ 16231 h 204661"/>
                <a:gd name="connsiteX104" fmla="*/ 3117251 w 5300572"/>
                <a:gd name="connsiteY104" fmla="*/ 32463 h 204661"/>
                <a:gd name="connsiteX105" fmla="*/ 3198410 w 5300572"/>
                <a:gd name="connsiteY105" fmla="*/ 43284 h 204661"/>
                <a:gd name="connsiteX106" fmla="*/ 3220053 w 5300572"/>
                <a:gd name="connsiteY106" fmla="*/ 48695 h 204661"/>
                <a:gd name="connsiteX107" fmla="*/ 3247106 w 5300572"/>
                <a:gd name="connsiteY107" fmla="*/ 70337 h 204661"/>
                <a:gd name="connsiteX108" fmla="*/ 3322855 w 5300572"/>
                <a:gd name="connsiteY108" fmla="*/ 54105 h 204661"/>
                <a:gd name="connsiteX109" fmla="*/ 3333677 w 5300572"/>
                <a:gd name="connsiteY109" fmla="*/ 43284 h 204661"/>
                <a:gd name="connsiteX110" fmla="*/ 3366141 w 5300572"/>
                <a:gd name="connsiteY110" fmla="*/ 48695 h 204661"/>
                <a:gd name="connsiteX111" fmla="*/ 3382373 w 5300572"/>
                <a:gd name="connsiteY111" fmla="*/ 54105 h 204661"/>
                <a:gd name="connsiteX112" fmla="*/ 3452711 w 5300572"/>
                <a:gd name="connsiteY112" fmla="*/ 48695 h 204661"/>
                <a:gd name="connsiteX113" fmla="*/ 3506818 w 5300572"/>
                <a:gd name="connsiteY113" fmla="*/ 37873 h 204661"/>
                <a:gd name="connsiteX114" fmla="*/ 3523049 w 5300572"/>
                <a:gd name="connsiteY114" fmla="*/ 64927 h 204661"/>
                <a:gd name="connsiteX115" fmla="*/ 3539281 w 5300572"/>
                <a:gd name="connsiteY115" fmla="*/ 59516 h 204661"/>
                <a:gd name="connsiteX116" fmla="*/ 3566335 w 5300572"/>
                <a:gd name="connsiteY116" fmla="*/ 54105 h 204661"/>
                <a:gd name="connsiteX117" fmla="*/ 3658316 w 5300572"/>
                <a:gd name="connsiteY117" fmla="*/ 43284 h 204661"/>
                <a:gd name="connsiteX118" fmla="*/ 3685369 w 5300572"/>
                <a:gd name="connsiteY118" fmla="*/ 48695 h 204661"/>
                <a:gd name="connsiteX119" fmla="*/ 3744886 w 5300572"/>
                <a:gd name="connsiteY119" fmla="*/ 43284 h 204661"/>
                <a:gd name="connsiteX120" fmla="*/ 3761118 w 5300572"/>
                <a:gd name="connsiteY120" fmla="*/ 48695 h 204661"/>
                <a:gd name="connsiteX121" fmla="*/ 3777350 w 5300572"/>
                <a:gd name="connsiteY121" fmla="*/ 59516 h 204661"/>
                <a:gd name="connsiteX122" fmla="*/ 3815225 w 5300572"/>
                <a:gd name="connsiteY122" fmla="*/ 54105 h 204661"/>
                <a:gd name="connsiteX123" fmla="*/ 3880152 w 5300572"/>
                <a:gd name="connsiteY123" fmla="*/ 37873 h 204661"/>
                <a:gd name="connsiteX124" fmla="*/ 3945080 w 5300572"/>
                <a:gd name="connsiteY124" fmla="*/ 43284 h 204661"/>
                <a:gd name="connsiteX125" fmla="*/ 3966723 w 5300572"/>
                <a:gd name="connsiteY125" fmla="*/ 21641 h 204661"/>
                <a:gd name="connsiteX126" fmla="*/ 3999187 w 5300572"/>
                <a:gd name="connsiteY126" fmla="*/ 37873 h 204661"/>
                <a:gd name="connsiteX127" fmla="*/ 4010008 w 5300572"/>
                <a:gd name="connsiteY127" fmla="*/ 48695 h 204661"/>
                <a:gd name="connsiteX128" fmla="*/ 4026240 w 5300572"/>
                <a:gd name="connsiteY128" fmla="*/ 54105 h 204661"/>
                <a:gd name="connsiteX129" fmla="*/ 4069525 w 5300572"/>
                <a:gd name="connsiteY129" fmla="*/ 48695 h 204661"/>
                <a:gd name="connsiteX130" fmla="*/ 4080347 w 5300572"/>
                <a:gd name="connsiteY130" fmla="*/ 37873 h 204661"/>
                <a:gd name="connsiteX131" fmla="*/ 4096578 w 5300572"/>
                <a:gd name="connsiteY131" fmla="*/ 32463 h 204661"/>
                <a:gd name="connsiteX132" fmla="*/ 4118221 w 5300572"/>
                <a:gd name="connsiteY132" fmla="*/ 37873 h 204661"/>
                <a:gd name="connsiteX133" fmla="*/ 4150685 w 5300572"/>
                <a:gd name="connsiteY133" fmla="*/ 59516 h 204661"/>
                <a:gd name="connsiteX134" fmla="*/ 4193970 w 5300572"/>
                <a:gd name="connsiteY134" fmla="*/ 54105 h 204661"/>
                <a:gd name="connsiteX135" fmla="*/ 4226434 w 5300572"/>
                <a:gd name="connsiteY135" fmla="*/ 32463 h 204661"/>
                <a:gd name="connsiteX136" fmla="*/ 4242666 w 5300572"/>
                <a:gd name="connsiteY136" fmla="*/ 37873 h 204661"/>
                <a:gd name="connsiteX137" fmla="*/ 4258898 w 5300572"/>
                <a:gd name="connsiteY137" fmla="*/ 64927 h 204661"/>
                <a:gd name="connsiteX138" fmla="*/ 4313004 w 5300572"/>
                <a:gd name="connsiteY138" fmla="*/ 54105 h 204661"/>
                <a:gd name="connsiteX139" fmla="*/ 4323826 w 5300572"/>
                <a:gd name="connsiteY139" fmla="*/ 43284 h 204661"/>
                <a:gd name="connsiteX140" fmla="*/ 4340058 w 5300572"/>
                <a:gd name="connsiteY140" fmla="*/ 32463 h 204661"/>
                <a:gd name="connsiteX141" fmla="*/ 4350879 w 5300572"/>
                <a:gd name="connsiteY141" fmla="*/ 21641 h 204661"/>
                <a:gd name="connsiteX142" fmla="*/ 4367111 w 5300572"/>
                <a:gd name="connsiteY142" fmla="*/ 16231 h 204661"/>
                <a:gd name="connsiteX143" fmla="*/ 4388754 w 5300572"/>
                <a:gd name="connsiteY143" fmla="*/ 21641 h 204661"/>
                <a:gd name="connsiteX144" fmla="*/ 4399575 w 5300572"/>
                <a:gd name="connsiteY144" fmla="*/ 37873 h 204661"/>
                <a:gd name="connsiteX145" fmla="*/ 4453681 w 5300572"/>
                <a:gd name="connsiteY145" fmla="*/ 32463 h 204661"/>
                <a:gd name="connsiteX146" fmla="*/ 4464503 w 5300572"/>
                <a:gd name="connsiteY146" fmla="*/ 21641 h 204661"/>
                <a:gd name="connsiteX147" fmla="*/ 4496967 w 5300572"/>
                <a:gd name="connsiteY147" fmla="*/ 10820 h 204661"/>
                <a:gd name="connsiteX148" fmla="*/ 4502377 w 5300572"/>
                <a:gd name="connsiteY148" fmla="*/ 27052 h 204661"/>
                <a:gd name="connsiteX149" fmla="*/ 4507788 w 5300572"/>
                <a:gd name="connsiteY149" fmla="*/ 48695 h 204661"/>
                <a:gd name="connsiteX150" fmla="*/ 4524020 w 5300572"/>
                <a:gd name="connsiteY150" fmla="*/ 59516 h 204661"/>
                <a:gd name="connsiteX151" fmla="*/ 4588948 w 5300572"/>
                <a:gd name="connsiteY151" fmla="*/ 43284 h 204661"/>
                <a:gd name="connsiteX152" fmla="*/ 4621412 w 5300572"/>
                <a:gd name="connsiteY152" fmla="*/ 5410 h 204661"/>
                <a:gd name="connsiteX153" fmla="*/ 4648465 w 5300572"/>
                <a:gd name="connsiteY153" fmla="*/ 32463 h 204661"/>
                <a:gd name="connsiteX154" fmla="*/ 4680929 w 5300572"/>
                <a:gd name="connsiteY154" fmla="*/ 27052 h 204661"/>
                <a:gd name="connsiteX155" fmla="*/ 4697161 w 5300572"/>
                <a:gd name="connsiteY155" fmla="*/ 16231 h 204661"/>
                <a:gd name="connsiteX156" fmla="*/ 4729625 w 5300572"/>
                <a:gd name="connsiteY156" fmla="*/ 5410 h 204661"/>
                <a:gd name="connsiteX157" fmla="*/ 4745857 w 5300572"/>
                <a:gd name="connsiteY157" fmla="*/ 16231 h 204661"/>
                <a:gd name="connsiteX158" fmla="*/ 4762089 w 5300572"/>
                <a:gd name="connsiteY158" fmla="*/ 32463 h 204661"/>
                <a:gd name="connsiteX159" fmla="*/ 4778320 w 5300572"/>
                <a:gd name="connsiteY159" fmla="*/ 37873 h 204661"/>
                <a:gd name="connsiteX160" fmla="*/ 4810784 w 5300572"/>
                <a:gd name="connsiteY160" fmla="*/ 27052 h 204661"/>
                <a:gd name="connsiteX161" fmla="*/ 4821606 w 5300572"/>
                <a:gd name="connsiteY161" fmla="*/ 16231 h 204661"/>
                <a:gd name="connsiteX162" fmla="*/ 4837838 w 5300572"/>
                <a:gd name="connsiteY162" fmla="*/ 10820 h 204661"/>
                <a:gd name="connsiteX163" fmla="*/ 4935229 w 5300572"/>
                <a:gd name="connsiteY163" fmla="*/ 27052 h 204661"/>
                <a:gd name="connsiteX164" fmla="*/ 4940640 w 5300572"/>
                <a:gd name="connsiteY164" fmla="*/ 43284 h 204661"/>
                <a:gd name="connsiteX165" fmla="*/ 4956872 w 5300572"/>
                <a:gd name="connsiteY165" fmla="*/ 54105 h 204661"/>
                <a:gd name="connsiteX166" fmla="*/ 4983925 w 5300572"/>
                <a:gd name="connsiteY166" fmla="*/ 70337 h 204661"/>
                <a:gd name="connsiteX167" fmla="*/ 5005568 w 5300572"/>
                <a:gd name="connsiteY167" fmla="*/ 64927 h 204661"/>
                <a:gd name="connsiteX168" fmla="*/ 5016389 w 5300572"/>
                <a:gd name="connsiteY168" fmla="*/ 32463 h 204661"/>
                <a:gd name="connsiteX169" fmla="*/ 5054264 w 5300572"/>
                <a:gd name="connsiteY169" fmla="*/ 48695 h 204661"/>
                <a:gd name="connsiteX170" fmla="*/ 5086728 w 5300572"/>
                <a:gd name="connsiteY170" fmla="*/ 59516 h 204661"/>
                <a:gd name="connsiteX171" fmla="*/ 5135423 w 5300572"/>
                <a:gd name="connsiteY171" fmla="*/ 64927 h 204661"/>
                <a:gd name="connsiteX172" fmla="*/ 5162477 w 5300572"/>
                <a:gd name="connsiteY172" fmla="*/ 81159 h 204661"/>
                <a:gd name="connsiteX173" fmla="*/ 5167887 w 5300572"/>
                <a:gd name="connsiteY173" fmla="*/ 64927 h 204661"/>
                <a:gd name="connsiteX174" fmla="*/ 5205762 w 5300572"/>
                <a:gd name="connsiteY174" fmla="*/ 75748 h 204661"/>
                <a:gd name="connsiteX175" fmla="*/ 5216583 w 5300572"/>
                <a:gd name="connsiteY175" fmla="*/ 91980 h 204661"/>
                <a:gd name="connsiteX176" fmla="*/ 5227404 w 5300572"/>
                <a:gd name="connsiteY176" fmla="*/ 59516 h 204661"/>
                <a:gd name="connsiteX177" fmla="*/ 5232815 w 5300572"/>
                <a:gd name="connsiteY177" fmla="*/ 43284 h 204661"/>
                <a:gd name="connsiteX178" fmla="*/ 5249047 w 5300572"/>
                <a:gd name="connsiteY178" fmla="*/ 48695 h 204661"/>
                <a:gd name="connsiteX179" fmla="*/ 5265279 w 5300572"/>
                <a:gd name="connsiteY179" fmla="*/ 81159 h 204661"/>
                <a:gd name="connsiteX180" fmla="*/ 5276100 w 5300572"/>
                <a:gd name="connsiteY180" fmla="*/ 97391 h 204661"/>
                <a:gd name="connsiteX181" fmla="*/ 5281511 w 5300572"/>
                <a:gd name="connsiteY181" fmla="*/ 113623 h 204661"/>
                <a:gd name="connsiteX182" fmla="*/ 5292332 w 5300572"/>
                <a:gd name="connsiteY182" fmla="*/ 129854 h 204661"/>
                <a:gd name="connsiteX183" fmla="*/ 5284975 w 5300572"/>
                <a:gd name="connsiteY183" fmla="*/ 176478 h 204661"/>
                <a:gd name="connsiteX184" fmla="*/ 5208269 w 5300572"/>
                <a:gd name="connsiteY184" fmla="*/ 180662 h 204661"/>
                <a:gd name="connsiteX185" fmla="*/ 4808176 w 5300572"/>
                <a:gd name="connsiteY185" fmla="*/ 178550 h 204661"/>
                <a:gd name="connsiteX186" fmla="*/ 9637 w 5300572"/>
                <a:gd name="connsiteY186" fmla="*/ 204653 h 2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5300572" h="204661">
                  <a:moveTo>
                    <a:pt x="9637" y="204653"/>
                  </a:moveTo>
                  <a:cubicBezTo>
                    <a:pt x="178" y="205526"/>
                    <a:pt x="1543" y="135704"/>
                    <a:pt x="1006" y="103502"/>
                  </a:cubicBezTo>
                  <a:cubicBezTo>
                    <a:pt x="469" y="71300"/>
                    <a:pt x="-2822" y="25559"/>
                    <a:pt x="6416" y="11441"/>
                  </a:cubicBezTo>
                  <a:cubicBezTo>
                    <a:pt x="15654" y="-2677"/>
                    <a:pt x="54629" y="26005"/>
                    <a:pt x="56432" y="18791"/>
                  </a:cubicBezTo>
                  <a:cubicBezTo>
                    <a:pt x="88480" y="42825"/>
                    <a:pt x="82144" y="33791"/>
                    <a:pt x="92697" y="43284"/>
                  </a:cubicBezTo>
                  <a:cubicBezTo>
                    <a:pt x="103250" y="52777"/>
                    <a:pt x="111765" y="63770"/>
                    <a:pt x="119750" y="75748"/>
                  </a:cubicBezTo>
                  <a:cubicBezTo>
                    <a:pt x="125161" y="73944"/>
                    <a:pt x="131949" y="74370"/>
                    <a:pt x="135982" y="70337"/>
                  </a:cubicBezTo>
                  <a:cubicBezTo>
                    <a:pt x="159383" y="46936"/>
                    <a:pt x="132060" y="43781"/>
                    <a:pt x="163035" y="54105"/>
                  </a:cubicBezTo>
                  <a:cubicBezTo>
                    <a:pt x="171244" y="59578"/>
                    <a:pt x="184296" y="70337"/>
                    <a:pt x="195499" y="70337"/>
                  </a:cubicBezTo>
                  <a:cubicBezTo>
                    <a:pt x="202935" y="70337"/>
                    <a:pt x="209992" y="66970"/>
                    <a:pt x="217142" y="64927"/>
                  </a:cubicBezTo>
                  <a:cubicBezTo>
                    <a:pt x="236741" y="59328"/>
                    <a:pt x="231823" y="60550"/>
                    <a:pt x="249606" y="48695"/>
                  </a:cubicBezTo>
                  <a:cubicBezTo>
                    <a:pt x="282321" y="56873"/>
                    <a:pt x="264184" y="51751"/>
                    <a:pt x="303712" y="64927"/>
                  </a:cubicBezTo>
                  <a:lnTo>
                    <a:pt x="319944" y="70337"/>
                  </a:lnTo>
                  <a:cubicBezTo>
                    <a:pt x="325355" y="73944"/>
                    <a:pt x="330360" y="78251"/>
                    <a:pt x="336176" y="81159"/>
                  </a:cubicBezTo>
                  <a:cubicBezTo>
                    <a:pt x="358193" y="92168"/>
                    <a:pt x="367168" y="84724"/>
                    <a:pt x="395693" y="81159"/>
                  </a:cubicBezTo>
                  <a:cubicBezTo>
                    <a:pt x="438323" y="66948"/>
                    <a:pt x="374304" y="85600"/>
                    <a:pt x="449800" y="81159"/>
                  </a:cubicBezTo>
                  <a:cubicBezTo>
                    <a:pt x="468161" y="80079"/>
                    <a:pt x="485871" y="73944"/>
                    <a:pt x="503906" y="70337"/>
                  </a:cubicBezTo>
                  <a:cubicBezTo>
                    <a:pt x="507513" y="66730"/>
                    <a:pt x="509726" y="60516"/>
                    <a:pt x="514728" y="59516"/>
                  </a:cubicBezTo>
                  <a:cubicBezTo>
                    <a:pt x="520321" y="58398"/>
                    <a:pt x="525427" y="63544"/>
                    <a:pt x="530960" y="64927"/>
                  </a:cubicBezTo>
                  <a:cubicBezTo>
                    <a:pt x="539882" y="67157"/>
                    <a:pt x="548995" y="68534"/>
                    <a:pt x="558013" y="70337"/>
                  </a:cubicBezTo>
                  <a:cubicBezTo>
                    <a:pt x="567031" y="68534"/>
                    <a:pt x="576144" y="67157"/>
                    <a:pt x="585066" y="64927"/>
                  </a:cubicBezTo>
                  <a:cubicBezTo>
                    <a:pt x="590599" y="63544"/>
                    <a:pt x="595672" y="58578"/>
                    <a:pt x="601298" y="59516"/>
                  </a:cubicBezTo>
                  <a:cubicBezTo>
                    <a:pt x="607712" y="60585"/>
                    <a:pt x="612119" y="66730"/>
                    <a:pt x="617530" y="70337"/>
                  </a:cubicBezTo>
                  <a:cubicBezTo>
                    <a:pt x="621137" y="75748"/>
                    <a:pt x="623273" y="82507"/>
                    <a:pt x="628351" y="86569"/>
                  </a:cubicBezTo>
                  <a:cubicBezTo>
                    <a:pt x="642660" y="98016"/>
                    <a:pt x="670291" y="88307"/>
                    <a:pt x="682458" y="86569"/>
                  </a:cubicBezTo>
                  <a:cubicBezTo>
                    <a:pt x="687869" y="82962"/>
                    <a:pt x="692187" y="75748"/>
                    <a:pt x="698690" y="75748"/>
                  </a:cubicBezTo>
                  <a:cubicBezTo>
                    <a:pt x="710097" y="75748"/>
                    <a:pt x="731154" y="86569"/>
                    <a:pt x="731154" y="86569"/>
                  </a:cubicBezTo>
                  <a:cubicBezTo>
                    <a:pt x="734761" y="90176"/>
                    <a:pt x="737601" y="94766"/>
                    <a:pt x="741975" y="97391"/>
                  </a:cubicBezTo>
                  <a:cubicBezTo>
                    <a:pt x="757954" y="106979"/>
                    <a:pt x="762201" y="101803"/>
                    <a:pt x="779849" y="97391"/>
                  </a:cubicBezTo>
                  <a:cubicBezTo>
                    <a:pt x="785260" y="93784"/>
                    <a:pt x="791483" y="91167"/>
                    <a:pt x="796081" y="86569"/>
                  </a:cubicBezTo>
                  <a:cubicBezTo>
                    <a:pt x="802457" y="80193"/>
                    <a:pt x="805385" y="70700"/>
                    <a:pt x="812313" y="64927"/>
                  </a:cubicBezTo>
                  <a:cubicBezTo>
                    <a:pt x="816694" y="61276"/>
                    <a:pt x="823134" y="61320"/>
                    <a:pt x="828545" y="59516"/>
                  </a:cubicBezTo>
                  <a:cubicBezTo>
                    <a:pt x="833956" y="63123"/>
                    <a:pt x="838835" y="67696"/>
                    <a:pt x="844777" y="70337"/>
                  </a:cubicBezTo>
                  <a:cubicBezTo>
                    <a:pt x="855201" y="74970"/>
                    <a:pt x="877241" y="81159"/>
                    <a:pt x="877241" y="81159"/>
                  </a:cubicBezTo>
                  <a:cubicBezTo>
                    <a:pt x="891669" y="79355"/>
                    <a:pt x="906220" y="78349"/>
                    <a:pt x="920526" y="75748"/>
                  </a:cubicBezTo>
                  <a:cubicBezTo>
                    <a:pt x="926137" y="74728"/>
                    <a:pt x="935375" y="75870"/>
                    <a:pt x="936758" y="70337"/>
                  </a:cubicBezTo>
                  <a:cubicBezTo>
                    <a:pt x="938335" y="64028"/>
                    <a:pt x="920526" y="57712"/>
                    <a:pt x="925937" y="54105"/>
                  </a:cubicBezTo>
                  <a:cubicBezTo>
                    <a:pt x="933589" y="49004"/>
                    <a:pt x="943839" y="58601"/>
                    <a:pt x="952990" y="59516"/>
                  </a:cubicBezTo>
                  <a:cubicBezTo>
                    <a:pt x="979969" y="62214"/>
                    <a:pt x="1007097" y="63123"/>
                    <a:pt x="1034150" y="64927"/>
                  </a:cubicBezTo>
                  <a:cubicBezTo>
                    <a:pt x="1074266" y="91670"/>
                    <a:pt x="1053861" y="89119"/>
                    <a:pt x="1093667" y="81159"/>
                  </a:cubicBezTo>
                  <a:cubicBezTo>
                    <a:pt x="1097274" y="77552"/>
                    <a:pt x="1099487" y="71338"/>
                    <a:pt x="1104489" y="70337"/>
                  </a:cubicBezTo>
                  <a:cubicBezTo>
                    <a:pt x="1110081" y="69218"/>
                    <a:pt x="1115236" y="74181"/>
                    <a:pt x="1120720" y="75748"/>
                  </a:cubicBezTo>
                  <a:cubicBezTo>
                    <a:pt x="1127870" y="77791"/>
                    <a:pt x="1135149" y="79355"/>
                    <a:pt x="1142363" y="81159"/>
                  </a:cubicBezTo>
                  <a:cubicBezTo>
                    <a:pt x="1162202" y="79355"/>
                    <a:pt x="1182159" y="78565"/>
                    <a:pt x="1201880" y="75748"/>
                  </a:cubicBezTo>
                  <a:cubicBezTo>
                    <a:pt x="1207526" y="74941"/>
                    <a:pt x="1212409" y="70337"/>
                    <a:pt x="1218112" y="70337"/>
                  </a:cubicBezTo>
                  <a:cubicBezTo>
                    <a:pt x="1229311" y="70337"/>
                    <a:pt x="1242370" y="81098"/>
                    <a:pt x="1250576" y="86569"/>
                  </a:cubicBezTo>
                  <a:cubicBezTo>
                    <a:pt x="1265004" y="84766"/>
                    <a:pt x="1279555" y="83760"/>
                    <a:pt x="1293861" y="81159"/>
                  </a:cubicBezTo>
                  <a:cubicBezTo>
                    <a:pt x="1299472" y="80139"/>
                    <a:pt x="1305452" y="79063"/>
                    <a:pt x="1310093" y="75748"/>
                  </a:cubicBezTo>
                  <a:cubicBezTo>
                    <a:pt x="1318395" y="69818"/>
                    <a:pt x="1331736" y="54105"/>
                    <a:pt x="1331736" y="54105"/>
                  </a:cubicBezTo>
                  <a:cubicBezTo>
                    <a:pt x="1344908" y="58496"/>
                    <a:pt x="1355622" y="65295"/>
                    <a:pt x="1369610" y="54105"/>
                  </a:cubicBezTo>
                  <a:cubicBezTo>
                    <a:pt x="1402401" y="27871"/>
                    <a:pt x="1344034" y="44267"/>
                    <a:pt x="1391253" y="32463"/>
                  </a:cubicBezTo>
                  <a:cubicBezTo>
                    <a:pt x="1424356" y="24188"/>
                    <a:pt x="1422160" y="28213"/>
                    <a:pt x="1461591" y="21641"/>
                  </a:cubicBezTo>
                  <a:cubicBezTo>
                    <a:pt x="1468926" y="20419"/>
                    <a:pt x="1476020" y="18034"/>
                    <a:pt x="1483234" y="16231"/>
                  </a:cubicBezTo>
                  <a:cubicBezTo>
                    <a:pt x="1503737" y="23064"/>
                    <a:pt x="1498802" y="16610"/>
                    <a:pt x="1504877" y="37873"/>
                  </a:cubicBezTo>
                  <a:cubicBezTo>
                    <a:pt x="1506920" y="45023"/>
                    <a:pt x="1503284" y="57015"/>
                    <a:pt x="1510287" y="59516"/>
                  </a:cubicBezTo>
                  <a:cubicBezTo>
                    <a:pt x="1532433" y="67425"/>
                    <a:pt x="1557180" y="63123"/>
                    <a:pt x="1580626" y="64927"/>
                  </a:cubicBezTo>
                  <a:lnTo>
                    <a:pt x="1613090" y="75748"/>
                  </a:lnTo>
                  <a:cubicBezTo>
                    <a:pt x="1619259" y="77804"/>
                    <a:pt x="1623345" y="84007"/>
                    <a:pt x="1629322" y="86569"/>
                  </a:cubicBezTo>
                  <a:cubicBezTo>
                    <a:pt x="1636157" y="89498"/>
                    <a:pt x="1643750" y="90176"/>
                    <a:pt x="1650964" y="91980"/>
                  </a:cubicBezTo>
                  <a:cubicBezTo>
                    <a:pt x="1667196" y="90176"/>
                    <a:pt x="1684311" y="92150"/>
                    <a:pt x="1699660" y="86569"/>
                  </a:cubicBezTo>
                  <a:cubicBezTo>
                    <a:pt x="1705771" y="84347"/>
                    <a:pt x="1706419" y="75415"/>
                    <a:pt x="1710481" y="70337"/>
                  </a:cubicBezTo>
                  <a:cubicBezTo>
                    <a:pt x="1713668" y="66354"/>
                    <a:pt x="1717696" y="63123"/>
                    <a:pt x="1721303" y="59516"/>
                  </a:cubicBezTo>
                  <a:cubicBezTo>
                    <a:pt x="1726714" y="61320"/>
                    <a:pt x="1733081" y="61364"/>
                    <a:pt x="1737535" y="64927"/>
                  </a:cubicBezTo>
                  <a:cubicBezTo>
                    <a:pt x="1742613" y="68989"/>
                    <a:pt x="1742842" y="77713"/>
                    <a:pt x="1748356" y="81159"/>
                  </a:cubicBezTo>
                  <a:cubicBezTo>
                    <a:pt x="1758029" y="87204"/>
                    <a:pt x="1780820" y="91980"/>
                    <a:pt x="1780820" y="91980"/>
                  </a:cubicBezTo>
                  <a:cubicBezTo>
                    <a:pt x="1791641" y="90176"/>
                    <a:pt x="1802575" y="88949"/>
                    <a:pt x="1813284" y="86569"/>
                  </a:cubicBezTo>
                  <a:cubicBezTo>
                    <a:pt x="1818851" y="85332"/>
                    <a:pt x="1823844" y="81756"/>
                    <a:pt x="1829516" y="81159"/>
                  </a:cubicBezTo>
                  <a:cubicBezTo>
                    <a:pt x="1858270" y="78132"/>
                    <a:pt x="1887229" y="77552"/>
                    <a:pt x="1916086" y="75748"/>
                  </a:cubicBezTo>
                  <a:cubicBezTo>
                    <a:pt x="1923743" y="78301"/>
                    <a:pt x="1947163" y="86569"/>
                    <a:pt x="1953961" y="86569"/>
                  </a:cubicBezTo>
                  <a:cubicBezTo>
                    <a:pt x="1975679" y="86569"/>
                    <a:pt x="1997246" y="82962"/>
                    <a:pt x="2018889" y="81159"/>
                  </a:cubicBezTo>
                  <a:cubicBezTo>
                    <a:pt x="2046307" y="53738"/>
                    <a:pt x="2010823" y="85999"/>
                    <a:pt x="2045942" y="64927"/>
                  </a:cubicBezTo>
                  <a:cubicBezTo>
                    <a:pt x="2055990" y="58898"/>
                    <a:pt x="2060780" y="46378"/>
                    <a:pt x="2067584" y="37873"/>
                  </a:cubicBezTo>
                  <a:cubicBezTo>
                    <a:pt x="2070771" y="33890"/>
                    <a:pt x="2074799" y="30659"/>
                    <a:pt x="2078406" y="27052"/>
                  </a:cubicBezTo>
                  <a:cubicBezTo>
                    <a:pt x="2082013" y="32463"/>
                    <a:pt x="2084629" y="38686"/>
                    <a:pt x="2089227" y="43284"/>
                  </a:cubicBezTo>
                  <a:cubicBezTo>
                    <a:pt x="2099715" y="53772"/>
                    <a:pt x="2108490" y="55115"/>
                    <a:pt x="2121691" y="59516"/>
                  </a:cubicBezTo>
                  <a:cubicBezTo>
                    <a:pt x="2137923" y="57712"/>
                    <a:pt x="2154277" y="56790"/>
                    <a:pt x="2170387" y="54105"/>
                  </a:cubicBezTo>
                  <a:cubicBezTo>
                    <a:pt x="2176013" y="53167"/>
                    <a:pt x="2180916" y="48695"/>
                    <a:pt x="2186619" y="48695"/>
                  </a:cubicBezTo>
                  <a:cubicBezTo>
                    <a:pt x="2212635" y="48695"/>
                    <a:pt x="2246456" y="55060"/>
                    <a:pt x="2273189" y="59516"/>
                  </a:cubicBezTo>
                  <a:cubicBezTo>
                    <a:pt x="2289421" y="57712"/>
                    <a:pt x="2306041" y="58066"/>
                    <a:pt x="2321885" y="54105"/>
                  </a:cubicBezTo>
                  <a:cubicBezTo>
                    <a:pt x="2367882" y="42606"/>
                    <a:pt x="2300468" y="35754"/>
                    <a:pt x="2365170" y="48695"/>
                  </a:cubicBezTo>
                  <a:cubicBezTo>
                    <a:pt x="2379598" y="46891"/>
                    <a:pt x="2393974" y="41968"/>
                    <a:pt x="2408455" y="43284"/>
                  </a:cubicBezTo>
                  <a:cubicBezTo>
                    <a:pt x="2414931" y="43873"/>
                    <a:pt x="2418871" y="51197"/>
                    <a:pt x="2424687" y="54105"/>
                  </a:cubicBezTo>
                  <a:cubicBezTo>
                    <a:pt x="2429788" y="56656"/>
                    <a:pt x="2435508" y="57712"/>
                    <a:pt x="2440919" y="59516"/>
                  </a:cubicBezTo>
                  <a:cubicBezTo>
                    <a:pt x="2469776" y="57712"/>
                    <a:pt x="2498930" y="58614"/>
                    <a:pt x="2527490" y="54105"/>
                  </a:cubicBezTo>
                  <a:cubicBezTo>
                    <a:pt x="2533913" y="53091"/>
                    <a:pt x="2538076" y="46510"/>
                    <a:pt x="2543722" y="43284"/>
                  </a:cubicBezTo>
                  <a:cubicBezTo>
                    <a:pt x="2574294" y="25815"/>
                    <a:pt x="2556899" y="40928"/>
                    <a:pt x="2576186" y="21641"/>
                  </a:cubicBezTo>
                  <a:cubicBezTo>
                    <a:pt x="2588205" y="33661"/>
                    <a:pt x="2603152" y="50025"/>
                    <a:pt x="2619471" y="54105"/>
                  </a:cubicBezTo>
                  <a:lnTo>
                    <a:pt x="2641113" y="59516"/>
                  </a:lnTo>
                  <a:cubicBezTo>
                    <a:pt x="2644720" y="63123"/>
                    <a:pt x="2646859" y="69829"/>
                    <a:pt x="2651935" y="70337"/>
                  </a:cubicBezTo>
                  <a:cubicBezTo>
                    <a:pt x="2674597" y="72603"/>
                    <a:pt x="2698094" y="66617"/>
                    <a:pt x="2716862" y="54105"/>
                  </a:cubicBezTo>
                  <a:cubicBezTo>
                    <a:pt x="2721107" y="51275"/>
                    <a:pt x="2722735" y="44521"/>
                    <a:pt x="2727684" y="43284"/>
                  </a:cubicBezTo>
                  <a:cubicBezTo>
                    <a:pt x="2745268" y="38888"/>
                    <a:pt x="2763755" y="39677"/>
                    <a:pt x="2781790" y="37873"/>
                  </a:cubicBezTo>
                  <a:cubicBezTo>
                    <a:pt x="2785397" y="34266"/>
                    <a:pt x="2789987" y="31426"/>
                    <a:pt x="2792612" y="27052"/>
                  </a:cubicBezTo>
                  <a:cubicBezTo>
                    <a:pt x="2795546" y="22161"/>
                    <a:pt x="2792921" y="13371"/>
                    <a:pt x="2798022" y="10820"/>
                  </a:cubicBezTo>
                  <a:cubicBezTo>
                    <a:pt x="2803123" y="8269"/>
                    <a:pt x="2808843" y="14427"/>
                    <a:pt x="2814254" y="16231"/>
                  </a:cubicBezTo>
                  <a:cubicBezTo>
                    <a:pt x="2850751" y="52728"/>
                    <a:pt x="2832199" y="43856"/>
                    <a:pt x="2862950" y="54105"/>
                  </a:cubicBezTo>
                  <a:cubicBezTo>
                    <a:pt x="2870602" y="51555"/>
                    <a:pt x="2894034" y="43284"/>
                    <a:pt x="2900825" y="43284"/>
                  </a:cubicBezTo>
                  <a:cubicBezTo>
                    <a:pt x="2908261" y="43284"/>
                    <a:pt x="2915253" y="46891"/>
                    <a:pt x="2922467" y="48695"/>
                  </a:cubicBezTo>
                  <a:cubicBezTo>
                    <a:pt x="2926074" y="52302"/>
                    <a:pt x="2928915" y="56891"/>
                    <a:pt x="2933289" y="59516"/>
                  </a:cubicBezTo>
                  <a:cubicBezTo>
                    <a:pt x="2951450" y="70413"/>
                    <a:pt x="2966612" y="62485"/>
                    <a:pt x="2987395" y="59516"/>
                  </a:cubicBezTo>
                  <a:cubicBezTo>
                    <a:pt x="3004549" y="48081"/>
                    <a:pt x="3008283" y="43981"/>
                    <a:pt x="3030680" y="37873"/>
                  </a:cubicBezTo>
                  <a:cubicBezTo>
                    <a:pt x="3041264" y="34986"/>
                    <a:pt x="3052323" y="34266"/>
                    <a:pt x="3063144" y="32463"/>
                  </a:cubicBezTo>
                  <a:lnTo>
                    <a:pt x="3095608" y="21641"/>
                  </a:lnTo>
                  <a:lnTo>
                    <a:pt x="3111840" y="16231"/>
                  </a:lnTo>
                  <a:cubicBezTo>
                    <a:pt x="3113644" y="21642"/>
                    <a:pt x="3114700" y="27362"/>
                    <a:pt x="3117251" y="32463"/>
                  </a:cubicBezTo>
                  <a:cubicBezTo>
                    <a:pt x="3135371" y="68703"/>
                    <a:pt x="3142362" y="47596"/>
                    <a:pt x="3198410" y="43284"/>
                  </a:cubicBezTo>
                  <a:cubicBezTo>
                    <a:pt x="3205624" y="45088"/>
                    <a:pt x="3213866" y="44570"/>
                    <a:pt x="3220053" y="48695"/>
                  </a:cubicBezTo>
                  <a:cubicBezTo>
                    <a:pt x="3268995" y="81324"/>
                    <a:pt x="3194045" y="52652"/>
                    <a:pt x="3247106" y="70337"/>
                  </a:cubicBezTo>
                  <a:cubicBezTo>
                    <a:pt x="3294209" y="66055"/>
                    <a:pt x="3296215" y="75417"/>
                    <a:pt x="3322855" y="54105"/>
                  </a:cubicBezTo>
                  <a:cubicBezTo>
                    <a:pt x="3326838" y="50918"/>
                    <a:pt x="3330070" y="46891"/>
                    <a:pt x="3333677" y="43284"/>
                  </a:cubicBezTo>
                  <a:cubicBezTo>
                    <a:pt x="3344498" y="45088"/>
                    <a:pt x="3355432" y="46315"/>
                    <a:pt x="3366141" y="48695"/>
                  </a:cubicBezTo>
                  <a:cubicBezTo>
                    <a:pt x="3371708" y="49932"/>
                    <a:pt x="3376670" y="54105"/>
                    <a:pt x="3382373" y="54105"/>
                  </a:cubicBezTo>
                  <a:cubicBezTo>
                    <a:pt x="3405888" y="54105"/>
                    <a:pt x="3429265" y="50498"/>
                    <a:pt x="3452711" y="48695"/>
                  </a:cubicBezTo>
                  <a:cubicBezTo>
                    <a:pt x="3500559" y="24771"/>
                    <a:pt x="3484589" y="15646"/>
                    <a:pt x="3506818" y="37873"/>
                  </a:cubicBezTo>
                  <a:cubicBezTo>
                    <a:pt x="3509096" y="44709"/>
                    <a:pt x="3512439" y="62805"/>
                    <a:pt x="3523049" y="64927"/>
                  </a:cubicBezTo>
                  <a:cubicBezTo>
                    <a:pt x="3528642" y="66046"/>
                    <a:pt x="3533748" y="60899"/>
                    <a:pt x="3539281" y="59516"/>
                  </a:cubicBezTo>
                  <a:cubicBezTo>
                    <a:pt x="3548203" y="57285"/>
                    <a:pt x="3557245" y="55503"/>
                    <a:pt x="3566335" y="54105"/>
                  </a:cubicBezTo>
                  <a:cubicBezTo>
                    <a:pt x="3585645" y="51134"/>
                    <a:pt x="3640299" y="45286"/>
                    <a:pt x="3658316" y="43284"/>
                  </a:cubicBezTo>
                  <a:cubicBezTo>
                    <a:pt x="3716754" y="23803"/>
                    <a:pt x="3637093" y="44981"/>
                    <a:pt x="3685369" y="48695"/>
                  </a:cubicBezTo>
                  <a:cubicBezTo>
                    <a:pt x="3705231" y="50223"/>
                    <a:pt x="3725047" y="45088"/>
                    <a:pt x="3744886" y="43284"/>
                  </a:cubicBezTo>
                  <a:cubicBezTo>
                    <a:pt x="3750297" y="45088"/>
                    <a:pt x="3756017" y="46144"/>
                    <a:pt x="3761118" y="48695"/>
                  </a:cubicBezTo>
                  <a:cubicBezTo>
                    <a:pt x="3766934" y="51603"/>
                    <a:pt x="3770880" y="58869"/>
                    <a:pt x="3777350" y="59516"/>
                  </a:cubicBezTo>
                  <a:cubicBezTo>
                    <a:pt x="3790040" y="60785"/>
                    <a:pt x="3802600" y="55909"/>
                    <a:pt x="3815225" y="54105"/>
                  </a:cubicBezTo>
                  <a:cubicBezTo>
                    <a:pt x="3856817" y="26378"/>
                    <a:pt x="3834860" y="30325"/>
                    <a:pt x="3880152" y="37873"/>
                  </a:cubicBezTo>
                  <a:cubicBezTo>
                    <a:pt x="3923024" y="52164"/>
                    <a:pt x="3901364" y="50570"/>
                    <a:pt x="3945080" y="43284"/>
                  </a:cubicBezTo>
                  <a:cubicBezTo>
                    <a:pt x="3952294" y="36070"/>
                    <a:pt x="3957044" y="18414"/>
                    <a:pt x="3966723" y="21641"/>
                  </a:cubicBezTo>
                  <a:cubicBezTo>
                    <a:pt x="3983866" y="27356"/>
                    <a:pt x="3984205" y="25887"/>
                    <a:pt x="3999187" y="37873"/>
                  </a:cubicBezTo>
                  <a:cubicBezTo>
                    <a:pt x="4003170" y="41060"/>
                    <a:pt x="4005634" y="46070"/>
                    <a:pt x="4010008" y="48695"/>
                  </a:cubicBezTo>
                  <a:cubicBezTo>
                    <a:pt x="4014899" y="51629"/>
                    <a:pt x="4020829" y="52302"/>
                    <a:pt x="4026240" y="54105"/>
                  </a:cubicBezTo>
                  <a:cubicBezTo>
                    <a:pt x="4040668" y="52302"/>
                    <a:pt x="4055598" y="52873"/>
                    <a:pt x="4069525" y="48695"/>
                  </a:cubicBezTo>
                  <a:cubicBezTo>
                    <a:pt x="4074411" y="47229"/>
                    <a:pt x="4075972" y="40498"/>
                    <a:pt x="4080347" y="37873"/>
                  </a:cubicBezTo>
                  <a:cubicBezTo>
                    <a:pt x="4085237" y="34939"/>
                    <a:pt x="4091168" y="34266"/>
                    <a:pt x="4096578" y="32463"/>
                  </a:cubicBezTo>
                  <a:cubicBezTo>
                    <a:pt x="4103792" y="34266"/>
                    <a:pt x="4111570" y="34547"/>
                    <a:pt x="4118221" y="37873"/>
                  </a:cubicBezTo>
                  <a:cubicBezTo>
                    <a:pt x="4129854" y="43689"/>
                    <a:pt x="4150685" y="59516"/>
                    <a:pt x="4150685" y="59516"/>
                  </a:cubicBezTo>
                  <a:cubicBezTo>
                    <a:pt x="4165113" y="57712"/>
                    <a:pt x="4180276" y="58996"/>
                    <a:pt x="4193970" y="54105"/>
                  </a:cubicBezTo>
                  <a:cubicBezTo>
                    <a:pt x="4206218" y="49731"/>
                    <a:pt x="4226434" y="32463"/>
                    <a:pt x="4226434" y="32463"/>
                  </a:cubicBezTo>
                  <a:cubicBezTo>
                    <a:pt x="4231845" y="34266"/>
                    <a:pt x="4237775" y="34939"/>
                    <a:pt x="4242666" y="37873"/>
                  </a:cubicBezTo>
                  <a:cubicBezTo>
                    <a:pt x="4255043" y="45300"/>
                    <a:pt x="4254642" y="52161"/>
                    <a:pt x="4258898" y="64927"/>
                  </a:cubicBezTo>
                  <a:cubicBezTo>
                    <a:pt x="4265469" y="63988"/>
                    <a:pt x="4301198" y="61189"/>
                    <a:pt x="4313004" y="54105"/>
                  </a:cubicBezTo>
                  <a:cubicBezTo>
                    <a:pt x="4317378" y="51480"/>
                    <a:pt x="4319842" y="46471"/>
                    <a:pt x="4323826" y="43284"/>
                  </a:cubicBezTo>
                  <a:cubicBezTo>
                    <a:pt x="4328904" y="39222"/>
                    <a:pt x="4334980" y="36525"/>
                    <a:pt x="4340058" y="32463"/>
                  </a:cubicBezTo>
                  <a:cubicBezTo>
                    <a:pt x="4344041" y="29276"/>
                    <a:pt x="4346505" y="24266"/>
                    <a:pt x="4350879" y="21641"/>
                  </a:cubicBezTo>
                  <a:cubicBezTo>
                    <a:pt x="4355770" y="18707"/>
                    <a:pt x="4361700" y="18034"/>
                    <a:pt x="4367111" y="16231"/>
                  </a:cubicBezTo>
                  <a:cubicBezTo>
                    <a:pt x="4374325" y="18034"/>
                    <a:pt x="4382567" y="17516"/>
                    <a:pt x="4388754" y="21641"/>
                  </a:cubicBezTo>
                  <a:cubicBezTo>
                    <a:pt x="4394165" y="25248"/>
                    <a:pt x="4393161" y="36804"/>
                    <a:pt x="4399575" y="37873"/>
                  </a:cubicBezTo>
                  <a:cubicBezTo>
                    <a:pt x="4417454" y="40853"/>
                    <a:pt x="4435646" y="34266"/>
                    <a:pt x="4453681" y="32463"/>
                  </a:cubicBezTo>
                  <a:cubicBezTo>
                    <a:pt x="4457288" y="28856"/>
                    <a:pt x="4459940" y="23922"/>
                    <a:pt x="4464503" y="21641"/>
                  </a:cubicBezTo>
                  <a:cubicBezTo>
                    <a:pt x="4474705" y="16540"/>
                    <a:pt x="4496967" y="10820"/>
                    <a:pt x="4496967" y="10820"/>
                  </a:cubicBezTo>
                  <a:cubicBezTo>
                    <a:pt x="4498770" y="16231"/>
                    <a:pt x="4498814" y="22598"/>
                    <a:pt x="4502377" y="27052"/>
                  </a:cubicBezTo>
                  <a:cubicBezTo>
                    <a:pt x="4517545" y="46012"/>
                    <a:pt x="4527372" y="29110"/>
                    <a:pt x="4507788" y="48695"/>
                  </a:cubicBezTo>
                  <a:cubicBezTo>
                    <a:pt x="4513199" y="52302"/>
                    <a:pt x="4517536" y="59017"/>
                    <a:pt x="4524020" y="59516"/>
                  </a:cubicBezTo>
                  <a:cubicBezTo>
                    <a:pt x="4573478" y="63320"/>
                    <a:pt x="4568046" y="64185"/>
                    <a:pt x="4588948" y="43284"/>
                  </a:cubicBezTo>
                  <a:cubicBezTo>
                    <a:pt x="4601573" y="-7215"/>
                    <a:pt x="4585341" y="-3608"/>
                    <a:pt x="4621412" y="5410"/>
                  </a:cubicBezTo>
                  <a:cubicBezTo>
                    <a:pt x="4627183" y="14066"/>
                    <a:pt x="4635480" y="31020"/>
                    <a:pt x="4648465" y="32463"/>
                  </a:cubicBezTo>
                  <a:cubicBezTo>
                    <a:pt x="4659369" y="33675"/>
                    <a:pt x="4670108" y="28856"/>
                    <a:pt x="4680929" y="27052"/>
                  </a:cubicBezTo>
                  <a:cubicBezTo>
                    <a:pt x="4686340" y="23445"/>
                    <a:pt x="4691219" y="18872"/>
                    <a:pt x="4697161" y="16231"/>
                  </a:cubicBezTo>
                  <a:cubicBezTo>
                    <a:pt x="4707585" y="11598"/>
                    <a:pt x="4729625" y="5410"/>
                    <a:pt x="4729625" y="5410"/>
                  </a:cubicBezTo>
                  <a:cubicBezTo>
                    <a:pt x="4735036" y="9017"/>
                    <a:pt x="4740861" y="12068"/>
                    <a:pt x="4745857" y="16231"/>
                  </a:cubicBezTo>
                  <a:cubicBezTo>
                    <a:pt x="4751735" y="21130"/>
                    <a:pt x="4755722" y="28219"/>
                    <a:pt x="4762089" y="32463"/>
                  </a:cubicBezTo>
                  <a:cubicBezTo>
                    <a:pt x="4766834" y="35626"/>
                    <a:pt x="4772910" y="36070"/>
                    <a:pt x="4778320" y="37873"/>
                  </a:cubicBezTo>
                  <a:lnTo>
                    <a:pt x="4810784" y="27052"/>
                  </a:lnTo>
                  <a:cubicBezTo>
                    <a:pt x="4815624" y="25439"/>
                    <a:pt x="4817232" y="18856"/>
                    <a:pt x="4821606" y="16231"/>
                  </a:cubicBezTo>
                  <a:cubicBezTo>
                    <a:pt x="4826497" y="13297"/>
                    <a:pt x="4832427" y="12624"/>
                    <a:pt x="4837838" y="10820"/>
                  </a:cubicBezTo>
                  <a:cubicBezTo>
                    <a:pt x="4885880" y="42847"/>
                    <a:pt x="4809014" y="-4502"/>
                    <a:pt x="4935229" y="27052"/>
                  </a:cubicBezTo>
                  <a:cubicBezTo>
                    <a:pt x="4940762" y="28435"/>
                    <a:pt x="4937077" y="38830"/>
                    <a:pt x="4940640" y="43284"/>
                  </a:cubicBezTo>
                  <a:cubicBezTo>
                    <a:pt x="4944702" y="48362"/>
                    <a:pt x="4951794" y="50043"/>
                    <a:pt x="4956872" y="54105"/>
                  </a:cubicBezTo>
                  <a:cubicBezTo>
                    <a:pt x="4978093" y="71082"/>
                    <a:pt x="4955735" y="60941"/>
                    <a:pt x="4983925" y="70337"/>
                  </a:cubicBezTo>
                  <a:cubicBezTo>
                    <a:pt x="4991139" y="68534"/>
                    <a:pt x="5000728" y="70573"/>
                    <a:pt x="5005568" y="64927"/>
                  </a:cubicBezTo>
                  <a:cubicBezTo>
                    <a:pt x="5012991" y="56266"/>
                    <a:pt x="5016389" y="32463"/>
                    <a:pt x="5016389" y="32463"/>
                  </a:cubicBezTo>
                  <a:cubicBezTo>
                    <a:pt x="5073639" y="46773"/>
                    <a:pt x="5006224" y="27344"/>
                    <a:pt x="5054264" y="48695"/>
                  </a:cubicBezTo>
                  <a:cubicBezTo>
                    <a:pt x="5064688" y="53328"/>
                    <a:pt x="5075907" y="55909"/>
                    <a:pt x="5086728" y="59516"/>
                  </a:cubicBezTo>
                  <a:cubicBezTo>
                    <a:pt x="5102222" y="64680"/>
                    <a:pt x="5119191" y="63123"/>
                    <a:pt x="5135423" y="64927"/>
                  </a:cubicBezTo>
                  <a:cubicBezTo>
                    <a:pt x="5139807" y="69310"/>
                    <a:pt x="5153113" y="85841"/>
                    <a:pt x="5162477" y="81159"/>
                  </a:cubicBezTo>
                  <a:cubicBezTo>
                    <a:pt x="5167578" y="78608"/>
                    <a:pt x="5166084" y="70338"/>
                    <a:pt x="5167887" y="64927"/>
                  </a:cubicBezTo>
                  <a:cubicBezTo>
                    <a:pt x="5169304" y="65281"/>
                    <a:pt x="5202232" y="72924"/>
                    <a:pt x="5205762" y="75748"/>
                  </a:cubicBezTo>
                  <a:cubicBezTo>
                    <a:pt x="5210840" y="79810"/>
                    <a:pt x="5212976" y="86569"/>
                    <a:pt x="5216583" y="91980"/>
                  </a:cubicBezTo>
                  <a:lnTo>
                    <a:pt x="5227404" y="59516"/>
                  </a:lnTo>
                  <a:lnTo>
                    <a:pt x="5232815" y="43284"/>
                  </a:lnTo>
                  <a:cubicBezTo>
                    <a:pt x="5238226" y="45088"/>
                    <a:pt x="5244593" y="45132"/>
                    <a:pt x="5249047" y="48695"/>
                  </a:cubicBezTo>
                  <a:cubicBezTo>
                    <a:pt x="5261967" y="59032"/>
                    <a:pt x="5258745" y="68091"/>
                    <a:pt x="5265279" y="81159"/>
                  </a:cubicBezTo>
                  <a:cubicBezTo>
                    <a:pt x="5268187" y="86975"/>
                    <a:pt x="5273192" y="91575"/>
                    <a:pt x="5276100" y="97391"/>
                  </a:cubicBezTo>
                  <a:cubicBezTo>
                    <a:pt x="5278651" y="102492"/>
                    <a:pt x="5278960" y="108522"/>
                    <a:pt x="5281511" y="113623"/>
                  </a:cubicBezTo>
                  <a:cubicBezTo>
                    <a:pt x="5284419" y="119439"/>
                    <a:pt x="5291755" y="119378"/>
                    <a:pt x="5292332" y="129854"/>
                  </a:cubicBezTo>
                  <a:cubicBezTo>
                    <a:pt x="5292909" y="140330"/>
                    <a:pt x="5301216" y="176931"/>
                    <a:pt x="5284975" y="176478"/>
                  </a:cubicBezTo>
                  <a:cubicBezTo>
                    <a:pt x="5268611" y="176022"/>
                    <a:pt x="5289516" y="177715"/>
                    <a:pt x="5208269" y="180662"/>
                  </a:cubicBezTo>
                  <a:cubicBezTo>
                    <a:pt x="5113709" y="178823"/>
                    <a:pt x="5674615" y="174552"/>
                    <a:pt x="4808176" y="178550"/>
                  </a:cubicBezTo>
                  <a:lnTo>
                    <a:pt x="9637" y="2046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1524000" y="2934283"/>
            <a:ext cx="68580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Pct val="110000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“Lorem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ipsum dolor sit amet, </a:t>
            </a:r>
            <a:r>
              <a:rPr lang="en-US" sz="2000" b="1" dirty="0">
                <a:solidFill>
                  <a:srgbClr val="0199A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consectetur adipisicing elit, sed do eiusmod tempor</a:t>
            </a:r>
            <a:r>
              <a:rPr lang="en-US" sz="2000" dirty="0">
                <a:solidFill>
                  <a:srgbClr val="76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incididunt ut labore. Et quasi architecto beatae vitae dicta sunt explicabo.” 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93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l_callout_red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5" name="Rectangle 14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age3"/>
          <p:cNvSpPr/>
          <p:nvPr userDrawn="1"/>
        </p:nvSpPr>
        <p:spPr bwMode="auto">
          <a:xfrm rot="21355983" flipH="1">
            <a:off x="508091" y="1187445"/>
            <a:ext cx="3692593" cy="4557752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  <a:shade val="30000"/>
                  <a:satMod val="11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570612" y="1319185"/>
            <a:ext cx="3823679" cy="4853015"/>
            <a:chOff x="570612" y="1356702"/>
            <a:chExt cx="3823679" cy="4853015"/>
          </a:xfrm>
        </p:grpSpPr>
        <p:sp>
          <p:nvSpPr>
            <p:cNvPr id="25" name="Page2"/>
            <p:cNvSpPr/>
            <p:nvPr/>
          </p:nvSpPr>
          <p:spPr bwMode="auto">
            <a:xfrm rot="21441742" flipH="1">
              <a:off x="570612" y="1356702"/>
              <a:ext cx="3692593" cy="4557752"/>
            </a:xfrm>
            <a:prstGeom prst="rect">
              <a:avLst/>
            </a:prstGeom>
            <a:gradFill flip="none" rotWithShape="1">
              <a:gsLst>
                <a:gs pos="88000">
                  <a:schemeClr val="bg1">
                    <a:lumMod val="95000"/>
                    <a:shade val="30000"/>
                    <a:satMod val="11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Page1"/>
            <p:cNvSpPr/>
            <p:nvPr/>
          </p:nvSpPr>
          <p:spPr bwMode="auto">
            <a:xfrm flipH="1">
              <a:off x="591438" y="1515872"/>
              <a:ext cx="3802853" cy="4693845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1251486" y="2648051"/>
            <a:ext cx="7257021" cy="1636540"/>
            <a:chOff x="1251486" y="2852102"/>
            <a:chExt cx="7257021" cy="1636540"/>
          </a:xfrm>
          <a:effectLst>
            <a:outerShdw blurRad="63500" dir="28200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TextBack"/>
            <p:cNvSpPr/>
            <p:nvPr/>
          </p:nvSpPr>
          <p:spPr bwMode="auto">
            <a:xfrm>
              <a:off x="1258033" y="2920486"/>
              <a:ext cx="7244080" cy="1487862"/>
            </a:xfrm>
            <a:prstGeom prst="round2SameRect">
              <a:avLst>
                <a:gd name="adj1" fmla="val 1598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TornEdge1"/>
            <p:cNvSpPr/>
            <p:nvPr/>
          </p:nvSpPr>
          <p:spPr bwMode="auto">
            <a:xfrm rot="10800000">
              <a:off x="1251486" y="4388539"/>
              <a:ext cx="7250474" cy="100103"/>
            </a:xfrm>
            <a:custGeom>
              <a:avLst/>
              <a:gdLst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1007697 w 5309164"/>
                <a:gd name="connsiteY202" fmla="*/ 162318 h 207133"/>
                <a:gd name="connsiteX203" fmla="*/ 580255 w 5309164"/>
                <a:gd name="connsiteY203" fmla="*/ 167729 h 207133"/>
                <a:gd name="connsiteX204" fmla="*/ 488274 w 5309164"/>
                <a:gd name="connsiteY204" fmla="*/ 173140 h 207133"/>
                <a:gd name="connsiteX205" fmla="*/ 380061 w 5309164"/>
                <a:gd name="connsiteY205" fmla="*/ 178550 h 207133"/>
                <a:gd name="connsiteX206" fmla="*/ 342187 w 5309164"/>
                <a:gd name="connsiteY206" fmla="*/ 183961 h 207133"/>
                <a:gd name="connsiteX207" fmla="*/ 293491 w 5309164"/>
                <a:gd name="connsiteY207" fmla="*/ 189372 h 207133"/>
                <a:gd name="connsiteX208" fmla="*/ 228563 w 5309164"/>
                <a:gd name="connsiteY208" fmla="*/ 200193 h 207133"/>
                <a:gd name="connsiteX209" fmla="*/ 93297 w 5309164"/>
                <a:gd name="connsiteY209" fmla="*/ 205604 h 207133"/>
                <a:gd name="connsiteX210" fmla="*/ 1316 w 5309164"/>
                <a:gd name="connsiteY210" fmla="*/ 200193 h 207133"/>
                <a:gd name="connsiteX211" fmla="*/ 17548 w 5309164"/>
                <a:gd name="connsiteY211" fmla="*/ 189372 h 207133"/>
                <a:gd name="connsiteX212" fmla="*/ 22958 w 5309164"/>
                <a:gd name="connsiteY212" fmla="*/ 173140 h 207133"/>
                <a:gd name="connsiteX213" fmla="*/ 12137 w 5309164"/>
                <a:gd name="connsiteY213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580255 w 5309164"/>
                <a:gd name="connsiteY202" fmla="*/ 167729 h 207133"/>
                <a:gd name="connsiteX203" fmla="*/ 488274 w 5309164"/>
                <a:gd name="connsiteY203" fmla="*/ 173140 h 207133"/>
                <a:gd name="connsiteX204" fmla="*/ 380061 w 5309164"/>
                <a:gd name="connsiteY204" fmla="*/ 178550 h 207133"/>
                <a:gd name="connsiteX205" fmla="*/ 342187 w 5309164"/>
                <a:gd name="connsiteY205" fmla="*/ 183961 h 207133"/>
                <a:gd name="connsiteX206" fmla="*/ 293491 w 5309164"/>
                <a:gd name="connsiteY206" fmla="*/ 189372 h 207133"/>
                <a:gd name="connsiteX207" fmla="*/ 228563 w 5309164"/>
                <a:gd name="connsiteY207" fmla="*/ 200193 h 207133"/>
                <a:gd name="connsiteX208" fmla="*/ 93297 w 5309164"/>
                <a:gd name="connsiteY208" fmla="*/ 205604 h 207133"/>
                <a:gd name="connsiteX209" fmla="*/ 1316 w 5309164"/>
                <a:gd name="connsiteY209" fmla="*/ 200193 h 207133"/>
                <a:gd name="connsiteX210" fmla="*/ 17548 w 5309164"/>
                <a:gd name="connsiteY210" fmla="*/ 189372 h 207133"/>
                <a:gd name="connsiteX211" fmla="*/ 22958 w 5309164"/>
                <a:gd name="connsiteY211" fmla="*/ 173140 h 207133"/>
                <a:gd name="connsiteX212" fmla="*/ 12137 w 5309164"/>
                <a:gd name="connsiteY212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580255 w 5309164"/>
                <a:gd name="connsiteY201" fmla="*/ 167729 h 207133"/>
                <a:gd name="connsiteX202" fmla="*/ 488274 w 5309164"/>
                <a:gd name="connsiteY202" fmla="*/ 173140 h 207133"/>
                <a:gd name="connsiteX203" fmla="*/ 380061 w 5309164"/>
                <a:gd name="connsiteY203" fmla="*/ 178550 h 207133"/>
                <a:gd name="connsiteX204" fmla="*/ 342187 w 5309164"/>
                <a:gd name="connsiteY204" fmla="*/ 183961 h 207133"/>
                <a:gd name="connsiteX205" fmla="*/ 293491 w 5309164"/>
                <a:gd name="connsiteY205" fmla="*/ 189372 h 207133"/>
                <a:gd name="connsiteX206" fmla="*/ 228563 w 5309164"/>
                <a:gd name="connsiteY206" fmla="*/ 200193 h 207133"/>
                <a:gd name="connsiteX207" fmla="*/ 93297 w 5309164"/>
                <a:gd name="connsiteY207" fmla="*/ 205604 h 207133"/>
                <a:gd name="connsiteX208" fmla="*/ 1316 w 5309164"/>
                <a:gd name="connsiteY208" fmla="*/ 200193 h 207133"/>
                <a:gd name="connsiteX209" fmla="*/ 17548 w 5309164"/>
                <a:gd name="connsiteY209" fmla="*/ 189372 h 207133"/>
                <a:gd name="connsiteX210" fmla="*/ 22958 w 5309164"/>
                <a:gd name="connsiteY210" fmla="*/ 173140 h 207133"/>
                <a:gd name="connsiteX211" fmla="*/ 12137 w 5309164"/>
                <a:gd name="connsiteY211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488274 w 5309164"/>
                <a:gd name="connsiteY201" fmla="*/ 173140 h 207133"/>
                <a:gd name="connsiteX202" fmla="*/ 380061 w 5309164"/>
                <a:gd name="connsiteY202" fmla="*/ 178550 h 207133"/>
                <a:gd name="connsiteX203" fmla="*/ 342187 w 5309164"/>
                <a:gd name="connsiteY203" fmla="*/ 183961 h 207133"/>
                <a:gd name="connsiteX204" fmla="*/ 293491 w 5309164"/>
                <a:gd name="connsiteY204" fmla="*/ 189372 h 207133"/>
                <a:gd name="connsiteX205" fmla="*/ 228563 w 5309164"/>
                <a:gd name="connsiteY205" fmla="*/ 200193 h 207133"/>
                <a:gd name="connsiteX206" fmla="*/ 93297 w 5309164"/>
                <a:gd name="connsiteY206" fmla="*/ 205604 h 207133"/>
                <a:gd name="connsiteX207" fmla="*/ 1316 w 5309164"/>
                <a:gd name="connsiteY207" fmla="*/ 200193 h 207133"/>
                <a:gd name="connsiteX208" fmla="*/ 17548 w 5309164"/>
                <a:gd name="connsiteY208" fmla="*/ 189372 h 207133"/>
                <a:gd name="connsiteX209" fmla="*/ 22958 w 5309164"/>
                <a:gd name="connsiteY209" fmla="*/ 173140 h 207133"/>
                <a:gd name="connsiteX210" fmla="*/ 12137 w 5309164"/>
                <a:gd name="connsiteY210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12052 w 5309164"/>
                <a:gd name="connsiteY191" fmla="*/ 167729 h 207133"/>
                <a:gd name="connsiteX192" fmla="*/ 2576786 w 5309164"/>
                <a:gd name="connsiteY192" fmla="*/ 151497 h 207133"/>
                <a:gd name="connsiteX193" fmla="*/ 2349538 w 5309164"/>
                <a:gd name="connsiteY193" fmla="*/ 140676 h 207133"/>
                <a:gd name="connsiteX194" fmla="*/ 2241325 w 5309164"/>
                <a:gd name="connsiteY194" fmla="*/ 135265 h 207133"/>
                <a:gd name="connsiteX195" fmla="*/ 1873401 w 5309164"/>
                <a:gd name="connsiteY195" fmla="*/ 129854 h 207133"/>
                <a:gd name="connsiteX196" fmla="*/ 1435138 w 5309164"/>
                <a:gd name="connsiteY196" fmla="*/ 135265 h 207133"/>
                <a:gd name="connsiteX197" fmla="*/ 1408085 w 5309164"/>
                <a:gd name="connsiteY197" fmla="*/ 140676 h 207133"/>
                <a:gd name="connsiteX198" fmla="*/ 1321515 w 5309164"/>
                <a:gd name="connsiteY198" fmla="*/ 146086 h 207133"/>
                <a:gd name="connsiteX199" fmla="*/ 1164606 w 5309164"/>
                <a:gd name="connsiteY199" fmla="*/ 151497 h 207133"/>
                <a:gd name="connsiteX200" fmla="*/ 488274 w 5309164"/>
                <a:gd name="connsiteY200" fmla="*/ 173140 h 207133"/>
                <a:gd name="connsiteX201" fmla="*/ 380061 w 5309164"/>
                <a:gd name="connsiteY201" fmla="*/ 178550 h 207133"/>
                <a:gd name="connsiteX202" fmla="*/ 342187 w 5309164"/>
                <a:gd name="connsiteY202" fmla="*/ 183961 h 207133"/>
                <a:gd name="connsiteX203" fmla="*/ 293491 w 5309164"/>
                <a:gd name="connsiteY203" fmla="*/ 189372 h 207133"/>
                <a:gd name="connsiteX204" fmla="*/ 228563 w 5309164"/>
                <a:gd name="connsiteY204" fmla="*/ 200193 h 207133"/>
                <a:gd name="connsiteX205" fmla="*/ 93297 w 5309164"/>
                <a:gd name="connsiteY205" fmla="*/ 205604 h 207133"/>
                <a:gd name="connsiteX206" fmla="*/ 1316 w 5309164"/>
                <a:gd name="connsiteY206" fmla="*/ 200193 h 207133"/>
                <a:gd name="connsiteX207" fmla="*/ 17548 w 5309164"/>
                <a:gd name="connsiteY207" fmla="*/ 189372 h 207133"/>
                <a:gd name="connsiteX208" fmla="*/ 22958 w 5309164"/>
                <a:gd name="connsiteY208" fmla="*/ 173140 h 207133"/>
                <a:gd name="connsiteX209" fmla="*/ 12137 w 5309164"/>
                <a:gd name="connsiteY209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712052 w 5309164"/>
                <a:gd name="connsiteY190" fmla="*/ 167729 h 207133"/>
                <a:gd name="connsiteX191" fmla="*/ 2576786 w 5309164"/>
                <a:gd name="connsiteY191" fmla="*/ 151497 h 207133"/>
                <a:gd name="connsiteX192" fmla="*/ 2349538 w 5309164"/>
                <a:gd name="connsiteY192" fmla="*/ 140676 h 207133"/>
                <a:gd name="connsiteX193" fmla="*/ 2241325 w 5309164"/>
                <a:gd name="connsiteY193" fmla="*/ 135265 h 207133"/>
                <a:gd name="connsiteX194" fmla="*/ 1873401 w 5309164"/>
                <a:gd name="connsiteY194" fmla="*/ 129854 h 207133"/>
                <a:gd name="connsiteX195" fmla="*/ 1435138 w 5309164"/>
                <a:gd name="connsiteY195" fmla="*/ 135265 h 207133"/>
                <a:gd name="connsiteX196" fmla="*/ 1408085 w 5309164"/>
                <a:gd name="connsiteY196" fmla="*/ 140676 h 207133"/>
                <a:gd name="connsiteX197" fmla="*/ 1321515 w 5309164"/>
                <a:gd name="connsiteY197" fmla="*/ 146086 h 207133"/>
                <a:gd name="connsiteX198" fmla="*/ 1164606 w 5309164"/>
                <a:gd name="connsiteY198" fmla="*/ 151497 h 207133"/>
                <a:gd name="connsiteX199" fmla="*/ 488274 w 5309164"/>
                <a:gd name="connsiteY199" fmla="*/ 173140 h 207133"/>
                <a:gd name="connsiteX200" fmla="*/ 380061 w 5309164"/>
                <a:gd name="connsiteY200" fmla="*/ 178550 h 207133"/>
                <a:gd name="connsiteX201" fmla="*/ 342187 w 5309164"/>
                <a:gd name="connsiteY201" fmla="*/ 183961 h 207133"/>
                <a:gd name="connsiteX202" fmla="*/ 293491 w 5309164"/>
                <a:gd name="connsiteY202" fmla="*/ 189372 h 207133"/>
                <a:gd name="connsiteX203" fmla="*/ 228563 w 5309164"/>
                <a:gd name="connsiteY203" fmla="*/ 200193 h 207133"/>
                <a:gd name="connsiteX204" fmla="*/ 93297 w 5309164"/>
                <a:gd name="connsiteY204" fmla="*/ 205604 h 207133"/>
                <a:gd name="connsiteX205" fmla="*/ 1316 w 5309164"/>
                <a:gd name="connsiteY205" fmla="*/ 200193 h 207133"/>
                <a:gd name="connsiteX206" fmla="*/ 17548 w 5309164"/>
                <a:gd name="connsiteY206" fmla="*/ 189372 h 207133"/>
                <a:gd name="connsiteX207" fmla="*/ 22958 w 5309164"/>
                <a:gd name="connsiteY207" fmla="*/ 173140 h 207133"/>
                <a:gd name="connsiteX208" fmla="*/ 12137 w 5309164"/>
                <a:gd name="connsiteY208" fmla="*/ 156908 h 207133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3983555 w 5309164"/>
                <a:gd name="connsiteY188" fmla="*/ 200193 h 205604"/>
                <a:gd name="connsiteX189" fmla="*/ 2712052 w 5309164"/>
                <a:gd name="connsiteY189" fmla="*/ 167729 h 205604"/>
                <a:gd name="connsiteX190" fmla="*/ 2576786 w 5309164"/>
                <a:gd name="connsiteY190" fmla="*/ 151497 h 205604"/>
                <a:gd name="connsiteX191" fmla="*/ 2349538 w 5309164"/>
                <a:gd name="connsiteY191" fmla="*/ 140676 h 205604"/>
                <a:gd name="connsiteX192" fmla="*/ 2241325 w 5309164"/>
                <a:gd name="connsiteY192" fmla="*/ 135265 h 205604"/>
                <a:gd name="connsiteX193" fmla="*/ 1873401 w 5309164"/>
                <a:gd name="connsiteY193" fmla="*/ 129854 h 205604"/>
                <a:gd name="connsiteX194" fmla="*/ 1435138 w 5309164"/>
                <a:gd name="connsiteY194" fmla="*/ 135265 h 205604"/>
                <a:gd name="connsiteX195" fmla="*/ 1408085 w 5309164"/>
                <a:gd name="connsiteY195" fmla="*/ 140676 h 205604"/>
                <a:gd name="connsiteX196" fmla="*/ 1321515 w 5309164"/>
                <a:gd name="connsiteY196" fmla="*/ 146086 h 205604"/>
                <a:gd name="connsiteX197" fmla="*/ 1164606 w 5309164"/>
                <a:gd name="connsiteY197" fmla="*/ 151497 h 205604"/>
                <a:gd name="connsiteX198" fmla="*/ 488274 w 5309164"/>
                <a:gd name="connsiteY198" fmla="*/ 173140 h 205604"/>
                <a:gd name="connsiteX199" fmla="*/ 380061 w 5309164"/>
                <a:gd name="connsiteY199" fmla="*/ 178550 h 205604"/>
                <a:gd name="connsiteX200" fmla="*/ 342187 w 5309164"/>
                <a:gd name="connsiteY200" fmla="*/ 183961 h 205604"/>
                <a:gd name="connsiteX201" fmla="*/ 293491 w 5309164"/>
                <a:gd name="connsiteY201" fmla="*/ 189372 h 205604"/>
                <a:gd name="connsiteX202" fmla="*/ 228563 w 5309164"/>
                <a:gd name="connsiteY202" fmla="*/ 200193 h 205604"/>
                <a:gd name="connsiteX203" fmla="*/ 93297 w 5309164"/>
                <a:gd name="connsiteY203" fmla="*/ 205604 h 205604"/>
                <a:gd name="connsiteX204" fmla="*/ 1316 w 5309164"/>
                <a:gd name="connsiteY204" fmla="*/ 200193 h 205604"/>
                <a:gd name="connsiteX205" fmla="*/ 17548 w 5309164"/>
                <a:gd name="connsiteY205" fmla="*/ 189372 h 205604"/>
                <a:gd name="connsiteX206" fmla="*/ 22958 w 5309164"/>
                <a:gd name="connsiteY206" fmla="*/ 173140 h 205604"/>
                <a:gd name="connsiteX207" fmla="*/ 12137 w 5309164"/>
                <a:gd name="connsiteY207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2712052 w 5309164"/>
                <a:gd name="connsiteY188" fmla="*/ 167729 h 205604"/>
                <a:gd name="connsiteX189" fmla="*/ 2576786 w 5309164"/>
                <a:gd name="connsiteY189" fmla="*/ 151497 h 205604"/>
                <a:gd name="connsiteX190" fmla="*/ 2349538 w 5309164"/>
                <a:gd name="connsiteY190" fmla="*/ 140676 h 205604"/>
                <a:gd name="connsiteX191" fmla="*/ 2241325 w 5309164"/>
                <a:gd name="connsiteY191" fmla="*/ 135265 h 205604"/>
                <a:gd name="connsiteX192" fmla="*/ 1873401 w 5309164"/>
                <a:gd name="connsiteY192" fmla="*/ 129854 h 205604"/>
                <a:gd name="connsiteX193" fmla="*/ 1435138 w 5309164"/>
                <a:gd name="connsiteY193" fmla="*/ 135265 h 205604"/>
                <a:gd name="connsiteX194" fmla="*/ 1408085 w 5309164"/>
                <a:gd name="connsiteY194" fmla="*/ 140676 h 205604"/>
                <a:gd name="connsiteX195" fmla="*/ 1321515 w 5309164"/>
                <a:gd name="connsiteY195" fmla="*/ 146086 h 205604"/>
                <a:gd name="connsiteX196" fmla="*/ 1164606 w 5309164"/>
                <a:gd name="connsiteY196" fmla="*/ 151497 h 205604"/>
                <a:gd name="connsiteX197" fmla="*/ 488274 w 5309164"/>
                <a:gd name="connsiteY197" fmla="*/ 173140 h 205604"/>
                <a:gd name="connsiteX198" fmla="*/ 380061 w 5309164"/>
                <a:gd name="connsiteY198" fmla="*/ 178550 h 205604"/>
                <a:gd name="connsiteX199" fmla="*/ 342187 w 5309164"/>
                <a:gd name="connsiteY199" fmla="*/ 183961 h 205604"/>
                <a:gd name="connsiteX200" fmla="*/ 293491 w 5309164"/>
                <a:gd name="connsiteY200" fmla="*/ 189372 h 205604"/>
                <a:gd name="connsiteX201" fmla="*/ 228563 w 5309164"/>
                <a:gd name="connsiteY201" fmla="*/ 200193 h 205604"/>
                <a:gd name="connsiteX202" fmla="*/ 93297 w 5309164"/>
                <a:gd name="connsiteY202" fmla="*/ 205604 h 205604"/>
                <a:gd name="connsiteX203" fmla="*/ 1316 w 5309164"/>
                <a:gd name="connsiteY203" fmla="*/ 200193 h 205604"/>
                <a:gd name="connsiteX204" fmla="*/ 17548 w 5309164"/>
                <a:gd name="connsiteY204" fmla="*/ 189372 h 205604"/>
                <a:gd name="connsiteX205" fmla="*/ 22958 w 5309164"/>
                <a:gd name="connsiteY205" fmla="*/ 173140 h 205604"/>
                <a:gd name="connsiteX206" fmla="*/ 12137 w 5309164"/>
                <a:gd name="connsiteY206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2712052 w 5309164"/>
                <a:gd name="connsiteY187" fmla="*/ 167729 h 205604"/>
                <a:gd name="connsiteX188" fmla="*/ 2576786 w 5309164"/>
                <a:gd name="connsiteY188" fmla="*/ 151497 h 205604"/>
                <a:gd name="connsiteX189" fmla="*/ 2349538 w 5309164"/>
                <a:gd name="connsiteY189" fmla="*/ 140676 h 205604"/>
                <a:gd name="connsiteX190" fmla="*/ 2241325 w 5309164"/>
                <a:gd name="connsiteY190" fmla="*/ 135265 h 205604"/>
                <a:gd name="connsiteX191" fmla="*/ 1873401 w 5309164"/>
                <a:gd name="connsiteY191" fmla="*/ 129854 h 205604"/>
                <a:gd name="connsiteX192" fmla="*/ 1435138 w 5309164"/>
                <a:gd name="connsiteY192" fmla="*/ 135265 h 205604"/>
                <a:gd name="connsiteX193" fmla="*/ 1408085 w 5309164"/>
                <a:gd name="connsiteY193" fmla="*/ 140676 h 205604"/>
                <a:gd name="connsiteX194" fmla="*/ 1321515 w 5309164"/>
                <a:gd name="connsiteY194" fmla="*/ 146086 h 205604"/>
                <a:gd name="connsiteX195" fmla="*/ 1164606 w 5309164"/>
                <a:gd name="connsiteY195" fmla="*/ 151497 h 205604"/>
                <a:gd name="connsiteX196" fmla="*/ 488274 w 5309164"/>
                <a:gd name="connsiteY196" fmla="*/ 173140 h 205604"/>
                <a:gd name="connsiteX197" fmla="*/ 380061 w 5309164"/>
                <a:gd name="connsiteY197" fmla="*/ 178550 h 205604"/>
                <a:gd name="connsiteX198" fmla="*/ 342187 w 5309164"/>
                <a:gd name="connsiteY198" fmla="*/ 183961 h 205604"/>
                <a:gd name="connsiteX199" fmla="*/ 293491 w 5309164"/>
                <a:gd name="connsiteY199" fmla="*/ 189372 h 205604"/>
                <a:gd name="connsiteX200" fmla="*/ 228563 w 5309164"/>
                <a:gd name="connsiteY200" fmla="*/ 200193 h 205604"/>
                <a:gd name="connsiteX201" fmla="*/ 93297 w 5309164"/>
                <a:gd name="connsiteY201" fmla="*/ 205604 h 205604"/>
                <a:gd name="connsiteX202" fmla="*/ 1316 w 5309164"/>
                <a:gd name="connsiteY202" fmla="*/ 200193 h 205604"/>
                <a:gd name="connsiteX203" fmla="*/ 17548 w 5309164"/>
                <a:gd name="connsiteY203" fmla="*/ 189372 h 205604"/>
                <a:gd name="connsiteX204" fmla="*/ 22958 w 5309164"/>
                <a:gd name="connsiteY204" fmla="*/ 173140 h 205604"/>
                <a:gd name="connsiteX205" fmla="*/ 12137 w 5309164"/>
                <a:gd name="connsiteY205" fmla="*/ 156908 h 205604"/>
                <a:gd name="connsiteX0" fmla="*/ 12137 w 5500145"/>
                <a:gd name="connsiteY0" fmla="*/ 156908 h 205604"/>
                <a:gd name="connsiteX1" fmla="*/ 17548 w 5500145"/>
                <a:gd name="connsiteY1" fmla="*/ 129854 h 205604"/>
                <a:gd name="connsiteX2" fmla="*/ 28369 w 5500145"/>
                <a:gd name="connsiteY2" fmla="*/ 43284 h 205604"/>
                <a:gd name="connsiteX3" fmla="*/ 33780 w 5500145"/>
                <a:gd name="connsiteY3" fmla="*/ 27052 h 205604"/>
                <a:gd name="connsiteX4" fmla="*/ 39190 w 5500145"/>
                <a:gd name="connsiteY4" fmla="*/ 5410 h 205604"/>
                <a:gd name="connsiteX5" fmla="*/ 93297 w 5500145"/>
                <a:gd name="connsiteY5" fmla="*/ 43284 h 205604"/>
                <a:gd name="connsiteX6" fmla="*/ 120350 w 5500145"/>
                <a:gd name="connsiteY6" fmla="*/ 75748 h 205604"/>
                <a:gd name="connsiteX7" fmla="*/ 136582 w 5500145"/>
                <a:gd name="connsiteY7" fmla="*/ 70337 h 205604"/>
                <a:gd name="connsiteX8" fmla="*/ 163635 w 5500145"/>
                <a:gd name="connsiteY8" fmla="*/ 54105 h 205604"/>
                <a:gd name="connsiteX9" fmla="*/ 196099 w 5500145"/>
                <a:gd name="connsiteY9" fmla="*/ 70337 h 205604"/>
                <a:gd name="connsiteX10" fmla="*/ 217742 w 5500145"/>
                <a:gd name="connsiteY10" fmla="*/ 64927 h 205604"/>
                <a:gd name="connsiteX11" fmla="*/ 250206 w 5500145"/>
                <a:gd name="connsiteY11" fmla="*/ 48695 h 205604"/>
                <a:gd name="connsiteX12" fmla="*/ 304312 w 5500145"/>
                <a:gd name="connsiteY12" fmla="*/ 64927 h 205604"/>
                <a:gd name="connsiteX13" fmla="*/ 320544 w 5500145"/>
                <a:gd name="connsiteY13" fmla="*/ 70337 h 205604"/>
                <a:gd name="connsiteX14" fmla="*/ 336776 w 5500145"/>
                <a:gd name="connsiteY14" fmla="*/ 81159 h 205604"/>
                <a:gd name="connsiteX15" fmla="*/ 396293 w 5500145"/>
                <a:gd name="connsiteY15" fmla="*/ 81159 h 205604"/>
                <a:gd name="connsiteX16" fmla="*/ 450400 w 5500145"/>
                <a:gd name="connsiteY16" fmla="*/ 81159 h 205604"/>
                <a:gd name="connsiteX17" fmla="*/ 504506 w 5500145"/>
                <a:gd name="connsiteY17" fmla="*/ 70337 h 205604"/>
                <a:gd name="connsiteX18" fmla="*/ 515328 w 5500145"/>
                <a:gd name="connsiteY18" fmla="*/ 59516 h 205604"/>
                <a:gd name="connsiteX19" fmla="*/ 531560 w 5500145"/>
                <a:gd name="connsiteY19" fmla="*/ 64927 h 205604"/>
                <a:gd name="connsiteX20" fmla="*/ 558613 w 5500145"/>
                <a:gd name="connsiteY20" fmla="*/ 70337 h 205604"/>
                <a:gd name="connsiteX21" fmla="*/ 585666 w 5500145"/>
                <a:gd name="connsiteY21" fmla="*/ 64927 h 205604"/>
                <a:gd name="connsiteX22" fmla="*/ 601898 w 5500145"/>
                <a:gd name="connsiteY22" fmla="*/ 59516 h 205604"/>
                <a:gd name="connsiteX23" fmla="*/ 618130 w 5500145"/>
                <a:gd name="connsiteY23" fmla="*/ 70337 h 205604"/>
                <a:gd name="connsiteX24" fmla="*/ 628951 w 5500145"/>
                <a:gd name="connsiteY24" fmla="*/ 86569 h 205604"/>
                <a:gd name="connsiteX25" fmla="*/ 683058 w 5500145"/>
                <a:gd name="connsiteY25" fmla="*/ 86569 h 205604"/>
                <a:gd name="connsiteX26" fmla="*/ 699290 w 5500145"/>
                <a:gd name="connsiteY26" fmla="*/ 75748 h 205604"/>
                <a:gd name="connsiteX27" fmla="*/ 731754 w 5500145"/>
                <a:gd name="connsiteY27" fmla="*/ 86569 h 205604"/>
                <a:gd name="connsiteX28" fmla="*/ 742575 w 5500145"/>
                <a:gd name="connsiteY28" fmla="*/ 97391 h 205604"/>
                <a:gd name="connsiteX29" fmla="*/ 780449 w 5500145"/>
                <a:gd name="connsiteY29" fmla="*/ 97391 h 205604"/>
                <a:gd name="connsiteX30" fmla="*/ 796681 w 5500145"/>
                <a:gd name="connsiteY30" fmla="*/ 86569 h 205604"/>
                <a:gd name="connsiteX31" fmla="*/ 812913 w 5500145"/>
                <a:gd name="connsiteY31" fmla="*/ 64927 h 205604"/>
                <a:gd name="connsiteX32" fmla="*/ 829145 w 5500145"/>
                <a:gd name="connsiteY32" fmla="*/ 59516 h 205604"/>
                <a:gd name="connsiteX33" fmla="*/ 845377 w 5500145"/>
                <a:gd name="connsiteY33" fmla="*/ 70337 h 205604"/>
                <a:gd name="connsiteX34" fmla="*/ 877841 w 5500145"/>
                <a:gd name="connsiteY34" fmla="*/ 81159 h 205604"/>
                <a:gd name="connsiteX35" fmla="*/ 921126 w 5500145"/>
                <a:gd name="connsiteY35" fmla="*/ 75748 h 205604"/>
                <a:gd name="connsiteX36" fmla="*/ 937358 w 5500145"/>
                <a:gd name="connsiteY36" fmla="*/ 70337 h 205604"/>
                <a:gd name="connsiteX37" fmla="*/ 926537 w 5500145"/>
                <a:gd name="connsiteY37" fmla="*/ 54105 h 205604"/>
                <a:gd name="connsiteX38" fmla="*/ 953590 w 5500145"/>
                <a:gd name="connsiteY38" fmla="*/ 59516 h 205604"/>
                <a:gd name="connsiteX39" fmla="*/ 1034750 w 5500145"/>
                <a:gd name="connsiteY39" fmla="*/ 64927 h 205604"/>
                <a:gd name="connsiteX40" fmla="*/ 1094267 w 5500145"/>
                <a:gd name="connsiteY40" fmla="*/ 81159 h 205604"/>
                <a:gd name="connsiteX41" fmla="*/ 1105089 w 5500145"/>
                <a:gd name="connsiteY41" fmla="*/ 70337 h 205604"/>
                <a:gd name="connsiteX42" fmla="*/ 1121320 w 5500145"/>
                <a:gd name="connsiteY42" fmla="*/ 75748 h 205604"/>
                <a:gd name="connsiteX43" fmla="*/ 1142963 w 5500145"/>
                <a:gd name="connsiteY43" fmla="*/ 81159 h 205604"/>
                <a:gd name="connsiteX44" fmla="*/ 1202480 w 5500145"/>
                <a:gd name="connsiteY44" fmla="*/ 75748 h 205604"/>
                <a:gd name="connsiteX45" fmla="*/ 1218712 w 5500145"/>
                <a:gd name="connsiteY45" fmla="*/ 70337 h 205604"/>
                <a:gd name="connsiteX46" fmla="*/ 1251176 w 5500145"/>
                <a:gd name="connsiteY46" fmla="*/ 86569 h 205604"/>
                <a:gd name="connsiteX47" fmla="*/ 1294461 w 5500145"/>
                <a:gd name="connsiteY47" fmla="*/ 81159 h 205604"/>
                <a:gd name="connsiteX48" fmla="*/ 1310693 w 5500145"/>
                <a:gd name="connsiteY48" fmla="*/ 75748 h 205604"/>
                <a:gd name="connsiteX49" fmla="*/ 1332336 w 5500145"/>
                <a:gd name="connsiteY49" fmla="*/ 54105 h 205604"/>
                <a:gd name="connsiteX50" fmla="*/ 1370210 w 5500145"/>
                <a:gd name="connsiteY50" fmla="*/ 54105 h 205604"/>
                <a:gd name="connsiteX51" fmla="*/ 1391853 w 5500145"/>
                <a:gd name="connsiteY51" fmla="*/ 32463 h 205604"/>
                <a:gd name="connsiteX52" fmla="*/ 1462191 w 5500145"/>
                <a:gd name="connsiteY52" fmla="*/ 21641 h 205604"/>
                <a:gd name="connsiteX53" fmla="*/ 1483834 w 5500145"/>
                <a:gd name="connsiteY53" fmla="*/ 16231 h 205604"/>
                <a:gd name="connsiteX54" fmla="*/ 1505477 w 5500145"/>
                <a:gd name="connsiteY54" fmla="*/ 37873 h 205604"/>
                <a:gd name="connsiteX55" fmla="*/ 1510887 w 5500145"/>
                <a:gd name="connsiteY55" fmla="*/ 59516 h 205604"/>
                <a:gd name="connsiteX56" fmla="*/ 1581226 w 5500145"/>
                <a:gd name="connsiteY56" fmla="*/ 64927 h 205604"/>
                <a:gd name="connsiteX57" fmla="*/ 1613690 w 5500145"/>
                <a:gd name="connsiteY57" fmla="*/ 75748 h 205604"/>
                <a:gd name="connsiteX58" fmla="*/ 1629922 w 5500145"/>
                <a:gd name="connsiteY58" fmla="*/ 86569 h 205604"/>
                <a:gd name="connsiteX59" fmla="*/ 1651564 w 5500145"/>
                <a:gd name="connsiteY59" fmla="*/ 91980 h 205604"/>
                <a:gd name="connsiteX60" fmla="*/ 1700260 w 5500145"/>
                <a:gd name="connsiteY60" fmla="*/ 86569 h 205604"/>
                <a:gd name="connsiteX61" fmla="*/ 1711081 w 5500145"/>
                <a:gd name="connsiteY61" fmla="*/ 70337 h 205604"/>
                <a:gd name="connsiteX62" fmla="*/ 1721903 w 5500145"/>
                <a:gd name="connsiteY62" fmla="*/ 59516 h 205604"/>
                <a:gd name="connsiteX63" fmla="*/ 1738135 w 5500145"/>
                <a:gd name="connsiteY63" fmla="*/ 64927 h 205604"/>
                <a:gd name="connsiteX64" fmla="*/ 1748956 w 5500145"/>
                <a:gd name="connsiteY64" fmla="*/ 81159 h 205604"/>
                <a:gd name="connsiteX65" fmla="*/ 1781420 w 5500145"/>
                <a:gd name="connsiteY65" fmla="*/ 91980 h 205604"/>
                <a:gd name="connsiteX66" fmla="*/ 1813884 w 5500145"/>
                <a:gd name="connsiteY66" fmla="*/ 86569 h 205604"/>
                <a:gd name="connsiteX67" fmla="*/ 1830116 w 5500145"/>
                <a:gd name="connsiteY67" fmla="*/ 81159 h 205604"/>
                <a:gd name="connsiteX68" fmla="*/ 1916686 w 5500145"/>
                <a:gd name="connsiteY68" fmla="*/ 75748 h 205604"/>
                <a:gd name="connsiteX69" fmla="*/ 1954561 w 5500145"/>
                <a:gd name="connsiteY69" fmla="*/ 86569 h 205604"/>
                <a:gd name="connsiteX70" fmla="*/ 2019489 w 5500145"/>
                <a:gd name="connsiteY70" fmla="*/ 81159 h 205604"/>
                <a:gd name="connsiteX71" fmla="*/ 2046542 w 5500145"/>
                <a:gd name="connsiteY71" fmla="*/ 64927 h 205604"/>
                <a:gd name="connsiteX72" fmla="*/ 2068184 w 5500145"/>
                <a:gd name="connsiteY72" fmla="*/ 37873 h 205604"/>
                <a:gd name="connsiteX73" fmla="*/ 2079006 w 5500145"/>
                <a:gd name="connsiteY73" fmla="*/ 27052 h 205604"/>
                <a:gd name="connsiteX74" fmla="*/ 2089827 w 5500145"/>
                <a:gd name="connsiteY74" fmla="*/ 43284 h 205604"/>
                <a:gd name="connsiteX75" fmla="*/ 2122291 w 5500145"/>
                <a:gd name="connsiteY75" fmla="*/ 59516 h 205604"/>
                <a:gd name="connsiteX76" fmla="*/ 2170987 w 5500145"/>
                <a:gd name="connsiteY76" fmla="*/ 54105 h 205604"/>
                <a:gd name="connsiteX77" fmla="*/ 2187219 w 5500145"/>
                <a:gd name="connsiteY77" fmla="*/ 48695 h 205604"/>
                <a:gd name="connsiteX78" fmla="*/ 2273789 w 5500145"/>
                <a:gd name="connsiteY78" fmla="*/ 59516 h 205604"/>
                <a:gd name="connsiteX79" fmla="*/ 2322485 w 5500145"/>
                <a:gd name="connsiteY79" fmla="*/ 54105 h 205604"/>
                <a:gd name="connsiteX80" fmla="*/ 2365770 w 5500145"/>
                <a:gd name="connsiteY80" fmla="*/ 48695 h 205604"/>
                <a:gd name="connsiteX81" fmla="*/ 2409055 w 5500145"/>
                <a:gd name="connsiteY81" fmla="*/ 43284 h 205604"/>
                <a:gd name="connsiteX82" fmla="*/ 2425287 w 5500145"/>
                <a:gd name="connsiteY82" fmla="*/ 54105 h 205604"/>
                <a:gd name="connsiteX83" fmla="*/ 2441519 w 5500145"/>
                <a:gd name="connsiteY83" fmla="*/ 59516 h 205604"/>
                <a:gd name="connsiteX84" fmla="*/ 2528090 w 5500145"/>
                <a:gd name="connsiteY84" fmla="*/ 54105 h 205604"/>
                <a:gd name="connsiteX85" fmla="*/ 2544322 w 5500145"/>
                <a:gd name="connsiteY85" fmla="*/ 43284 h 205604"/>
                <a:gd name="connsiteX86" fmla="*/ 2576786 w 5500145"/>
                <a:gd name="connsiteY86" fmla="*/ 21641 h 205604"/>
                <a:gd name="connsiteX87" fmla="*/ 2620071 w 5500145"/>
                <a:gd name="connsiteY87" fmla="*/ 54105 h 205604"/>
                <a:gd name="connsiteX88" fmla="*/ 2641713 w 5500145"/>
                <a:gd name="connsiteY88" fmla="*/ 59516 h 205604"/>
                <a:gd name="connsiteX89" fmla="*/ 2652535 w 5500145"/>
                <a:gd name="connsiteY89" fmla="*/ 70337 h 205604"/>
                <a:gd name="connsiteX90" fmla="*/ 2717462 w 5500145"/>
                <a:gd name="connsiteY90" fmla="*/ 54105 h 205604"/>
                <a:gd name="connsiteX91" fmla="*/ 2728284 w 5500145"/>
                <a:gd name="connsiteY91" fmla="*/ 43284 h 205604"/>
                <a:gd name="connsiteX92" fmla="*/ 2782390 w 5500145"/>
                <a:gd name="connsiteY92" fmla="*/ 37873 h 205604"/>
                <a:gd name="connsiteX93" fmla="*/ 2793212 w 5500145"/>
                <a:gd name="connsiteY93" fmla="*/ 27052 h 205604"/>
                <a:gd name="connsiteX94" fmla="*/ 2798622 w 5500145"/>
                <a:gd name="connsiteY94" fmla="*/ 10820 h 205604"/>
                <a:gd name="connsiteX95" fmla="*/ 2814854 w 5500145"/>
                <a:gd name="connsiteY95" fmla="*/ 16231 h 205604"/>
                <a:gd name="connsiteX96" fmla="*/ 2863550 w 5500145"/>
                <a:gd name="connsiteY96" fmla="*/ 54105 h 205604"/>
                <a:gd name="connsiteX97" fmla="*/ 2901425 w 5500145"/>
                <a:gd name="connsiteY97" fmla="*/ 43284 h 205604"/>
                <a:gd name="connsiteX98" fmla="*/ 2923067 w 5500145"/>
                <a:gd name="connsiteY98" fmla="*/ 48695 h 205604"/>
                <a:gd name="connsiteX99" fmla="*/ 2933889 w 5500145"/>
                <a:gd name="connsiteY99" fmla="*/ 59516 h 205604"/>
                <a:gd name="connsiteX100" fmla="*/ 2987995 w 5500145"/>
                <a:gd name="connsiteY100" fmla="*/ 59516 h 205604"/>
                <a:gd name="connsiteX101" fmla="*/ 3031280 w 5500145"/>
                <a:gd name="connsiteY101" fmla="*/ 37873 h 205604"/>
                <a:gd name="connsiteX102" fmla="*/ 3063744 w 5500145"/>
                <a:gd name="connsiteY102" fmla="*/ 32463 h 205604"/>
                <a:gd name="connsiteX103" fmla="*/ 3096208 w 5500145"/>
                <a:gd name="connsiteY103" fmla="*/ 21641 h 205604"/>
                <a:gd name="connsiteX104" fmla="*/ 3112440 w 5500145"/>
                <a:gd name="connsiteY104" fmla="*/ 16231 h 205604"/>
                <a:gd name="connsiteX105" fmla="*/ 3117851 w 5500145"/>
                <a:gd name="connsiteY105" fmla="*/ 32463 h 205604"/>
                <a:gd name="connsiteX106" fmla="*/ 3199010 w 5500145"/>
                <a:gd name="connsiteY106" fmla="*/ 43284 h 205604"/>
                <a:gd name="connsiteX107" fmla="*/ 3220653 w 5500145"/>
                <a:gd name="connsiteY107" fmla="*/ 48695 h 205604"/>
                <a:gd name="connsiteX108" fmla="*/ 3247706 w 5500145"/>
                <a:gd name="connsiteY108" fmla="*/ 70337 h 205604"/>
                <a:gd name="connsiteX109" fmla="*/ 3323455 w 5500145"/>
                <a:gd name="connsiteY109" fmla="*/ 54105 h 205604"/>
                <a:gd name="connsiteX110" fmla="*/ 3334277 w 5500145"/>
                <a:gd name="connsiteY110" fmla="*/ 43284 h 205604"/>
                <a:gd name="connsiteX111" fmla="*/ 3366741 w 5500145"/>
                <a:gd name="connsiteY111" fmla="*/ 48695 h 205604"/>
                <a:gd name="connsiteX112" fmla="*/ 3382973 w 5500145"/>
                <a:gd name="connsiteY112" fmla="*/ 54105 h 205604"/>
                <a:gd name="connsiteX113" fmla="*/ 3453311 w 5500145"/>
                <a:gd name="connsiteY113" fmla="*/ 48695 h 205604"/>
                <a:gd name="connsiteX114" fmla="*/ 3507418 w 5500145"/>
                <a:gd name="connsiteY114" fmla="*/ 37873 h 205604"/>
                <a:gd name="connsiteX115" fmla="*/ 3523649 w 5500145"/>
                <a:gd name="connsiteY115" fmla="*/ 64927 h 205604"/>
                <a:gd name="connsiteX116" fmla="*/ 3539881 w 5500145"/>
                <a:gd name="connsiteY116" fmla="*/ 59516 h 205604"/>
                <a:gd name="connsiteX117" fmla="*/ 3566935 w 5500145"/>
                <a:gd name="connsiteY117" fmla="*/ 54105 h 205604"/>
                <a:gd name="connsiteX118" fmla="*/ 3658916 w 5500145"/>
                <a:gd name="connsiteY118" fmla="*/ 43284 h 205604"/>
                <a:gd name="connsiteX119" fmla="*/ 3685969 w 5500145"/>
                <a:gd name="connsiteY119" fmla="*/ 48695 h 205604"/>
                <a:gd name="connsiteX120" fmla="*/ 3745486 w 5500145"/>
                <a:gd name="connsiteY120" fmla="*/ 43284 h 205604"/>
                <a:gd name="connsiteX121" fmla="*/ 3761718 w 5500145"/>
                <a:gd name="connsiteY121" fmla="*/ 48695 h 205604"/>
                <a:gd name="connsiteX122" fmla="*/ 3777950 w 5500145"/>
                <a:gd name="connsiteY122" fmla="*/ 59516 h 205604"/>
                <a:gd name="connsiteX123" fmla="*/ 3815825 w 5500145"/>
                <a:gd name="connsiteY123" fmla="*/ 54105 h 205604"/>
                <a:gd name="connsiteX124" fmla="*/ 3880752 w 5500145"/>
                <a:gd name="connsiteY124" fmla="*/ 37873 h 205604"/>
                <a:gd name="connsiteX125" fmla="*/ 3945680 w 5500145"/>
                <a:gd name="connsiteY125" fmla="*/ 43284 h 205604"/>
                <a:gd name="connsiteX126" fmla="*/ 3967323 w 5500145"/>
                <a:gd name="connsiteY126" fmla="*/ 21641 h 205604"/>
                <a:gd name="connsiteX127" fmla="*/ 3999787 w 5500145"/>
                <a:gd name="connsiteY127" fmla="*/ 37873 h 205604"/>
                <a:gd name="connsiteX128" fmla="*/ 4010608 w 5500145"/>
                <a:gd name="connsiteY128" fmla="*/ 48695 h 205604"/>
                <a:gd name="connsiteX129" fmla="*/ 4026840 w 5500145"/>
                <a:gd name="connsiteY129" fmla="*/ 54105 h 205604"/>
                <a:gd name="connsiteX130" fmla="*/ 4070125 w 5500145"/>
                <a:gd name="connsiteY130" fmla="*/ 48695 h 205604"/>
                <a:gd name="connsiteX131" fmla="*/ 4080947 w 5500145"/>
                <a:gd name="connsiteY131" fmla="*/ 37873 h 205604"/>
                <a:gd name="connsiteX132" fmla="*/ 4097178 w 5500145"/>
                <a:gd name="connsiteY132" fmla="*/ 32463 h 205604"/>
                <a:gd name="connsiteX133" fmla="*/ 4118821 w 5500145"/>
                <a:gd name="connsiteY133" fmla="*/ 37873 h 205604"/>
                <a:gd name="connsiteX134" fmla="*/ 4151285 w 5500145"/>
                <a:gd name="connsiteY134" fmla="*/ 59516 h 205604"/>
                <a:gd name="connsiteX135" fmla="*/ 4194570 w 5500145"/>
                <a:gd name="connsiteY135" fmla="*/ 54105 h 205604"/>
                <a:gd name="connsiteX136" fmla="*/ 4227034 w 5500145"/>
                <a:gd name="connsiteY136" fmla="*/ 32463 h 205604"/>
                <a:gd name="connsiteX137" fmla="*/ 4243266 w 5500145"/>
                <a:gd name="connsiteY137" fmla="*/ 37873 h 205604"/>
                <a:gd name="connsiteX138" fmla="*/ 4259498 w 5500145"/>
                <a:gd name="connsiteY138" fmla="*/ 64927 h 205604"/>
                <a:gd name="connsiteX139" fmla="*/ 4313604 w 5500145"/>
                <a:gd name="connsiteY139" fmla="*/ 54105 h 205604"/>
                <a:gd name="connsiteX140" fmla="*/ 4324426 w 5500145"/>
                <a:gd name="connsiteY140" fmla="*/ 43284 h 205604"/>
                <a:gd name="connsiteX141" fmla="*/ 4340658 w 5500145"/>
                <a:gd name="connsiteY141" fmla="*/ 32463 h 205604"/>
                <a:gd name="connsiteX142" fmla="*/ 4351479 w 5500145"/>
                <a:gd name="connsiteY142" fmla="*/ 21641 h 205604"/>
                <a:gd name="connsiteX143" fmla="*/ 4367711 w 5500145"/>
                <a:gd name="connsiteY143" fmla="*/ 16231 h 205604"/>
                <a:gd name="connsiteX144" fmla="*/ 4389354 w 5500145"/>
                <a:gd name="connsiteY144" fmla="*/ 21641 h 205604"/>
                <a:gd name="connsiteX145" fmla="*/ 4400175 w 5500145"/>
                <a:gd name="connsiteY145" fmla="*/ 37873 h 205604"/>
                <a:gd name="connsiteX146" fmla="*/ 4454281 w 5500145"/>
                <a:gd name="connsiteY146" fmla="*/ 32463 h 205604"/>
                <a:gd name="connsiteX147" fmla="*/ 4465103 w 5500145"/>
                <a:gd name="connsiteY147" fmla="*/ 21641 h 205604"/>
                <a:gd name="connsiteX148" fmla="*/ 4497567 w 5500145"/>
                <a:gd name="connsiteY148" fmla="*/ 10820 h 205604"/>
                <a:gd name="connsiteX149" fmla="*/ 4502977 w 5500145"/>
                <a:gd name="connsiteY149" fmla="*/ 27052 h 205604"/>
                <a:gd name="connsiteX150" fmla="*/ 4508388 w 5500145"/>
                <a:gd name="connsiteY150" fmla="*/ 48695 h 205604"/>
                <a:gd name="connsiteX151" fmla="*/ 4524620 w 5500145"/>
                <a:gd name="connsiteY151" fmla="*/ 59516 h 205604"/>
                <a:gd name="connsiteX152" fmla="*/ 4589548 w 5500145"/>
                <a:gd name="connsiteY152" fmla="*/ 43284 h 205604"/>
                <a:gd name="connsiteX153" fmla="*/ 4622012 w 5500145"/>
                <a:gd name="connsiteY153" fmla="*/ 5410 h 205604"/>
                <a:gd name="connsiteX154" fmla="*/ 4649065 w 5500145"/>
                <a:gd name="connsiteY154" fmla="*/ 32463 h 205604"/>
                <a:gd name="connsiteX155" fmla="*/ 4681529 w 5500145"/>
                <a:gd name="connsiteY155" fmla="*/ 27052 h 205604"/>
                <a:gd name="connsiteX156" fmla="*/ 4697761 w 5500145"/>
                <a:gd name="connsiteY156" fmla="*/ 16231 h 205604"/>
                <a:gd name="connsiteX157" fmla="*/ 4730225 w 5500145"/>
                <a:gd name="connsiteY157" fmla="*/ 5410 h 205604"/>
                <a:gd name="connsiteX158" fmla="*/ 4746457 w 5500145"/>
                <a:gd name="connsiteY158" fmla="*/ 16231 h 205604"/>
                <a:gd name="connsiteX159" fmla="*/ 4762689 w 5500145"/>
                <a:gd name="connsiteY159" fmla="*/ 32463 h 205604"/>
                <a:gd name="connsiteX160" fmla="*/ 4778920 w 5500145"/>
                <a:gd name="connsiteY160" fmla="*/ 37873 h 205604"/>
                <a:gd name="connsiteX161" fmla="*/ 4811384 w 5500145"/>
                <a:gd name="connsiteY161" fmla="*/ 27052 h 205604"/>
                <a:gd name="connsiteX162" fmla="*/ 4822206 w 5500145"/>
                <a:gd name="connsiteY162" fmla="*/ 16231 h 205604"/>
                <a:gd name="connsiteX163" fmla="*/ 4838438 w 5500145"/>
                <a:gd name="connsiteY163" fmla="*/ 10820 h 205604"/>
                <a:gd name="connsiteX164" fmla="*/ 4935829 w 5500145"/>
                <a:gd name="connsiteY164" fmla="*/ 27052 h 205604"/>
                <a:gd name="connsiteX165" fmla="*/ 4941240 w 5500145"/>
                <a:gd name="connsiteY165" fmla="*/ 43284 h 205604"/>
                <a:gd name="connsiteX166" fmla="*/ 4957472 w 5500145"/>
                <a:gd name="connsiteY166" fmla="*/ 54105 h 205604"/>
                <a:gd name="connsiteX167" fmla="*/ 4984525 w 5500145"/>
                <a:gd name="connsiteY167" fmla="*/ 70337 h 205604"/>
                <a:gd name="connsiteX168" fmla="*/ 5006168 w 5500145"/>
                <a:gd name="connsiteY168" fmla="*/ 64927 h 205604"/>
                <a:gd name="connsiteX169" fmla="*/ 5016989 w 5500145"/>
                <a:gd name="connsiteY169" fmla="*/ 32463 h 205604"/>
                <a:gd name="connsiteX170" fmla="*/ 5054864 w 5500145"/>
                <a:gd name="connsiteY170" fmla="*/ 48695 h 205604"/>
                <a:gd name="connsiteX171" fmla="*/ 5087328 w 5500145"/>
                <a:gd name="connsiteY171" fmla="*/ 59516 h 205604"/>
                <a:gd name="connsiteX172" fmla="*/ 5136023 w 5500145"/>
                <a:gd name="connsiteY172" fmla="*/ 64927 h 205604"/>
                <a:gd name="connsiteX173" fmla="*/ 5163077 w 5500145"/>
                <a:gd name="connsiteY173" fmla="*/ 81159 h 205604"/>
                <a:gd name="connsiteX174" fmla="*/ 5168487 w 5500145"/>
                <a:gd name="connsiteY174" fmla="*/ 64927 h 205604"/>
                <a:gd name="connsiteX175" fmla="*/ 5206362 w 5500145"/>
                <a:gd name="connsiteY175" fmla="*/ 75748 h 205604"/>
                <a:gd name="connsiteX176" fmla="*/ 5217183 w 5500145"/>
                <a:gd name="connsiteY176" fmla="*/ 91980 h 205604"/>
                <a:gd name="connsiteX177" fmla="*/ 5228004 w 5500145"/>
                <a:gd name="connsiteY177" fmla="*/ 59516 h 205604"/>
                <a:gd name="connsiteX178" fmla="*/ 5233415 w 5500145"/>
                <a:gd name="connsiteY178" fmla="*/ 43284 h 205604"/>
                <a:gd name="connsiteX179" fmla="*/ 5249647 w 5500145"/>
                <a:gd name="connsiteY179" fmla="*/ 48695 h 205604"/>
                <a:gd name="connsiteX180" fmla="*/ 5265879 w 5500145"/>
                <a:gd name="connsiteY180" fmla="*/ 81159 h 205604"/>
                <a:gd name="connsiteX181" fmla="*/ 5276700 w 5500145"/>
                <a:gd name="connsiteY181" fmla="*/ 97391 h 205604"/>
                <a:gd name="connsiteX182" fmla="*/ 5282111 w 5500145"/>
                <a:gd name="connsiteY182" fmla="*/ 113623 h 205604"/>
                <a:gd name="connsiteX183" fmla="*/ 5292932 w 5500145"/>
                <a:gd name="connsiteY183" fmla="*/ 129854 h 205604"/>
                <a:gd name="connsiteX184" fmla="*/ 5303754 w 5500145"/>
                <a:gd name="connsiteY184" fmla="*/ 162318 h 205604"/>
                <a:gd name="connsiteX185" fmla="*/ 5309164 w 5500145"/>
                <a:gd name="connsiteY185" fmla="*/ 178550 h 205604"/>
                <a:gd name="connsiteX186" fmla="*/ 2712052 w 5500145"/>
                <a:gd name="connsiteY186" fmla="*/ 167729 h 205604"/>
                <a:gd name="connsiteX187" fmla="*/ 2576786 w 5500145"/>
                <a:gd name="connsiteY187" fmla="*/ 151497 h 205604"/>
                <a:gd name="connsiteX188" fmla="*/ 2349538 w 5500145"/>
                <a:gd name="connsiteY188" fmla="*/ 140676 h 205604"/>
                <a:gd name="connsiteX189" fmla="*/ 2241325 w 5500145"/>
                <a:gd name="connsiteY189" fmla="*/ 135265 h 205604"/>
                <a:gd name="connsiteX190" fmla="*/ 1873401 w 5500145"/>
                <a:gd name="connsiteY190" fmla="*/ 129854 h 205604"/>
                <a:gd name="connsiteX191" fmla="*/ 1435138 w 5500145"/>
                <a:gd name="connsiteY191" fmla="*/ 135265 h 205604"/>
                <a:gd name="connsiteX192" fmla="*/ 1408085 w 5500145"/>
                <a:gd name="connsiteY192" fmla="*/ 140676 h 205604"/>
                <a:gd name="connsiteX193" fmla="*/ 1321515 w 5500145"/>
                <a:gd name="connsiteY193" fmla="*/ 146086 h 205604"/>
                <a:gd name="connsiteX194" fmla="*/ 1164606 w 5500145"/>
                <a:gd name="connsiteY194" fmla="*/ 151497 h 205604"/>
                <a:gd name="connsiteX195" fmla="*/ 488274 w 5500145"/>
                <a:gd name="connsiteY195" fmla="*/ 173140 h 205604"/>
                <a:gd name="connsiteX196" fmla="*/ 380061 w 5500145"/>
                <a:gd name="connsiteY196" fmla="*/ 178550 h 205604"/>
                <a:gd name="connsiteX197" fmla="*/ 342187 w 5500145"/>
                <a:gd name="connsiteY197" fmla="*/ 183961 h 205604"/>
                <a:gd name="connsiteX198" fmla="*/ 293491 w 5500145"/>
                <a:gd name="connsiteY198" fmla="*/ 189372 h 205604"/>
                <a:gd name="connsiteX199" fmla="*/ 228563 w 5500145"/>
                <a:gd name="connsiteY199" fmla="*/ 200193 h 205604"/>
                <a:gd name="connsiteX200" fmla="*/ 93297 w 5500145"/>
                <a:gd name="connsiteY200" fmla="*/ 205604 h 205604"/>
                <a:gd name="connsiteX201" fmla="*/ 1316 w 5500145"/>
                <a:gd name="connsiteY201" fmla="*/ 200193 h 205604"/>
                <a:gd name="connsiteX202" fmla="*/ 17548 w 5500145"/>
                <a:gd name="connsiteY202" fmla="*/ 189372 h 205604"/>
                <a:gd name="connsiteX203" fmla="*/ 22958 w 5500145"/>
                <a:gd name="connsiteY203" fmla="*/ 173140 h 205604"/>
                <a:gd name="connsiteX204" fmla="*/ 12137 w 5500145"/>
                <a:gd name="connsiteY204" fmla="*/ 156908 h 205604"/>
                <a:gd name="connsiteX0" fmla="*/ 12137 w 5337934"/>
                <a:gd name="connsiteY0" fmla="*/ 156908 h 205604"/>
                <a:gd name="connsiteX1" fmla="*/ 17548 w 5337934"/>
                <a:gd name="connsiteY1" fmla="*/ 129854 h 205604"/>
                <a:gd name="connsiteX2" fmla="*/ 28369 w 5337934"/>
                <a:gd name="connsiteY2" fmla="*/ 43284 h 205604"/>
                <a:gd name="connsiteX3" fmla="*/ 33780 w 5337934"/>
                <a:gd name="connsiteY3" fmla="*/ 27052 h 205604"/>
                <a:gd name="connsiteX4" fmla="*/ 39190 w 5337934"/>
                <a:gd name="connsiteY4" fmla="*/ 5410 h 205604"/>
                <a:gd name="connsiteX5" fmla="*/ 93297 w 5337934"/>
                <a:gd name="connsiteY5" fmla="*/ 43284 h 205604"/>
                <a:gd name="connsiteX6" fmla="*/ 120350 w 5337934"/>
                <a:gd name="connsiteY6" fmla="*/ 75748 h 205604"/>
                <a:gd name="connsiteX7" fmla="*/ 136582 w 5337934"/>
                <a:gd name="connsiteY7" fmla="*/ 70337 h 205604"/>
                <a:gd name="connsiteX8" fmla="*/ 163635 w 5337934"/>
                <a:gd name="connsiteY8" fmla="*/ 54105 h 205604"/>
                <a:gd name="connsiteX9" fmla="*/ 196099 w 5337934"/>
                <a:gd name="connsiteY9" fmla="*/ 70337 h 205604"/>
                <a:gd name="connsiteX10" fmla="*/ 217742 w 5337934"/>
                <a:gd name="connsiteY10" fmla="*/ 64927 h 205604"/>
                <a:gd name="connsiteX11" fmla="*/ 250206 w 5337934"/>
                <a:gd name="connsiteY11" fmla="*/ 48695 h 205604"/>
                <a:gd name="connsiteX12" fmla="*/ 304312 w 5337934"/>
                <a:gd name="connsiteY12" fmla="*/ 64927 h 205604"/>
                <a:gd name="connsiteX13" fmla="*/ 320544 w 5337934"/>
                <a:gd name="connsiteY13" fmla="*/ 70337 h 205604"/>
                <a:gd name="connsiteX14" fmla="*/ 336776 w 5337934"/>
                <a:gd name="connsiteY14" fmla="*/ 81159 h 205604"/>
                <a:gd name="connsiteX15" fmla="*/ 396293 w 5337934"/>
                <a:gd name="connsiteY15" fmla="*/ 81159 h 205604"/>
                <a:gd name="connsiteX16" fmla="*/ 450400 w 5337934"/>
                <a:gd name="connsiteY16" fmla="*/ 81159 h 205604"/>
                <a:gd name="connsiteX17" fmla="*/ 504506 w 5337934"/>
                <a:gd name="connsiteY17" fmla="*/ 70337 h 205604"/>
                <a:gd name="connsiteX18" fmla="*/ 515328 w 5337934"/>
                <a:gd name="connsiteY18" fmla="*/ 59516 h 205604"/>
                <a:gd name="connsiteX19" fmla="*/ 531560 w 5337934"/>
                <a:gd name="connsiteY19" fmla="*/ 64927 h 205604"/>
                <a:gd name="connsiteX20" fmla="*/ 558613 w 5337934"/>
                <a:gd name="connsiteY20" fmla="*/ 70337 h 205604"/>
                <a:gd name="connsiteX21" fmla="*/ 585666 w 5337934"/>
                <a:gd name="connsiteY21" fmla="*/ 64927 h 205604"/>
                <a:gd name="connsiteX22" fmla="*/ 601898 w 5337934"/>
                <a:gd name="connsiteY22" fmla="*/ 59516 h 205604"/>
                <a:gd name="connsiteX23" fmla="*/ 618130 w 5337934"/>
                <a:gd name="connsiteY23" fmla="*/ 70337 h 205604"/>
                <a:gd name="connsiteX24" fmla="*/ 628951 w 5337934"/>
                <a:gd name="connsiteY24" fmla="*/ 86569 h 205604"/>
                <a:gd name="connsiteX25" fmla="*/ 683058 w 5337934"/>
                <a:gd name="connsiteY25" fmla="*/ 86569 h 205604"/>
                <a:gd name="connsiteX26" fmla="*/ 699290 w 5337934"/>
                <a:gd name="connsiteY26" fmla="*/ 75748 h 205604"/>
                <a:gd name="connsiteX27" fmla="*/ 731754 w 5337934"/>
                <a:gd name="connsiteY27" fmla="*/ 86569 h 205604"/>
                <a:gd name="connsiteX28" fmla="*/ 742575 w 5337934"/>
                <a:gd name="connsiteY28" fmla="*/ 97391 h 205604"/>
                <a:gd name="connsiteX29" fmla="*/ 780449 w 5337934"/>
                <a:gd name="connsiteY29" fmla="*/ 97391 h 205604"/>
                <a:gd name="connsiteX30" fmla="*/ 796681 w 5337934"/>
                <a:gd name="connsiteY30" fmla="*/ 86569 h 205604"/>
                <a:gd name="connsiteX31" fmla="*/ 812913 w 5337934"/>
                <a:gd name="connsiteY31" fmla="*/ 64927 h 205604"/>
                <a:gd name="connsiteX32" fmla="*/ 829145 w 5337934"/>
                <a:gd name="connsiteY32" fmla="*/ 59516 h 205604"/>
                <a:gd name="connsiteX33" fmla="*/ 845377 w 5337934"/>
                <a:gd name="connsiteY33" fmla="*/ 70337 h 205604"/>
                <a:gd name="connsiteX34" fmla="*/ 877841 w 5337934"/>
                <a:gd name="connsiteY34" fmla="*/ 81159 h 205604"/>
                <a:gd name="connsiteX35" fmla="*/ 921126 w 5337934"/>
                <a:gd name="connsiteY35" fmla="*/ 75748 h 205604"/>
                <a:gd name="connsiteX36" fmla="*/ 937358 w 5337934"/>
                <a:gd name="connsiteY36" fmla="*/ 70337 h 205604"/>
                <a:gd name="connsiteX37" fmla="*/ 926537 w 5337934"/>
                <a:gd name="connsiteY37" fmla="*/ 54105 h 205604"/>
                <a:gd name="connsiteX38" fmla="*/ 953590 w 5337934"/>
                <a:gd name="connsiteY38" fmla="*/ 59516 h 205604"/>
                <a:gd name="connsiteX39" fmla="*/ 1034750 w 5337934"/>
                <a:gd name="connsiteY39" fmla="*/ 64927 h 205604"/>
                <a:gd name="connsiteX40" fmla="*/ 1094267 w 5337934"/>
                <a:gd name="connsiteY40" fmla="*/ 81159 h 205604"/>
                <a:gd name="connsiteX41" fmla="*/ 1105089 w 5337934"/>
                <a:gd name="connsiteY41" fmla="*/ 70337 h 205604"/>
                <a:gd name="connsiteX42" fmla="*/ 1121320 w 5337934"/>
                <a:gd name="connsiteY42" fmla="*/ 75748 h 205604"/>
                <a:gd name="connsiteX43" fmla="*/ 1142963 w 5337934"/>
                <a:gd name="connsiteY43" fmla="*/ 81159 h 205604"/>
                <a:gd name="connsiteX44" fmla="*/ 1202480 w 5337934"/>
                <a:gd name="connsiteY44" fmla="*/ 75748 h 205604"/>
                <a:gd name="connsiteX45" fmla="*/ 1218712 w 5337934"/>
                <a:gd name="connsiteY45" fmla="*/ 70337 h 205604"/>
                <a:gd name="connsiteX46" fmla="*/ 1251176 w 5337934"/>
                <a:gd name="connsiteY46" fmla="*/ 86569 h 205604"/>
                <a:gd name="connsiteX47" fmla="*/ 1294461 w 5337934"/>
                <a:gd name="connsiteY47" fmla="*/ 81159 h 205604"/>
                <a:gd name="connsiteX48" fmla="*/ 1310693 w 5337934"/>
                <a:gd name="connsiteY48" fmla="*/ 75748 h 205604"/>
                <a:gd name="connsiteX49" fmla="*/ 1332336 w 5337934"/>
                <a:gd name="connsiteY49" fmla="*/ 54105 h 205604"/>
                <a:gd name="connsiteX50" fmla="*/ 1370210 w 5337934"/>
                <a:gd name="connsiteY50" fmla="*/ 54105 h 205604"/>
                <a:gd name="connsiteX51" fmla="*/ 1391853 w 5337934"/>
                <a:gd name="connsiteY51" fmla="*/ 32463 h 205604"/>
                <a:gd name="connsiteX52" fmla="*/ 1462191 w 5337934"/>
                <a:gd name="connsiteY52" fmla="*/ 21641 h 205604"/>
                <a:gd name="connsiteX53" fmla="*/ 1483834 w 5337934"/>
                <a:gd name="connsiteY53" fmla="*/ 16231 h 205604"/>
                <a:gd name="connsiteX54" fmla="*/ 1505477 w 5337934"/>
                <a:gd name="connsiteY54" fmla="*/ 37873 h 205604"/>
                <a:gd name="connsiteX55" fmla="*/ 1510887 w 5337934"/>
                <a:gd name="connsiteY55" fmla="*/ 59516 h 205604"/>
                <a:gd name="connsiteX56" fmla="*/ 1581226 w 5337934"/>
                <a:gd name="connsiteY56" fmla="*/ 64927 h 205604"/>
                <a:gd name="connsiteX57" fmla="*/ 1613690 w 5337934"/>
                <a:gd name="connsiteY57" fmla="*/ 75748 h 205604"/>
                <a:gd name="connsiteX58" fmla="*/ 1629922 w 5337934"/>
                <a:gd name="connsiteY58" fmla="*/ 86569 h 205604"/>
                <a:gd name="connsiteX59" fmla="*/ 1651564 w 5337934"/>
                <a:gd name="connsiteY59" fmla="*/ 91980 h 205604"/>
                <a:gd name="connsiteX60" fmla="*/ 1700260 w 5337934"/>
                <a:gd name="connsiteY60" fmla="*/ 86569 h 205604"/>
                <a:gd name="connsiteX61" fmla="*/ 1711081 w 5337934"/>
                <a:gd name="connsiteY61" fmla="*/ 70337 h 205604"/>
                <a:gd name="connsiteX62" fmla="*/ 1721903 w 5337934"/>
                <a:gd name="connsiteY62" fmla="*/ 59516 h 205604"/>
                <a:gd name="connsiteX63" fmla="*/ 1738135 w 5337934"/>
                <a:gd name="connsiteY63" fmla="*/ 64927 h 205604"/>
                <a:gd name="connsiteX64" fmla="*/ 1748956 w 5337934"/>
                <a:gd name="connsiteY64" fmla="*/ 81159 h 205604"/>
                <a:gd name="connsiteX65" fmla="*/ 1781420 w 5337934"/>
                <a:gd name="connsiteY65" fmla="*/ 91980 h 205604"/>
                <a:gd name="connsiteX66" fmla="*/ 1813884 w 5337934"/>
                <a:gd name="connsiteY66" fmla="*/ 86569 h 205604"/>
                <a:gd name="connsiteX67" fmla="*/ 1830116 w 5337934"/>
                <a:gd name="connsiteY67" fmla="*/ 81159 h 205604"/>
                <a:gd name="connsiteX68" fmla="*/ 1916686 w 5337934"/>
                <a:gd name="connsiteY68" fmla="*/ 75748 h 205604"/>
                <a:gd name="connsiteX69" fmla="*/ 1954561 w 5337934"/>
                <a:gd name="connsiteY69" fmla="*/ 86569 h 205604"/>
                <a:gd name="connsiteX70" fmla="*/ 2019489 w 5337934"/>
                <a:gd name="connsiteY70" fmla="*/ 81159 h 205604"/>
                <a:gd name="connsiteX71" fmla="*/ 2046542 w 5337934"/>
                <a:gd name="connsiteY71" fmla="*/ 64927 h 205604"/>
                <a:gd name="connsiteX72" fmla="*/ 2068184 w 5337934"/>
                <a:gd name="connsiteY72" fmla="*/ 37873 h 205604"/>
                <a:gd name="connsiteX73" fmla="*/ 2079006 w 5337934"/>
                <a:gd name="connsiteY73" fmla="*/ 27052 h 205604"/>
                <a:gd name="connsiteX74" fmla="*/ 2089827 w 5337934"/>
                <a:gd name="connsiteY74" fmla="*/ 43284 h 205604"/>
                <a:gd name="connsiteX75" fmla="*/ 2122291 w 5337934"/>
                <a:gd name="connsiteY75" fmla="*/ 59516 h 205604"/>
                <a:gd name="connsiteX76" fmla="*/ 2170987 w 5337934"/>
                <a:gd name="connsiteY76" fmla="*/ 54105 h 205604"/>
                <a:gd name="connsiteX77" fmla="*/ 2187219 w 5337934"/>
                <a:gd name="connsiteY77" fmla="*/ 48695 h 205604"/>
                <a:gd name="connsiteX78" fmla="*/ 2273789 w 5337934"/>
                <a:gd name="connsiteY78" fmla="*/ 59516 h 205604"/>
                <a:gd name="connsiteX79" fmla="*/ 2322485 w 5337934"/>
                <a:gd name="connsiteY79" fmla="*/ 54105 h 205604"/>
                <a:gd name="connsiteX80" fmla="*/ 2365770 w 5337934"/>
                <a:gd name="connsiteY80" fmla="*/ 48695 h 205604"/>
                <a:gd name="connsiteX81" fmla="*/ 2409055 w 5337934"/>
                <a:gd name="connsiteY81" fmla="*/ 43284 h 205604"/>
                <a:gd name="connsiteX82" fmla="*/ 2425287 w 5337934"/>
                <a:gd name="connsiteY82" fmla="*/ 54105 h 205604"/>
                <a:gd name="connsiteX83" fmla="*/ 2441519 w 5337934"/>
                <a:gd name="connsiteY83" fmla="*/ 59516 h 205604"/>
                <a:gd name="connsiteX84" fmla="*/ 2528090 w 5337934"/>
                <a:gd name="connsiteY84" fmla="*/ 54105 h 205604"/>
                <a:gd name="connsiteX85" fmla="*/ 2544322 w 5337934"/>
                <a:gd name="connsiteY85" fmla="*/ 43284 h 205604"/>
                <a:gd name="connsiteX86" fmla="*/ 2576786 w 5337934"/>
                <a:gd name="connsiteY86" fmla="*/ 21641 h 205604"/>
                <a:gd name="connsiteX87" fmla="*/ 2620071 w 5337934"/>
                <a:gd name="connsiteY87" fmla="*/ 54105 h 205604"/>
                <a:gd name="connsiteX88" fmla="*/ 2641713 w 5337934"/>
                <a:gd name="connsiteY88" fmla="*/ 59516 h 205604"/>
                <a:gd name="connsiteX89" fmla="*/ 2652535 w 5337934"/>
                <a:gd name="connsiteY89" fmla="*/ 70337 h 205604"/>
                <a:gd name="connsiteX90" fmla="*/ 2717462 w 5337934"/>
                <a:gd name="connsiteY90" fmla="*/ 54105 h 205604"/>
                <a:gd name="connsiteX91" fmla="*/ 2728284 w 5337934"/>
                <a:gd name="connsiteY91" fmla="*/ 43284 h 205604"/>
                <a:gd name="connsiteX92" fmla="*/ 2782390 w 5337934"/>
                <a:gd name="connsiteY92" fmla="*/ 37873 h 205604"/>
                <a:gd name="connsiteX93" fmla="*/ 2793212 w 5337934"/>
                <a:gd name="connsiteY93" fmla="*/ 27052 h 205604"/>
                <a:gd name="connsiteX94" fmla="*/ 2798622 w 5337934"/>
                <a:gd name="connsiteY94" fmla="*/ 10820 h 205604"/>
                <a:gd name="connsiteX95" fmla="*/ 2814854 w 5337934"/>
                <a:gd name="connsiteY95" fmla="*/ 16231 h 205604"/>
                <a:gd name="connsiteX96" fmla="*/ 2863550 w 5337934"/>
                <a:gd name="connsiteY96" fmla="*/ 54105 h 205604"/>
                <a:gd name="connsiteX97" fmla="*/ 2901425 w 5337934"/>
                <a:gd name="connsiteY97" fmla="*/ 43284 h 205604"/>
                <a:gd name="connsiteX98" fmla="*/ 2923067 w 5337934"/>
                <a:gd name="connsiteY98" fmla="*/ 48695 h 205604"/>
                <a:gd name="connsiteX99" fmla="*/ 2933889 w 5337934"/>
                <a:gd name="connsiteY99" fmla="*/ 59516 h 205604"/>
                <a:gd name="connsiteX100" fmla="*/ 2987995 w 5337934"/>
                <a:gd name="connsiteY100" fmla="*/ 59516 h 205604"/>
                <a:gd name="connsiteX101" fmla="*/ 3031280 w 5337934"/>
                <a:gd name="connsiteY101" fmla="*/ 37873 h 205604"/>
                <a:gd name="connsiteX102" fmla="*/ 3063744 w 5337934"/>
                <a:gd name="connsiteY102" fmla="*/ 32463 h 205604"/>
                <a:gd name="connsiteX103" fmla="*/ 3096208 w 5337934"/>
                <a:gd name="connsiteY103" fmla="*/ 21641 h 205604"/>
                <a:gd name="connsiteX104" fmla="*/ 3112440 w 5337934"/>
                <a:gd name="connsiteY104" fmla="*/ 16231 h 205604"/>
                <a:gd name="connsiteX105" fmla="*/ 3117851 w 5337934"/>
                <a:gd name="connsiteY105" fmla="*/ 32463 h 205604"/>
                <a:gd name="connsiteX106" fmla="*/ 3199010 w 5337934"/>
                <a:gd name="connsiteY106" fmla="*/ 43284 h 205604"/>
                <a:gd name="connsiteX107" fmla="*/ 3220653 w 5337934"/>
                <a:gd name="connsiteY107" fmla="*/ 48695 h 205604"/>
                <a:gd name="connsiteX108" fmla="*/ 3247706 w 5337934"/>
                <a:gd name="connsiteY108" fmla="*/ 70337 h 205604"/>
                <a:gd name="connsiteX109" fmla="*/ 3323455 w 5337934"/>
                <a:gd name="connsiteY109" fmla="*/ 54105 h 205604"/>
                <a:gd name="connsiteX110" fmla="*/ 3334277 w 5337934"/>
                <a:gd name="connsiteY110" fmla="*/ 43284 h 205604"/>
                <a:gd name="connsiteX111" fmla="*/ 3366741 w 5337934"/>
                <a:gd name="connsiteY111" fmla="*/ 48695 h 205604"/>
                <a:gd name="connsiteX112" fmla="*/ 3382973 w 5337934"/>
                <a:gd name="connsiteY112" fmla="*/ 54105 h 205604"/>
                <a:gd name="connsiteX113" fmla="*/ 3453311 w 5337934"/>
                <a:gd name="connsiteY113" fmla="*/ 48695 h 205604"/>
                <a:gd name="connsiteX114" fmla="*/ 3507418 w 5337934"/>
                <a:gd name="connsiteY114" fmla="*/ 37873 h 205604"/>
                <a:gd name="connsiteX115" fmla="*/ 3523649 w 5337934"/>
                <a:gd name="connsiteY115" fmla="*/ 64927 h 205604"/>
                <a:gd name="connsiteX116" fmla="*/ 3539881 w 5337934"/>
                <a:gd name="connsiteY116" fmla="*/ 59516 h 205604"/>
                <a:gd name="connsiteX117" fmla="*/ 3566935 w 5337934"/>
                <a:gd name="connsiteY117" fmla="*/ 54105 h 205604"/>
                <a:gd name="connsiteX118" fmla="*/ 3658916 w 5337934"/>
                <a:gd name="connsiteY118" fmla="*/ 43284 h 205604"/>
                <a:gd name="connsiteX119" fmla="*/ 3685969 w 5337934"/>
                <a:gd name="connsiteY119" fmla="*/ 48695 h 205604"/>
                <a:gd name="connsiteX120" fmla="*/ 3745486 w 5337934"/>
                <a:gd name="connsiteY120" fmla="*/ 43284 h 205604"/>
                <a:gd name="connsiteX121" fmla="*/ 3761718 w 5337934"/>
                <a:gd name="connsiteY121" fmla="*/ 48695 h 205604"/>
                <a:gd name="connsiteX122" fmla="*/ 3777950 w 5337934"/>
                <a:gd name="connsiteY122" fmla="*/ 59516 h 205604"/>
                <a:gd name="connsiteX123" fmla="*/ 3815825 w 5337934"/>
                <a:gd name="connsiteY123" fmla="*/ 54105 h 205604"/>
                <a:gd name="connsiteX124" fmla="*/ 3880752 w 5337934"/>
                <a:gd name="connsiteY124" fmla="*/ 37873 h 205604"/>
                <a:gd name="connsiteX125" fmla="*/ 3945680 w 5337934"/>
                <a:gd name="connsiteY125" fmla="*/ 43284 h 205604"/>
                <a:gd name="connsiteX126" fmla="*/ 3967323 w 5337934"/>
                <a:gd name="connsiteY126" fmla="*/ 21641 h 205604"/>
                <a:gd name="connsiteX127" fmla="*/ 3999787 w 5337934"/>
                <a:gd name="connsiteY127" fmla="*/ 37873 h 205604"/>
                <a:gd name="connsiteX128" fmla="*/ 4010608 w 5337934"/>
                <a:gd name="connsiteY128" fmla="*/ 48695 h 205604"/>
                <a:gd name="connsiteX129" fmla="*/ 4026840 w 5337934"/>
                <a:gd name="connsiteY129" fmla="*/ 54105 h 205604"/>
                <a:gd name="connsiteX130" fmla="*/ 4070125 w 5337934"/>
                <a:gd name="connsiteY130" fmla="*/ 48695 h 205604"/>
                <a:gd name="connsiteX131" fmla="*/ 4080947 w 5337934"/>
                <a:gd name="connsiteY131" fmla="*/ 37873 h 205604"/>
                <a:gd name="connsiteX132" fmla="*/ 4097178 w 5337934"/>
                <a:gd name="connsiteY132" fmla="*/ 32463 h 205604"/>
                <a:gd name="connsiteX133" fmla="*/ 4118821 w 5337934"/>
                <a:gd name="connsiteY133" fmla="*/ 37873 h 205604"/>
                <a:gd name="connsiteX134" fmla="*/ 4151285 w 5337934"/>
                <a:gd name="connsiteY134" fmla="*/ 59516 h 205604"/>
                <a:gd name="connsiteX135" fmla="*/ 4194570 w 5337934"/>
                <a:gd name="connsiteY135" fmla="*/ 54105 h 205604"/>
                <a:gd name="connsiteX136" fmla="*/ 4227034 w 5337934"/>
                <a:gd name="connsiteY136" fmla="*/ 32463 h 205604"/>
                <a:gd name="connsiteX137" fmla="*/ 4243266 w 5337934"/>
                <a:gd name="connsiteY137" fmla="*/ 37873 h 205604"/>
                <a:gd name="connsiteX138" fmla="*/ 4259498 w 5337934"/>
                <a:gd name="connsiteY138" fmla="*/ 64927 h 205604"/>
                <a:gd name="connsiteX139" fmla="*/ 4313604 w 5337934"/>
                <a:gd name="connsiteY139" fmla="*/ 54105 h 205604"/>
                <a:gd name="connsiteX140" fmla="*/ 4324426 w 5337934"/>
                <a:gd name="connsiteY140" fmla="*/ 43284 h 205604"/>
                <a:gd name="connsiteX141" fmla="*/ 4340658 w 5337934"/>
                <a:gd name="connsiteY141" fmla="*/ 32463 h 205604"/>
                <a:gd name="connsiteX142" fmla="*/ 4351479 w 5337934"/>
                <a:gd name="connsiteY142" fmla="*/ 21641 h 205604"/>
                <a:gd name="connsiteX143" fmla="*/ 4367711 w 5337934"/>
                <a:gd name="connsiteY143" fmla="*/ 16231 h 205604"/>
                <a:gd name="connsiteX144" fmla="*/ 4389354 w 5337934"/>
                <a:gd name="connsiteY144" fmla="*/ 21641 h 205604"/>
                <a:gd name="connsiteX145" fmla="*/ 4400175 w 5337934"/>
                <a:gd name="connsiteY145" fmla="*/ 37873 h 205604"/>
                <a:gd name="connsiteX146" fmla="*/ 4454281 w 5337934"/>
                <a:gd name="connsiteY146" fmla="*/ 32463 h 205604"/>
                <a:gd name="connsiteX147" fmla="*/ 4465103 w 5337934"/>
                <a:gd name="connsiteY147" fmla="*/ 21641 h 205604"/>
                <a:gd name="connsiteX148" fmla="*/ 4497567 w 5337934"/>
                <a:gd name="connsiteY148" fmla="*/ 10820 h 205604"/>
                <a:gd name="connsiteX149" fmla="*/ 4502977 w 5337934"/>
                <a:gd name="connsiteY149" fmla="*/ 27052 h 205604"/>
                <a:gd name="connsiteX150" fmla="*/ 4508388 w 5337934"/>
                <a:gd name="connsiteY150" fmla="*/ 48695 h 205604"/>
                <a:gd name="connsiteX151" fmla="*/ 4524620 w 5337934"/>
                <a:gd name="connsiteY151" fmla="*/ 59516 h 205604"/>
                <a:gd name="connsiteX152" fmla="*/ 4589548 w 5337934"/>
                <a:gd name="connsiteY152" fmla="*/ 43284 h 205604"/>
                <a:gd name="connsiteX153" fmla="*/ 4622012 w 5337934"/>
                <a:gd name="connsiteY153" fmla="*/ 5410 h 205604"/>
                <a:gd name="connsiteX154" fmla="*/ 4649065 w 5337934"/>
                <a:gd name="connsiteY154" fmla="*/ 32463 h 205604"/>
                <a:gd name="connsiteX155" fmla="*/ 4681529 w 5337934"/>
                <a:gd name="connsiteY155" fmla="*/ 27052 h 205604"/>
                <a:gd name="connsiteX156" fmla="*/ 4697761 w 5337934"/>
                <a:gd name="connsiteY156" fmla="*/ 16231 h 205604"/>
                <a:gd name="connsiteX157" fmla="*/ 4730225 w 5337934"/>
                <a:gd name="connsiteY157" fmla="*/ 5410 h 205604"/>
                <a:gd name="connsiteX158" fmla="*/ 4746457 w 5337934"/>
                <a:gd name="connsiteY158" fmla="*/ 16231 h 205604"/>
                <a:gd name="connsiteX159" fmla="*/ 4762689 w 5337934"/>
                <a:gd name="connsiteY159" fmla="*/ 32463 h 205604"/>
                <a:gd name="connsiteX160" fmla="*/ 4778920 w 5337934"/>
                <a:gd name="connsiteY160" fmla="*/ 37873 h 205604"/>
                <a:gd name="connsiteX161" fmla="*/ 4811384 w 5337934"/>
                <a:gd name="connsiteY161" fmla="*/ 27052 h 205604"/>
                <a:gd name="connsiteX162" fmla="*/ 4822206 w 5337934"/>
                <a:gd name="connsiteY162" fmla="*/ 16231 h 205604"/>
                <a:gd name="connsiteX163" fmla="*/ 4838438 w 5337934"/>
                <a:gd name="connsiteY163" fmla="*/ 10820 h 205604"/>
                <a:gd name="connsiteX164" fmla="*/ 4935829 w 5337934"/>
                <a:gd name="connsiteY164" fmla="*/ 27052 h 205604"/>
                <a:gd name="connsiteX165" fmla="*/ 4941240 w 5337934"/>
                <a:gd name="connsiteY165" fmla="*/ 43284 h 205604"/>
                <a:gd name="connsiteX166" fmla="*/ 4957472 w 5337934"/>
                <a:gd name="connsiteY166" fmla="*/ 54105 h 205604"/>
                <a:gd name="connsiteX167" fmla="*/ 4984525 w 5337934"/>
                <a:gd name="connsiteY167" fmla="*/ 70337 h 205604"/>
                <a:gd name="connsiteX168" fmla="*/ 5006168 w 5337934"/>
                <a:gd name="connsiteY168" fmla="*/ 64927 h 205604"/>
                <a:gd name="connsiteX169" fmla="*/ 5016989 w 5337934"/>
                <a:gd name="connsiteY169" fmla="*/ 32463 h 205604"/>
                <a:gd name="connsiteX170" fmla="*/ 5054864 w 5337934"/>
                <a:gd name="connsiteY170" fmla="*/ 48695 h 205604"/>
                <a:gd name="connsiteX171" fmla="*/ 5087328 w 5337934"/>
                <a:gd name="connsiteY171" fmla="*/ 59516 h 205604"/>
                <a:gd name="connsiteX172" fmla="*/ 5136023 w 5337934"/>
                <a:gd name="connsiteY172" fmla="*/ 64927 h 205604"/>
                <a:gd name="connsiteX173" fmla="*/ 5163077 w 5337934"/>
                <a:gd name="connsiteY173" fmla="*/ 81159 h 205604"/>
                <a:gd name="connsiteX174" fmla="*/ 5168487 w 5337934"/>
                <a:gd name="connsiteY174" fmla="*/ 64927 h 205604"/>
                <a:gd name="connsiteX175" fmla="*/ 5206362 w 5337934"/>
                <a:gd name="connsiteY175" fmla="*/ 75748 h 205604"/>
                <a:gd name="connsiteX176" fmla="*/ 5217183 w 5337934"/>
                <a:gd name="connsiteY176" fmla="*/ 91980 h 205604"/>
                <a:gd name="connsiteX177" fmla="*/ 5228004 w 5337934"/>
                <a:gd name="connsiteY177" fmla="*/ 59516 h 205604"/>
                <a:gd name="connsiteX178" fmla="*/ 5233415 w 5337934"/>
                <a:gd name="connsiteY178" fmla="*/ 43284 h 205604"/>
                <a:gd name="connsiteX179" fmla="*/ 5249647 w 5337934"/>
                <a:gd name="connsiteY179" fmla="*/ 48695 h 205604"/>
                <a:gd name="connsiteX180" fmla="*/ 5265879 w 5337934"/>
                <a:gd name="connsiteY180" fmla="*/ 81159 h 205604"/>
                <a:gd name="connsiteX181" fmla="*/ 5276700 w 5337934"/>
                <a:gd name="connsiteY181" fmla="*/ 97391 h 205604"/>
                <a:gd name="connsiteX182" fmla="*/ 5282111 w 5337934"/>
                <a:gd name="connsiteY182" fmla="*/ 113623 h 205604"/>
                <a:gd name="connsiteX183" fmla="*/ 5292932 w 5337934"/>
                <a:gd name="connsiteY183" fmla="*/ 129854 h 205604"/>
                <a:gd name="connsiteX184" fmla="*/ 5303754 w 5337934"/>
                <a:gd name="connsiteY184" fmla="*/ 162318 h 205604"/>
                <a:gd name="connsiteX185" fmla="*/ 4808776 w 5337934"/>
                <a:gd name="connsiteY185" fmla="*/ 178550 h 205604"/>
                <a:gd name="connsiteX186" fmla="*/ 2712052 w 5337934"/>
                <a:gd name="connsiteY186" fmla="*/ 167729 h 205604"/>
                <a:gd name="connsiteX187" fmla="*/ 2576786 w 5337934"/>
                <a:gd name="connsiteY187" fmla="*/ 151497 h 205604"/>
                <a:gd name="connsiteX188" fmla="*/ 2349538 w 5337934"/>
                <a:gd name="connsiteY188" fmla="*/ 140676 h 205604"/>
                <a:gd name="connsiteX189" fmla="*/ 2241325 w 5337934"/>
                <a:gd name="connsiteY189" fmla="*/ 135265 h 205604"/>
                <a:gd name="connsiteX190" fmla="*/ 1873401 w 5337934"/>
                <a:gd name="connsiteY190" fmla="*/ 129854 h 205604"/>
                <a:gd name="connsiteX191" fmla="*/ 1435138 w 5337934"/>
                <a:gd name="connsiteY191" fmla="*/ 135265 h 205604"/>
                <a:gd name="connsiteX192" fmla="*/ 1408085 w 5337934"/>
                <a:gd name="connsiteY192" fmla="*/ 140676 h 205604"/>
                <a:gd name="connsiteX193" fmla="*/ 1321515 w 5337934"/>
                <a:gd name="connsiteY193" fmla="*/ 146086 h 205604"/>
                <a:gd name="connsiteX194" fmla="*/ 1164606 w 5337934"/>
                <a:gd name="connsiteY194" fmla="*/ 151497 h 205604"/>
                <a:gd name="connsiteX195" fmla="*/ 488274 w 5337934"/>
                <a:gd name="connsiteY195" fmla="*/ 173140 h 205604"/>
                <a:gd name="connsiteX196" fmla="*/ 380061 w 5337934"/>
                <a:gd name="connsiteY196" fmla="*/ 178550 h 205604"/>
                <a:gd name="connsiteX197" fmla="*/ 342187 w 5337934"/>
                <a:gd name="connsiteY197" fmla="*/ 183961 h 205604"/>
                <a:gd name="connsiteX198" fmla="*/ 293491 w 5337934"/>
                <a:gd name="connsiteY198" fmla="*/ 189372 h 205604"/>
                <a:gd name="connsiteX199" fmla="*/ 228563 w 5337934"/>
                <a:gd name="connsiteY199" fmla="*/ 200193 h 205604"/>
                <a:gd name="connsiteX200" fmla="*/ 93297 w 5337934"/>
                <a:gd name="connsiteY200" fmla="*/ 205604 h 205604"/>
                <a:gd name="connsiteX201" fmla="*/ 1316 w 5337934"/>
                <a:gd name="connsiteY201" fmla="*/ 200193 h 205604"/>
                <a:gd name="connsiteX202" fmla="*/ 17548 w 5337934"/>
                <a:gd name="connsiteY202" fmla="*/ 189372 h 205604"/>
                <a:gd name="connsiteX203" fmla="*/ 22958 w 5337934"/>
                <a:gd name="connsiteY203" fmla="*/ 173140 h 205604"/>
                <a:gd name="connsiteX204" fmla="*/ 12137 w 5337934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712052 w 5308996"/>
                <a:gd name="connsiteY186" fmla="*/ 167729 h 205604"/>
                <a:gd name="connsiteX187" fmla="*/ 2576786 w 5308996"/>
                <a:gd name="connsiteY187" fmla="*/ 151497 h 205604"/>
                <a:gd name="connsiteX188" fmla="*/ 2349538 w 5308996"/>
                <a:gd name="connsiteY188" fmla="*/ 140676 h 205604"/>
                <a:gd name="connsiteX189" fmla="*/ 2241325 w 5308996"/>
                <a:gd name="connsiteY189" fmla="*/ 135265 h 205604"/>
                <a:gd name="connsiteX190" fmla="*/ 1873401 w 5308996"/>
                <a:gd name="connsiteY190" fmla="*/ 129854 h 205604"/>
                <a:gd name="connsiteX191" fmla="*/ 1435138 w 5308996"/>
                <a:gd name="connsiteY191" fmla="*/ 135265 h 205604"/>
                <a:gd name="connsiteX192" fmla="*/ 1408085 w 5308996"/>
                <a:gd name="connsiteY192" fmla="*/ 140676 h 205604"/>
                <a:gd name="connsiteX193" fmla="*/ 1321515 w 5308996"/>
                <a:gd name="connsiteY193" fmla="*/ 146086 h 205604"/>
                <a:gd name="connsiteX194" fmla="*/ 1164606 w 5308996"/>
                <a:gd name="connsiteY194" fmla="*/ 151497 h 205604"/>
                <a:gd name="connsiteX195" fmla="*/ 488274 w 5308996"/>
                <a:gd name="connsiteY195" fmla="*/ 173140 h 205604"/>
                <a:gd name="connsiteX196" fmla="*/ 380061 w 5308996"/>
                <a:gd name="connsiteY196" fmla="*/ 178550 h 205604"/>
                <a:gd name="connsiteX197" fmla="*/ 342187 w 5308996"/>
                <a:gd name="connsiteY197" fmla="*/ 183961 h 205604"/>
                <a:gd name="connsiteX198" fmla="*/ 293491 w 5308996"/>
                <a:gd name="connsiteY198" fmla="*/ 189372 h 205604"/>
                <a:gd name="connsiteX199" fmla="*/ 228563 w 5308996"/>
                <a:gd name="connsiteY199" fmla="*/ 200193 h 205604"/>
                <a:gd name="connsiteX200" fmla="*/ 93297 w 5308996"/>
                <a:gd name="connsiteY200" fmla="*/ 205604 h 205604"/>
                <a:gd name="connsiteX201" fmla="*/ 1316 w 5308996"/>
                <a:gd name="connsiteY201" fmla="*/ 200193 h 205604"/>
                <a:gd name="connsiteX202" fmla="*/ 17548 w 5308996"/>
                <a:gd name="connsiteY202" fmla="*/ 189372 h 205604"/>
                <a:gd name="connsiteX203" fmla="*/ 22958 w 5308996"/>
                <a:gd name="connsiteY203" fmla="*/ 173140 h 205604"/>
                <a:gd name="connsiteX204" fmla="*/ 12137 w 5308996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576786 w 5308996"/>
                <a:gd name="connsiteY186" fmla="*/ 151497 h 205604"/>
                <a:gd name="connsiteX187" fmla="*/ 2349538 w 5308996"/>
                <a:gd name="connsiteY187" fmla="*/ 140676 h 205604"/>
                <a:gd name="connsiteX188" fmla="*/ 2241325 w 5308996"/>
                <a:gd name="connsiteY188" fmla="*/ 135265 h 205604"/>
                <a:gd name="connsiteX189" fmla="*/ 1873401 w 5308996"/>
                <a:gd name="connsiteY189" fmla="*/ 129854 h 205604"/>
                <a:gd name="connsiteX190" fmla="*/ 1435138 w 5308996"/>
                <a:gd name="connsiteY190" fmla="*/ 135265 h 205604"/>
                <a:gd name="connsiteX191" fmla="*/ 1408085 w 5308996"/>
                <a:gd name="connsiteY191" fmla="*/ 140676 h 205604"/>
                <a:gd name="connsiteX192" fmla="*/ 1321515 w 5308996"/>
                <a:gd name="connsiteY192" fmla="*/ 146086 h 205604"/>
                <a:gd name="connsiteX193" fmla="*/ 1164606 w 5308996"/>
                <a:gd name="connsiteY193" fmla="*/ 151497 h 205604"/>
                <a:gd name="connsiteX194" fmla="*/ 488274 w 5308996"/>
                <a:gd name="connsiteY194" fmla="*/ 173140 h 205604"/>
                <a:gd name="connsiteX195" fmla="*/ 380061 w 5308996"/>
                <a:gd name="connsiteY195" fmla="*/ 178550 h 205604"/>
                <a:gd name="connsiteX196" fmla="*/ 342187 w 5308996"/>
                <a:gd name="connsiteY196" fmla="*/ 183961 h 205604"/>
                <a:gd name="connsiteX197" fmla="*/ 293491 w 5308996"/>
                <a:gd name="connsiteY197" fmla="*/ 189372 h 205604"/>
                <a:gd name="connsiteX198" fmla="*/ 228563 w 5308996"/>
                <a:gd name="connsiteY198" fmla="*/ 200193 h 205604"/>
                <a:gd name="connsiteX199" fmla="*/ 93297 w 5308996"/>
                <a:gd name="connsiteY199" fmla="*/ 205604 h 205604"/>
                <a:gd name="connsiteX200" fmla="*/ 1316 w 5308996"/>
                <a:gd name="connsiteY200" fmla="*/ 200193 h 205604"/>
                <a:gd name="connsiteX201" fmla="*/ 17548 w 5308996"/>
                <a:gd name="connsiteY201" fmla="*/ 189372 h 205604"/>
                <a:gd name="connsiteX202" fmla="*/ 22958 w 5308996"/>
                <a:gd name="connsiteY202" fmla="*/ 173140 h 205604"/>
                <a:gd name="connsiteX203" fmla="*/ 12137 w 5308996"/>
                <a:gd name="connsiteY20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349538 w 5308996"/>
                <a:gd name="connsiteY186" fmla="*/ 140676 h 205604"/>
                <a:gd name="connsiteX187" fmla="*/ 2241325 w 5308996"/>
                <a:gd name="connsiteY187" fmla="*/ 135265 h 205604"/>
                <a:gd name="connsiteX188" fmla="*/ 1873401 w 5308996"/>
                <a:gd name="connsiteY188" fmla="*/ 129854 h 205604"/>
                <a:gd name="connsiteX189" fmla="*/ 1435138 w 5308996"/>
                <a:gd name="connsiteY189" fmla="*/ 135265 h 205604"/>
                <a:gd name="connsiteX190" fmla="*/ 1408085 w 5308996"/>
                <a:gd name="connsiteY190" fmla="*/ 140676 h 205604"/>
                <a:gd name="connsiteX191" fmla="*/ 1321515 w 5308996"/>
                <a:gd name="connsiteY191" fmla="*/ 146086 h 205604"/>
                <a:gd name="connsiteX192" fmla="*/ 1164606 w 5308996"/>
                <a:gd name="connsiteY192" fmla="*/ 151497 h 205604"/>
                <a:gd name="connsiteX193" fmla="*/ 488274 w 5308996"/>
                <a:gd name="connsiteY193" fmla="*/ 173140 h 205604"/>
                <a:gd name="connsiteX194" fmla="*/ 380061 w 5308996"/>
                <a:gd name="connsiteY194" fmla="*/ 178550 h 205604"/>
                <a:gd name="connsiteX195" fmla="*/ 342187 w 5308996"/>
                <a:gd name="connsiteY195" fmla="*/ 183961 h 205604"/>
                <a:gd name="connsiteX196" fmla="*/ 293491 w 5308996"/>
                <a:gd name="connsiteY196" fmla="*/ 189372 h 205604"/>
                <a:gd name="connsiteX197" fmla="*/ 228563 w 5308996"/>
                <a:gd name="connsiteY197" fmla="*/ 200193 h 205604"/>
                <a:gd name="connsiteX198" fmla="*/ 93297 w 5308996"/>
                <a:gd name="connsiteY198" fmla="*/ 205604 h 205604"/>
                <a:gd name="connsiteX199" fmla="*/ 1316 w 5308996"/>
                <a:gd name="connsiteY199" fmla="*/ 200193 h 205604"/>
                <a:gd name="connsiteX200" fmla="*/ 17548 w 5308996"/>
                <a:gd name="connsiteY200" fmla="*/ 189372 h 205604"/>
                <a:gd name="connsiteX201" fmla="*/ 22958 w 5308996"/>
                <a:gd name="connsiteY201" fmla="*/ 173140 h 205604"/>
                <a:gd name="connsiteX202" fmla="*/ 12137 w 5308996"/>
                <a:gd name="connsiteY20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41325 w 5308996"/>
                <a:gd name="connsiteY186" fmla="*/ 135265 h 205604"/>
                <a:gd name="connsiteX187" fmla="*/ 1873401 w 5308996"/>
                <a:gd name="connsiteY187" fmla="*/ 129854 h 205604"/>
                <a:gd name="connsiteX188" fmla="*/ 1435138 w 5308996"/>
                <a:gd name="connsiteY188" fmla="*/ 135265 h 205604"/>
                <a:gd name="connsiteX189" fmla="*/ 1408085 w 5308996"/>
                <a:gd name="connsiteY189" fmla="*/ 140676 h 205604"/>
                <a:gd name="connsiteX190" fmla="*/ 1321515 w 5308996"/>
                <a:gd name="connsiteY190" fmla="*/ 146086 h 205604"/>
                <a:gd name="connsiteX191" fmla="*/ 1164606 w 5308996"/>
                <a:gd name="connsiteY191" fmla="*/ 151497 h 205604"/>
                <a:gd name="connsiteX192" fmla="*/ 488274 w 5308996"/>
                <a:gd name="connsiteY192" fmla="*/ 173140 h 205604"/>
                <a:gd name="connsiteX193" fmla="*/ 380061 w 5308996"/>
                <a:gd name="connsiteY193" fmla="*/ 178550 h 205604"/>
                <a:gd name="connsiteX194" fmla="*/ 342187 w 5308996"/>
                <a:gd name="connsiteY194" fmla="*/ 183961 h 205604"/>
                <a:gd name="connsiteX195" fmla="*/ 293491 w 5308996"/>
                <a:gd name="connsiteY195" fmla="*/ 189372 h 205604"/>
                <a:gd name="connsiteX196" fmla="*/ 228563 w 5308996"/>
                <a:gd name="connsiteY196" fmla="*/ 200193 h 205604"/>
                <a:gd name="connsiteX197" fmla="*/ 93297 w 5308996"/>
                <a:gd name="connsiteY197" fmla="*/ 205604 h 205604"/>
                <a:gd name="connsiteX198" fmla="*/ 1316 w 5308996"/>
                <a:gd name="connsiteY198" fmla="*/ 200193 h 205604"/>
                <a:gd name="connsiteX199" fmla="*/ 17548 w 5308996"/>
                <a:gd name="connsiteY199" fmla="*/ 189372 h 205604"/>
                <a:gd name="connsiteX200" fmla="*/ 22958 w 5308996"/>
                <a:gd name="connsiteY200" fmla="*/ 173140 h 205604"/>
                <a:gd name="connsiteX201" fmla="*/ 12137 w 5308996"/>
                <a:gd name="connsiteY20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873401 w 5308996"/>
                <a:gd name="connsiteY186" fmla="*/ 129854 h 205604"/>
                <a:gd name="connsiteX187" fmla="*/ 1435138 w 5308996"/>
                <a:gd name="connsiteY187" fmla="*/ 135265 h 205604"/>
                <a:gd name="connsiteX188" fmla="*/ 1408085 w 5308996"/>
                <a:gd name="connsiteY188" fmla="*/ 140676 h 205604"/>
                <a:gd name="connsiteX189" fmla="*/ 1321515 w 5308996"/>
                <a:gd name="connsiteY189" fmla="*/ 146086 h 205604"/>
                <a:gd name="connsiteX190" fmla="*/ 1164606 w 5308996"/>
                <a:gd name="connsiteY190" fmla="*/ 151497 h 205604"/>
                <a:gd name="connsiteX191" fmla="*/ 488274 w 5308996"/>
                <a:gd name="connsiteY191" fmla="*/ 173140 h 205604"/>
                <a:gd name="connsiteX192" fmla="*/ 380061 w 5308996"/>
                <a:gd name="connsiteY192" fmla="*/ 178550 h 205604"/>
                <a:gd name="connsiteX193" fmla="*/ 342187 w 5308996"/>
                <a:gd name="connsiteY193" fmla="*/ 183961 h 205604"/>
                <a:gd name="connsiteX194" fmla="*/ 293491 w 5308996"/>
                <a:gd name="connsiteY194" fmla="*/ 189372 h 205604"/>
                <a:gd name="connsiteX195" fmla="*/ 228563 w 5308996"/>
                <a:gd name="connsiteY195" fmla="*/ 200193 h 205604"/>
                <a:gd name="connsiteX196" fmla="*/ 93297 w 5308996"/>
                <a:gd name="connsiteY196" fmla="*/ 205604 h 205604"/>
                <a:gd name="connsiteX197" fmla="*/ 1316 w 5308996"/>
                <a:gd name="connsiteY197" fmla="*/ 200193 h 205604"/>
                <a:gd name="connsiteX198" fmla="*/ 17548 w 5308996"/>
                <a:gd name="connsiteY198" fmla="*/ 189372 h 205604"/>
                <a:gd name="connsiteX199" fmla="*/ 22958 w 5308996"/>
                <a:gd name="connsiteY199" fmla="*/ 173140 h 205604"/>
                <a:gd name="connsiteX200" fmla="*/ 12137 w 5308996"/>
                <a:gd name="connsiteY200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35138 w 5308996"/>
                <a:gd name="connsiteY186" fmla="*/ 135265 h 205604"/>
                <a:gd name="connsiteX187" fmla="*/ 1408085 w 5308996"/>
                <a:gd name="connsiteY187" fmla="*/ 140676 h 205604"/>
                <a:gd name="connsiteX188" fmla="*/ 1321515 w 5308996"/>
                <a:gd name="connsiteY188" fmla="*/ 146086 h 205604"/>
                <a:gd name="connsiteX189" fmla="*/ 1164606 w 5308996"/>
                <a:gd name="connsiteY189" fmla="*/ 151497 h 205604"/>
                <a:gd name="connsiteX190" fmla="*/ 488274 w 5308996"/>
                <a:gd name="connsiteY190" fmla="*/ 173140 h 205604"/>
                <a:gd name="connsiteX191" fmla="*/ 380061 w 5308996"/>
                <a:gd name="connsiteY191" fmla="*/ 178550 h 205604"/>
                <a:gd name="connsiteX192" fmla="*/ 342187 w 5308996"/>
                <a:gd name="connsiteY192" fmla="*/ 183961 h 205604"/>
                <a:gd name="connsiteX193" fmla="*/ 293491 w 5308996"/>
                <a:gd name="connsiteY193" fmla="*/ 189372 h 205604"/>
                <a:gd name="connsiteX194" fmla="*/ 228563 w 5308996"/>
                <a:gd name="connsiteY194" fmla="*/ 200193 h 205604"/>
                <a:gd name="connsiteX195" fmla="*/ 93297 w 5308996"/>
                <a:gd name="connsiteY195" fmla="*/ 205604 h 205604"/>
                <a:gd name="connsiteX196" fmla="*/ 1316 w 5308996"/>
                <a:gd name="connsiteY196" fmla="*/ 200193 h 205604"/>
                <a:gd name="connsiteX197" fmla="*/ 17548 w 5308996"/>
                <a:gd name="connsiteY197" fmla="*/ 189372 h 205604"/>
                <a:gd name="connsiteX198" fmla="*/ 22958 w 5308996"/>
                <a:gd name="connsiteY198" fmla="*/ 173140 h 205604"/>
                <a:gd name="connsiteX199" fmla="*/ 12137 w 5308996"/>
                <a:gd name="connsiteY199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08085 w 5308996"/>
                <a:gd name="connsiteY186" fmla="*/ 140676 h 205604"/>
                <a:gd name="connsiteX187" fmla="*/ 1321515 w 5308996"/>
                <a:gd name="connsiteY187" fmla="*/ 146086 h 205604"/>
                <a:gd name="connsiteX188" fmla="*/ 1164606 w 5308996"/>
                <a:gd name="connsiteY188" fmla="*/ 151497 h 205604"/>
                <a:gd name="connsiteX189" fmla="*/ 488274 w 5308996"/>
                <a:gd name="connsiteY189" fmla="*/ 173140 h 205604"/>
                <a:gd name="connsiteX190" fmla="*/ 380061 w 5308996"/>
                <a:gd name="connsiteY190" fmla="*/ 178550 h 205604"/>
                <a:gd name="connsiteX191" fmla="*/ 342187 w 5308996"/>
                <a:gd name="connsiteY191" fmla="*/ 183961 h 205604"/>
                <a:gd name="connsiteX192" fmla="*/ 293491 w 5308996"/>
                <a:gd name="connsiteY192" fmla="*/ 189372 h 205604"/>
                <a:gd name="connsiteX193" fmla="*/ 228563 w 5308996"/>
                <a:gd name="connsiteY193" fmla="*/ 200193 h 205604"/>
                <a:gd name="connsiteX194" fmla="*/ 93297 w 5308996"/>
                <a:gd name="connsiteY194" fmla="*/ 205604 h 205604"/>
                <a:gd name="connsiteX195" fmla="*/ 1316 w 5308996"/>
                <a:gd name="connsiteY195" fmla="*/ 200193 h 205604"/>
                <a:gd name="connsiteX196" fmla="*/ 17548 w 5308996"/>
                <a:gd name="connsiteY196" fmla="*/ 189372 h 205604"/>
                <a:gd name="connsiteX197" fmla="*/ 22958 w 5308996"/>
                <a:gd name="connsiteY197" fmla="*/ 173140 h 205604"/>
                <a:gd name="connsiteX198" fmla="*/ 12137 w 5308996"/>
                <a:gd name="connsiteY198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321515 w 5308996"/>
                <a:gd name="connsiteY186" fmla="*/ 146086 h 205604"/>
                <a:gd name="connsiteX187" fmla="*/ 1164606 w 5308996"/>
                <a:gd name="connsiteY187" fmla="*/ 151497 h 205604"/>
                <a:gd name="connsiteX188" fmla="*/ 488274 w 5308996"/>
                <a:gd name="connsiteY188" fmla="*/ 173140 h 205604"/>
                <a:gd name="connsiteX189" fmla="*/ 380061 w 5308996"/>
                <a:gd name="connsiteY189" fmla="*/ 178550 h 205604"/>
                <a:gd name="connsiteX190" fmla="*/ 342187 w 5308996"/>
                <a:gd name="connsiteY190" fmla="*/ 183961 h 205604"/>
                <a:gd name="connsiteX191" fmla="*/ 293491 w 5308996"/>
                <a:gd name="connsiteY191" fmla="*/ 189372 h 205604"/>
                <a:gd name="connsiteX192" fmla="*/ 228563 w 5308996"/>
                <a:gd name="connsiteY192" fmla="*/ 200193 h 205604"/>
                <a:gd name="connsiteX193" fmla="*/ 93297 w 5308996"/>
                <a:gd name="connsiteY193" fmla="*/ 205604 h 205604"/>
                <a:gd name="connsiteX194" fmla="*/ 1316 w 5308996"/>
                <a:gd name="connsiteY194" fmla="*/ 200193 h 205604"/>
                <a:gd name="connsiteX195" fmla="*/ 17548 w 5308996"/>
                <a:gd name="connsiteY195" fmla="*/ 189372 h 205604"/>
                <a:gd name="connsiteX196" fmla="*/ 22958 w 5308996"/>
                <a:gd name="connsiteY196" fmla="*/ 173140 h 205604"/>
                <a:gd name="connsiteX197" fmla="*/ 12137 w 5308996"/>
                <a:gd name="connsiteY197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164606 w 5308996"/>
                <a:gd name="connsiteY186" fmla="*/ 151497 h 205604"/>
                <a:gd name="connsiteX187" fmla="*/ 488274 w 5308996"/>
                <a:gd name="connsiteY187" fmla="*/ 173140 h 205604"/>
                <a:gd name="connsiteX188" fmla="*/ 380061 w 5308996"/>
                <a:gd name="connsiteY188" fmla="*/ 178550 h 205604"/>
                <a:gd name="connsiteX189" fmla="*/ 342187 w 5308996"/>
                <a:gd name="connsiteY189" fmla="*/ 183961 h 205604"/>
                <a:gd name="connsiteX190" fmla="*/ 293491 w 5308996"/>
                <a:gd name="connsiteY190" fmla="*/ 189372 h 205604"/>
                <a:gd name="connsiteX191" fmla="*/ 228563 w 5308996"/>
                <a:gd name="connsiteY191" fmla="*/ 200193 h 205604"/>
                <a:gd name="connsiteX192" fmla="*/ 93297 w 5308996"/>
                <a:gd name="connsiteY192" fmla="*/ 205604 h 205604"/>
                <a:gd name="connsiteX193" fmla="*/ 1316 w 5308996"/>
                <a:gd name="connsiteY193" fmla="*/ 200193 h 205604"/>
                <a:gd name="connsiteX194" fmla="*/ 17548 w 5308996"/>
                <a:gd name="connsiteY194" fmla="*/ 189372 h 205604"/>
                <a:gd name="connsiteX195" fmla="*/ 22958 w 5308996"/>
                <a:gd name="connsiteY195" fmla="*/ 173140 h 205604"/>
                <a:gd name="connsiteX196" fmla="*/ 12137 w 5308996"/>
                <a:gd name="connsiteY196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488274 w 5308996"/>
                <a:gd name="connsiteY186" fmla="*/ 173140 h 205604"/>
                <a:gd name="connsiteX187" fmla="*/ 380061 w 5308996"/>
                <a:gd name="connsiteY187" fmla="*/ 178550 h 205604"/>
                <a:gd name="connsiteX188" fmla="*/ 342187 w 5308996"/>
                <a:gd name="connsiteY188" fmla="*/ 183961 h 205604"/>
                <a:gd name="connsiteX189" fmla="*/ 293491 w 5308996"/>
                <a:gd name="connsiteY189" fmla="*/ 189372 h 205604"/>
                <a:gd name="connsiteX190" fmla="*/ 228563 w 5308996"/>
                <a:gd name="connsiteY190" fmla="*/ 200193 h 205604"/>
                <a:gd name="connsiteX191" fmla="*/ 93297 w 5308996"/>
                <a:gd name="connsiteY191" fmla="*/ 205604 h 205604"/>
                <a:gd name="connsiteX192" fmla="*/ 1316 w 5308996"/>
                <a:gd name="connsiteY192" fmla="*/ 200193 h 205604"/>
                <a:gd name="connsiteX193" fmla="*/ 17548 w 5308996"/>
                <a:gd name="connsiteY193" fmla="*/ 189372 h 205604"/>
                <a:gd name="connsiteX194" fmla="*/ 22958 w 5308996"/>
                <a:gd name="connsiteY194" fmla="*/ 173140 h 205604"/>
                <a:gd name="connsiteX195" fmla="*/ 12137 w 5308996"/>
                <a:gd name="connsiteY195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80061 w 5308996"/>
                <a:gd name="connsiteY186" fmla="*/ 178550 h 205604"/>
                <a:gd name="connsiteX187" fmla="*/ 342187 w 5308996"/>
                <a:gd name="connsiteY187" fmla="*/ 183961 h 205604"/>
                <a:gd name="connsiteX188" fmla="*/ 293491 w 5308996"/>
                <a:gd name="connsiteY188" fmla="*/ 189372 h 205604"/>
                <a:gd name="connsiteX189" fmla="*/ 228563 w 5308996"/>
                <a:gd name="connsiteY189" fmla="*/ 200193 h 205604"/>
                <a:gd name="connsiteX190" fmla="*/ 93297 w 5308996"/>
                <a:gd name="connsiteY190" fmla="*/ 205604 h 205604"/>
                <a:gd name="connsiteX191" fmla="*/ 1316 w 5308996"/>
                <a:gd name="connsiteY191" fmla="*/ 200193 h 205604"/>
                <a:gd name="connsiteX192" fmla="*/ 17548 w 5308996"/>
                <a:gd name="connsiteY192" fmla="*/ 189372 h 205604"/>
                <a:gd name="connsiteX193" fmla="*/ 22958 w 5308996"/>
                <a:gd name="connsiteY193" fmla="*/ 173140 h 205604"/>
                <a:gd name="connsiteX194" fmla="*/ 12137 w 5308996"/>
                <a:gd name="connsiteY19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42187 w 5308996"/>
                <a:gd name="connsiteY186" fmla="*/ 183961 h 205604"/>
                <a:gd name="connsiteX187" fmla="*/ 293491 w 5308996"/>
                <a:gd name="connsiteY187" fmla="*/ 189372 h 205604"/>
                <a:gd name="connsiteX188" fmla="*/ 228563 w 5308996"/>
                <a:gd name="connsiteY188" fmla="*/ 200193 h 205604"/>
                <a:gd name="connsiteX189" fmla="*/ 93297 w 5308996"/>
                <a:gd name="connsiteY189" fmla="*/ 205604 h 205604"/>
                <a:gd name="connsiteX190" fmla="*/ 1316 w 5308996"/>
                <a:gd name="connsiteY190" fmla="*/ 200193 h 205604"/>
                <a:gd name="connsiteX191" fmla="*/ 17548 w 5308996"/>
                <a:gd name="connsiteY191" fmla="*/ 189372 h 205604"/>
                <a:gd name="connsiteX192" fmla="*/ 22958 w 5308996"/>
                <a:gd name="connsiteY192" fmla="*/ 173140 h 205604"/>
                <a:gd name="connsiteX193" fmla="*/ 12137 w 5308996"/>
                <a:gd name="connsiteY19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93491 w 5308996"/>
                <a:gd name="connsiteY186" fmla="*/ 189372 h 205604"/>
                <a:gd name="connsiteX187" fmla="*/ 228563 w 5308996"/>
                <a:gd name="connsiteY187" fmla="*/ 200193 h 205604"/>
                <a:gd name="connsiteX188" fmla="*/ 93297 w 5308996"/>
                <a:gd name="connsiteY188" fmla="*/ 205604 h 205604"/>
                <a:gd name="connsiteX189" fmla="*/ 1316 w 5308996"/>
                <a:gd name="connsiteY189" fmla="*/ 200193 h 205604"/>
                <a:gd name="connsiteX190" fmla="*/ 17548 w 5308996"/>
                <a:gd name="connsiteY190" fmla="*/ 189372 h 205604"/>
                <a:gd name="connsiteX191" fmla="*/ 22958 w 5308996"/>
                <a:gd name="connsiteY191" fmla="*/ 173140 h 205604"/>
                <a:gd name="connsiteX192" fmla="*/ 12137 w 5308996"/>
                <a:gd name="connsiteY19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8563 w 5308996"/>
                <a:gd name="connsiteY186" fmla="*/ 200193 h 205604"/>
                <a:gd name="connsiteX187" fmla="*/ 93297 w 5308996"/>
                <a:gd name="connsiteY187" fmla="*/ 205604 h 205604"/>
                <a:gd name="connsiteX188" fmla="*/ 1316 w 5308996"/>
                <a:gd name="connsiteY188" fmla="*/ 200193 h 205604"/>
                <a:gd name="connsiteX189" fmla="*/ 17548 w 5308996"/>
                <a:gd name="connsiteY189" fmla="*/ 189372 h 205604"/>
                <a:gd name="connsiteX190" fmla="*/ 22958 w 5308996"/>
                <a:gd name="connsiteY190" fmla="*/ 173140 h 205604"/>
                <a:gd name="connsiteX191" fmla="*/ 12137 w 5308996"/>
                <a:gd name="connsiteY19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93297 w 5308996"/>
                <a:gd name="connsiteY186" fmla="*/ 205604 h 205604"/>
                <a:gd name="connsiteX187" fmla="*/ 1316 w 5308996"/>
                <a:gd name="connsiteY187" fmla="*/ 200193 h 205604"/>
                <a:gd name="connsiteX188" fmla="*/ 17548 w 5308996"/>
                <a:gd name="connsiteY188" fmla="*/ 189372 h 205604"/>
                <a:gd name="connsiteX189" fmla="*/ 22958 w 5308996"/>
                <a:gd name="connsiteY189" fmla="*/ 173140 h 205604"/>
                <a:gd name="connsiteX190" fmla="*/ 12137 w 5308996"/>
                <a:gd name="connsiteY190" fmla="*/ 156908 h 205604"/>
                <a:gd name="connsiteX0" fmla="*/ 12137 w 5308996"/>
                <a:gd name="connsiteY0" fmla="*/ 156908 h 200193"/>
                <a:gd name="connsiteX1" fmla="*/ 17548 w 5308996"/>
                <a:gd name="connsiteY1" fmla="*/ 129854 h 200193"/>
                <a:gd name="connsiteX2" fmla="*/ 28369 w 5308996"/>
                <a:gd name="connsiteY2" fmla="*/ 43284 h 200193"/>
                <a:gd name="connsiteX3" fmla="*/ 33780 w 5308996"/>
                <a:gd name="connsiteY3" fmla="*/ 27052 h 200193"/>
                <a:gd name="connsiteX4" fmla="*/ 39190 w 5308996"/>
                <a:gd name="connsiteY4" fmla="*/ 5410 h 200193"/>
                <a:gd name="connsiteX5" fmla="*/ 93297 w 5308996"/>
                <a:gd name="connsiteY5" fmla="*/ 43284 h 200193"/>
                <a:gd name="connsiteX6" fmla="*/ 120350 w 5308996"/>
                <a:gd name="connsiteY6" fmla="*/ 75748 h 200193"/>
                <a:gd name="connsiteX7" fmla="*/ 136582 w 5308996"/>
                <a:gd name="connsiteY7" fmla="*/ 70337 h 200193"/>
                <a:gd name="connsiteX8" fmla="*/ 163635 w 5308996"/>
                <a:gd name="connsiteY8" fmla="*/ 54105 h 200193"/>
                <a:gd name="connsiteX9" fmla="*/ 196099 w 5308996"/>
                <a:gd name="connsiteY9" fmla="*/ 70337 h 200193"/>
                <a:gd name="connsiteX10" fmla="*/ 217742 w 5308996"/>
                <a:gd name="connsiteY10" fmla="*/ 64927 h 200193"/>
                <a:gd name="connsiteX11" fmla="*/ 250206 w 5308996"/>
                <a:gd name="connsiteY11" fmla="*/ 48695 h 200193"/>
                <a:gd name="connsiteX12" fmla="*/ 304312 w 5308996"/>
                <a:gd name="connsiteY12" fmla="*/ 64927 h 200193"/>
                <a:gd name="connsiteX13" fmla="*/ 320544 w 5308996"/>
                <a:gd name="connsiteY13" fmla="*/ 70337 h 200193"/>
                <a:gd name="connsiteX14" fmla="*/ 336776 w 5308996"/>
                <a:gd name="connsiteY14" fmla="*/ 81159 h 200193"/>
                <a:gd name="connsiteX15" fmla="*/ 396293 w 5308996"/>
                <a:gd name="connsiteY15" fmla="*/ 81159 h 200193"/>
                <a:gd name="connsiteX16" fmla="*/ 450400 w 5308996"/>
                <a:gd name="connsiteY16" fmla="*/ 81159 h 200193"/>
                <a:gd name="connsiteX17" fmla="*/ 504506 w 5308996"/>
                <a:gd name="connsiteY17" fmla="*/ 70337 h 200193"/>
                <a:gd name="connsiteX18" fmla="*/ 515328 w 5308996"/>
                <a:gd name="connsiteY18" fmla="*/ 59516 h 200193"/>
                <a:gd name="connsiteX19" fmla="*/ 531560 w 5308996"/>
                <a:gd name="connsiteY19" fmla="*/ 64927 h 200193"/>
                <a:gd name="connsiteX20" fmla="*/ 558613 w 5308996"/>
                <a:gd name="connsiteY20" fmla="*/ 70337 h 200193"/>
                <a:gd name="connsiteX21" fmla="*/ 585666 w 5308996"/>
                <a:gd name="connsiteY21" fmla="*/ 64927 h 200193"/>
                <a:gd name="connsiteX22" fmla="*/ 601898 w 5308996"/>
                <a:gd name="connsiteY22" fmla="*/ 59516 h 200193"/>
                <a:gd name="connsiteX23" fmla="*/ 618130 w 5308996"/>
                <a:gd name="connsiteY23" fmla="*/ 70337 h 200193"/>
                <a:gd name="connsiteX24" fmla="*/ 628951 w 5308996"/>
                <a:gd name="connsiteY24" fmla="*/ 86569 h 200193"/>
                <a:gd name="connsiteX25" fmla="*/ 683058 w 5308996"/>
                <a:gd name="connsiteY25" fmla="*/ 86569 h 200193"/>
                <a:gd name="connsiteX26" fmla="*/ 699290 w 5308996"/>
                <a:gd name="connsiteY26" fmla="*/ 75748 h 200193"/>
                <a:gd name="connsiteX27" fmla="*/ 731754 w 5308996"/>
                <a:gd name="connsiteY27" fmla="*/ 86569 h 200193"/>
                <a:gd name="connsiteX28" fmla="*/ 742575 w 5308996"/>
                <a:gd name="connsiteY28" fmla="*/ 97391 h 200193"/>
                <a:gd name="connsiteX29" fmla="*/ 780449 w 5308996"/>
                <a:gd name="connsiteY29" fmla="*/ 97391 h 200193"/>
                <a:gd name="connsiteX30" fmla="*/ 796681 w 5308996"/>
                <a:gd name="connsiteY30" fmla="*/ 86569 h 200193"/>
                <a:gd name="connsiteX31" fmla="*/ 812913 w 5308996"/>
                <a:gd name="connsiteY31" fmla="*/ 64927 h 200193"/>
                <a:gd name="connsiteX32" fmla="*/ 829145 w 5308996"/>
                <a:gd name="connsiteY32" fmla="*/ 59516 h 200193"/>
                <a:gd name="connsiteX33" fmla="*/ 845377 w 5308996"/>
                <a:gd name="connsiteY33" fmla="*/ 70337 h 200193"/>
                <a:gd name="connsiteX34" fmla="*/ 877841 w 5308996"/>
                <a:gd name="connsiteY34" fmla="*/ 81159 h 200193"/>
                <a:gd name="connsiteX35" fmla="*/ 921126 w 5308996"/>
                <a:gd name="connsiteY35" fmla="*/ 75748 h 200193"/>
                <a:gd name="connsiteX36" fmla="*/ 937358 w 5308996"/>
                <a:gd name="connsiteY36" fmla="*/ 70337 h 200193"/>
                <a:gd name="connsiteX37" fmla="*/ 926537 w 5308996"/>
                <a:gd name="connsiteY37" fmla="*/ 54105 h 200193"/>
                <a:gd name="connsiteX38" fmla="*/ 953590 w 5308996"/>
                <a:gd name="connsiteY38" fmla="*/ 59516 h 200193"/>
                <a:gd name="connsiteX39" fmla="*/ 1034750 w 5308996"/>
                <a:gd name="connsiteY39" fmla="*/ 64927 h 200193"/>
                <a:gd name="connsiteX40" fmla="*/ 1094267 w 5308996"/>
                <a:gd name="connsiteY40" fmla="*/ 81159 h 200193"/>
                <a:gd name="connsiteX41" fmla="*/ 1105089 w 5308996"/>
                <a:gd name="connsiteY41" fmla="*/ 70337 h 200193"/>
                <a:gd name="connsiteX42" fmla="*/ 1121320 w 5308996"/>
                <a:gd name="connsiteY42" fmla="*/ 75748 h 200193"/>
                <a:gd name="connsiteX43" fmla="*/ 1142963 w 5308996"/>
                <a:gd name="connsiteY43" fmla="*/ 81159 h 200193"/>
                <a:gd name="connsiteX44" fmla="*/ 1202480 w 5308996"/>
                <a:gd name="connsiteY44" fmla="*/ 75748 h 200193"/>
                <a:gd name="connsiteX45" fmla="*/ 1218712 w 5308996"/>
                <a:gd name="connsiteY45" fmla="*/ 70337 h 200193"/>
                <a:gd name="connsiteX46" fmla="*/ 1251176 w 5308996"/>
                <a:gd name="connsiteY46" fmla="*/ 86569 h 200193"/>
                <a:gd name="connsiteX47" fmla="*/ 1294461 w 5308996"/>
                <a:gd name="connsiteY47" fmla="*/ 81159 h 200193"/>
                <a:gd name="connsiteX48" fmla="*/ 1310693 w 5308996"/>
                <a:gd name="connsiteY48" fmla="*/ 75748 h 200193"/>
                <a:gd name="connsiteX49" fmla="*/ 1332336 w 5308996"/>
                <a:gd name="connsiteY49" fmla="*/ 54105 h 200193"/>
                <a:gd name="connsiteX50" fmla="*/ 1370210 w 5308996"/>
                <a:gd name="connsiteY50" fmla="*/ 54105 h 200193"/>
                <a:gd name="connsiteX51" fmla="*/ 1391853 w 5308996"/>
                <a:gd name="connsiteY51" fmla="*/ 32463 h 200193"/>
                <a:gd name="connsiteX52" fmla="*/ 1462191 w 5308996"/>
                <a:gd name="connsiteY52" fmla="*/ 21641 h 200193"/>
                <a:gd name="connsiteX53" fmla="*/ 1483834 w 5308996"/>
                <a:gd name="connsiteY53" fmla="*/ 16231 h 200193"/>
                <a:gd name="connsiteX54" fmla="*/ 1505477 w 5308996"/>
                <a:gd name="connsiteY54" fmla="*/ 37873 h 200193"/>
                <a:gd name="connsiteX55" fmla="*/ 1510887 w 5308996"/>
                <a:gd name="connsiteY55" fmla="*/ 59516 h 200193"/>
                <a:gd name="connsiteX56" fmla="*/ 1581226 w 5308996"/>
                <a:gd name="connsiteY56" fmla="*/ 64927 h 200193"/>
                <a:gd name="connsiteX57" fmla="*/ 1613690 w 5308996"/>
                <a:gd name="connsiteY57" fmla="*/ 75748 h 200193"/>
                <a:gd name="connsiteX58" fmla="*/ 1629922 w 5308996"/>
                <a:gd name="connsiteY58" fmla="*/ 86569 h 200193"/>
                <a:gd name="connsiteX59" fmla="*/ 1651564 w 5308996"/>
                <a:gd name="connsiteY59" fmla="*/ 91980 h 200193"/>
                <a:gd name="connsiteX60" fmla="*/ 1700260 w 5308996"/>
                <a:gd name="connsiteY60" fmla="*/ 86569 h 200193"/>
                <a:gd name="connsiteX61" fmla="*/ 1711081 w 5308996"/>
                <a:gd name="connsiteY61" fmla="*/ 70337 h 200193"/>
                <a:gd name="connsiteX62" fmla="*/ 1721903 w 5308996"/>
                <a:gd name="connsiteY62" fmla="*/ 59516 h 200193"/>
                <a:gd name="connsiteX63" fmla="*/ 1738135 w 5308996"/>
                <a:gd name="connsiteY63" fmla="*/ 64927 h 200193"/>
                <a:gd name="connsiteX64" fmla="*/ 1748956 w 5308996"/>
                <a:gd name="connsiteY64" fmla="*/ 81159 h 200193"/>
                <a:gd name="connsiteX65" fmla="*/ 1781420 w 5308996"/>
                <a:gd name="connsiteY65" fmla="*/ 91980 h 200193"/>
                <a:gd name="connsiteX66" fmla="*/ 1813884 w 5308996"/>
                <a:gd name="connsiteY66" fmla="*/ 86569 h 200193"/>
                <a:gd name="connsiteX67" fmla="*/ 1830116 w 5308996"/>
                <a:gd name="connsiteY67" fmla="*/ 81159 h 200193"/>
                <a:gd name="connsiteX68" fmla="*/ 1916686 w 5308996"/>
                <a:gd name="connsiteY68" fmla="*/ 75748 h 200193"/>
                <a:gd name="connsiteX69" fmla="*/ 1954561 w 5308996"/>
                <a:gd name="connsiteY69" fmla="*/ 86569 h 200193"/>
                <a:gd name="connsiteX70" fmla="*/ 2019489 w 5308996"/>
                <a:gd name="connsiteY70" fmla="*/ 81159 h 200193"/>
                <a:gd name="connsiteX71" fmla="*/ 2046542 w 5308996"/>
                <a:gd name="connsiteY71" fmla="*/ 64927 h 200193"/>
                <a:gd name="connsiteX72" fmla="*/ 2068184 w 5308996"/>
                <a:gd name="connsiteY72" fmla="*/ 37873 h 200193"/>
                <a:gd name="connsiteX73" fmla="*/ 2079006 w 5308996"/>
                <a:gd name="connsiteY73" fmla="*/ 27052 h 200193"/>
                <a:gd name="connsiteX74" fmla="*/ 2089827 w 5308996"/>
                <a:gd name="connsiteY74" fmla="*/ 43284 h 200193"/>
                <a:gd name="connsiteX75" fmla="*/ 2122291 w 5308996"/>
                <a:gd name="connsiteY75" fmla="*/ 59516 h 200193"/>
                <a:gd name="connsiteX76" fmla="*/ 2170987 w 5308996"/>
                <a:gd name="connsiteY76" fmla="*/ 54105 h 200193"/>
                <a:gd name="connsiteX77" fmla="*/ 2187219 w 5308996"/>
                <a:gd name="connsiteY77" fmla="*/ 48695 h 200193"/>
                <a:gd name="connsiteX78" fmla="*/ 2273789 w 5308996"/>
                <a:gd name="connsiteY78" fmla="*/ 59516 h 200193"/>
                <a:gd name="connsiteX79" fmla="*/ 2322485 w 5308996"/>
                <a:gd name="connsiteY79" fmla="*/ 54105 h 200193"/>
                <a:gd name="connsiteX80" fmla="*/ 2365770 w 5308996"/>
                <a:gd name="connsiteY80" fmla="*/ 48695 h 200193"/>
                <a:gd name="connsiteX81" fmla="*/ 2409055 w 5308996"/>
                <a:gd name="connsiteY81" fmla="*/ 43284 h 200193"/>
                <a:gd name="connsiteX82" fmla="*/ 2425287 w 5308996"/>
                <a:gd name="connsiteY82" fmla="*/ 54105 h 200193"/>
                <a:gd name="connsiteX83" fmla="*/ 2441519 w 5308996"/>
                <a:gd name="connsiteY83" fmla="*/ 59516 h 200193"/>
                <a:gd name="connsiteX84" fmla="*/ 2528090 w 5308996"/>
                <a:gd name="connsiteY84" fmla="*/ 54105 h 200193"/>
                <a:gd name="connsiteX85" fmla="*/ 2544322 w 5308996"/>
                <a:gd name="connsiteY85" fmla="*/ 43284 h 200193"/>
                <a:gd name="connsiteX86" fmla="*/ 2576786 w 5308996"/>
                <a:gd name="connsiteY86" fmla="*/ 21641 h 200193"/>
                <a:gd name="connsiteX87" fmla="*/ 2620071 w 5308996"/>
                <a:gd name="connsiteY87" fmla="*/ 54105 h 200193"/>
                <a:gd name="connsiteX88" fmla="*/ 2641713 w 5308996"/>
                <a:gd name="connsiteY88" fmla="*/ 59516 h 200193"/>
                <a:gd name="connsiteX89" fmla="*/ 2652535 w 5308996"/>
                <a:gd name="connsiteY89" fmla="*/ 70337 h 200193"/>
                <a:gd name="connsiteX90" fmla="*/ 2717462 w 5308996"/>
                <a:gd name="connsiteY90" fmla="*/ 54105 h 200193"/>
                <a:gd name="connsiteX91" fmla="*/ 2728284 w 5308996"/>
                <a:gd name="connsiteY91" fmla="*/ 43284 h 200193"/>
                <a:gd name="connsiteX92" fmla="*/ 2782390 w 5308996"/>
                <a:gd name="connsiteY92" fmla="*/ 37873 h 200193"/>
                <a:gd name="connsiteX93" fmla="*/ 2793212 w 5308996"/>
                <a:gd name="connsiteY93" fmla="*/ 27052 h 200193"/>
                <a:gd name="connsiteX94" fmla="*/ 2798622 w 5308996"/>
                <a:gd name="connsiteY94" fmla="*/ 10820 h 200193"/>
                <a:gd name="connsiteX95" fmla="*/ 2814854 w 5308996"/>
                <a:gd name="connsiteY95" fmla="*/ 16231 h 200193"/>
                <a:gd name="connsiteX96" fmla="*/ 2863550 w 5308996"/>
                <a:gd name="connsiteY96" fmla="*/ 54105 h 200193"/>
                <a:gd name="connsiteX97" fmla="*/ 2901425 w 5308996"/>
                <a:gd name="connsiteY97" fmla="*/ 43284 h 200193"/>
                <a:gd name="connsiteX98" fmla="*/ 2923067 w 5308996"/>
                <a:gd name="connsiteY98" fmla="*/ 48695 h 200193"/>
                <a:gd name="connsiteX99" fmla="*/ 2933889 w 5308996"/>
                <a:gd name="connsiteY99" fmla="*/ 59516 h 200193"/>
                <a:gd name="connsiteX100" fmla="*/ 2987995 w 5308996"/>
                <a:gd name="connsiteY100" fmla="*/ 59516 h 200193"/>
                <a:gd name="connsiteX101" fmla="*/ 3031280 w 5308996"/>
                <a:gd name="connsiteY101" fmla="*/ 37873 h 200193"/>
                <a:gd name="connsiteX102" fmla="*/ 3063744 w 5308996"/>
                <a:gd name="connsiteY102" fmla="*/ 32463 h 200193"/>
                <a:gd name="connsiteX103" fmla="*/ 3096208 w 5308996"/>
                <a:gd name="connsiteY103" fmla="*/ 21641 h 200193"/>
                <a:gd name="connsiteX104" fmla="*/ 3112440 w 5308996"/>
                <a:gd name="connsiteY104" fmla="*/ 16231 h 200193"/>
                <a:gd name="connsiteX105" fmla="*/ 3117851 w 5308996"/>
                <a:gd name="connsiteY105" fmla="*/ 32463 h 200193"/>
                <a:gd name="connsiteX106" fmla="*/ 3199010 w 5308996"/>
                <a:gd name="connsiteY106" fmla="*/ 43284 h 200193"/>
                <a:gd name="connsiteX107" fmla="*/ 3220653 w 5308996"/>
                <a:gd name="connsiteY107" fmla="*/ 48695 h 200193"/>
                <a:gd name="connsiteX108" fmla="*/ 3247706 w 5308996"/>
                <a:gd name="connsiteY108" fmla="*/ 70337 h 200193"/>
                <a:gd name="connsiteX109" fmla="*/ 3323455 w 5308996"/>
                <a:gd name="connsiteY109" fmla="*/ 54105 h 200193"/>
                <a:gd name="connsiteX110" fmla="*/ 3334277 w 5308996"/>
                <a:gd name="connsiteY110" fmla="*/ 43284 h 200193"/>
                <a:gd name="connsiteX111" fmla="*/ 3366741 w 5308996"/>
                <a:gd name="connsiteY111" fmla="*/ 48695 h 200193"/>
                <a:gd name="connsiteX112" fmla="*/ 3382973 w 5308996"/>
                <a:gd name="connsiteY112" fmla="*/ 54105 h 200193"/>
                <a:gd name="connsiteX113" fmla="*/ 3453311 w 5308996"/>
                <a:gd name="connsiteY113" fmla="*/ 48695 h 200193"/>
                <a:gd name="connsiteX114" fmla="*/ 3507418 w 5308996"/>
                <a:gd name="connsiteY114" fmla="*/ 37873 h 200193"/>
                <a:gd name="connsiteX115" fmla="*/ 3523649 w 5308996"/>
                <a:gd name="connsiteY115" fmla="*/ 64927 h 200193"/>
                <a:gd name="connsiteX116" fmla="*/ 3539881 w 5308996"/>
                <a:gd name="connsiteY116" fmla="*/ 59516 h 200193"/>
                <a:gd name="connsiteX117" fmla="*/ 3566935 w 5308996"/>
                <a:gd name="connsiteY117" fmla="*/ 54105 h 200193"/>
                <a:gd name="connsiteX118" fmla="*/ 3658916 w 5308996"/>
                <a:gd name="connsiteY118" fmla="*/ 43284 h 200193"/>
                <a:gd name="connsiteX119" fmla="*/ 3685969 w 5308996"/>
                <a:gd name="connsiteY119" fmla="*/ 48695 h 200193"/>
                <a:gd name="connsiteX120" fmla="*/ 3745486 w 5308996"/>
                <a:gd name="connsiteY120" fmla="*/ 43284 h 200193"/>
                <a:gd name="connsiteX121" fmla="*/ 3761718 w 5308996"/>
                <a:gd name="connsiteY121" fmla="*/ 48695 h 200193"/>
                <a:gd name="connsiteX122" fmla="*/ 3777950 w 5308996"/>
                <a:gd name="connsiteY122" fmla="*/ 59516 h 200193"/>
                <a:gd name="connsiteX123" fmla="*/ 3815825 w 5308996"/>
                <a:gd name="connsiteY123" fmla="*/ 54105 h 200193"/>
                <a:gd name="connsiteX124" fmla="*/ 3880752 w 5308996"/>
                <a:gd name="connsiteY124" fmla="*/ 37873 h 200193"/>
                <a:gd name="connsiteX125" fmla="*/ 3945680 w 5308996"/>
                <a:gd name="connsiteY125" fmla="*/ 43284 h 200193"/>
                <a:gd name="connsiteX126" fmla="*/ 3967323 w 5308996"/>
                <a:gd name="connsiteY126" fmla="*/ 21641 h 200193"/>
                <a:gd name="connsiteX127" fmla="*/ 3999787 w 5308996"/>
                <a:gd name="connsiteY127" fmla="*/ 37873 h 200193"/>
                <a:gd name="connsiteX128" fmla="*/ 4010608 w 5308996"/>
                <a:gd name="connsiteY128" fmla="*/ 48695 h 200193"/>
                <a:gd name="connsiteX129" fmla="*/ 4026840 w 5308996"/>
                <a:gd name="connsiteY129" fmla="*/ 54105 h 200193"/>
                <a:gd name="connsiteX130" fmla="*/ 4070125 w 5308996"/>
                <a:gd name="connsiteY130" fmla="*/ 48695 h 200193"/>
                <a:gd name="connsiteX131" fmla="*/ 4080947 w 5308996"/>
                <a:gd name="connsiteY131" fmla="*/ 37873 h 200193"/>
                <a:gd name="connsiteX132" fmla="*/ 4097178 w 5308996"/>
                <a:gd name="connsiteY132" fmla="*/ 32463 h 200193"/>
                <a:gd name="connsiteX133" fmla="*/ 4118821 w 5308996"/>
                <a:gd name="connsiteY133" fmla="*/ 37873 h 200193"/>
                <a:gd name="connsiteX134" fmla="*/ 4151285 w 5308996"/>
                <a:gd name="connsiteY134" fmla="*/ 59516 h 200193"/>
                <a:gd name="connsiteX135" fmla="*/ 4194570 w 5308996"/>
                <a:gd name="connsiteY135" fmla="*/ 54105 h 200193"/>
                <a:gd name="connsiteX136" fmla="*/ 4227034 w 5308996"/>
                <a:gd name="connsiteY136" fmla="*/ 32463 h 200193"/>
                <a:gd name="connsiteX137" fmla="*/ 4243266 w 5308996"/>
                <a:gd name="connsiteY137" fmla="*/ 37873 h 200193"/>
                <a:gd name="connsiteX138" fmla="*/ 4259498 w 5308996"/>
                <a:gd name="connsiteY138" fmla="*/ 64927 h 200193"/>
                <a:gd name="connsiteX139" fmla="*/ 4313604 w 5308996"/>
                <a:gd name="connsiteY139" fmla="*/ 54105 h 200193"/>
                <a:gd name="connsiteX140" fmla="*/ 4324426 w 5308996"/>
                <a:gd name="connsiteY140" fmla="*/ 43284 h 200193"/>
                <a:gd name="connsiteX141" fmla="*/ 4340658 w 5308996"/>
                <a:gd name="connsiteY141" fmla="*/ 32463 h 200193"/>
                <a:gd name="connsiteX142" fmla="*/ 4351479 w 5308996"/>
                <a:gd name="connsiteY142" fmla="*/ 21641 h 200193"/>
                <a:gd name="connsiteX143" fmla="*/ 4367711 w 5308996"/>
                <a:gd name="connsiteY143" fmla="*/ 16231 h 200193"/>
                <a:gd name="connsiteX144" fmla="*/ 4389354 w 5308996"/>
                <a:gd name="connsiteY144" fmla="*/ 21641 h 200193"/>
                <a:gd name="connsiteX145" fmla="*/ 4400175 w 5308996"/>
                <a:gd name="connsiteY145" fmla="*/ 37873 h 200193"/>
                <a:gd name="connsiteX146" fmla="*/ 4454281 w 5308996"/>
                <a:gd name="connsiteY146" fmla="*/ 32463 h 200193"/>
                <a:gd name="connsiteX147" fmla="*/ 4465103 w 5308996"/>
                <a:gd name="connsiteY147" fmla="*/ 21641 h 200193"/>
                <a:gd name="connsiteX148" fmla="*/ 4497567 w 5308996"/>
                <a:gd name="connsiteY148" fmla="*/ 10820 h 200193"/>
                <a:gd name="connsiteX149" fmla="*/ 4502977 w 5308996"/>
                <a:gd name="connsiteY149" fmla="*/ 27052 h 200193"/>
                <a:gd name="connsiteX150" fmla="*/ 4508388 w 5308996"/>
                <a:gd name="connsiteY150" fmla="*/ 48695 h 200193"/>
                <a:gd name="connsiteX151" fmla="*/ 4524620 w 5308996"/>
                <a:gd name="connsiteY151" fmla="*/ 59516 h 200193"/>
                <a:gd name="connsiteX152" fmla="*/ 4589548 w 5308996"/>
                <a:gd name="connsiteY152" fmla="*/ 43284 h 200193"/>
                <a:gd name="connsiteX153" fmla="*/ 4622012 w 5308996"/>
                <a:gd name="connsiteY153" fmla="*/ 5410 h 200193"/>
                <a:gd name="connsiteX154" fmla="*/ 4649065 w 5308996"/>
                <a:gd name="connsiteY154" fmla="*/ 32463 h 200193"/>
                <a:gd name="connsiteX155" fmla="*/ 4681529 w 5308996"/>
                <a:gd name="connsiteY155" fmla="*/ 27052 h 200193"/>
                <a:gd name="connsiteX156" fmla="*/ 4697761 w 5308996"/>
                <a:gd name="connsiteY156" fmla="*/ 16231 h 200193"/>
                <a:gd name="connsiteX157" fmla="*/ 4730225 w 5308996"/>
                <a:gd name="connsiteY157" fmla="*/ 5410 h 200193"/>
                <a:gd name="connsiteX158" fmla="*/ 4746457 w 5308996"/>
                <a:gd name="connsiteY158" fmla="*/ 16231 h 200193"/>
                <a:gd name="connsiteX159" fmla="*/ 4762689 w 5308996"/>
                <a:gd name="connsiteY159" fmla="*/ 32463 h 200193"/>
                <a:gd name="connsiteX160" fmla="*/ 4778920 w 5308996"/>
                <a:gd name="connsiteY160" fmla="*/ 37873 h 200193"/>
                <a:gd name="connsiteX161" fmla="*/ 4811384 w 5308996"/>
                <a:gd name="connsiteY161" fmla="*/ 27052 h 200193"/>
                <a:gd name="connsiteX162" fmla="*/ 4822206 w 5308996"/>
                <a:gd name="connsiteY162" fmla="*/ 16231 h 200193"/>
                <a:gd name="connsiteX163" fmla="*/ 4838438 w 5308996"/>
                <a:gd name="connsiteY163" fmla="*/ 10820 h 200193"/>
                <a:gd name="connsiteX164" fmla="*/ 4935829 w 5308996"/>
                <a:gd name="connsiteY164" fmla="*/ 27052 h 200193"/>
                <a:gd name="connsiteX165" fmla="*/ 4941240 w 5308996"/>
                <a:gd name="connsiteY165" fmla="*/ 43284 h 200193"/>
                <a:gd name="connsiteX166" fmla="*/ 4957472 w 5308996"/>
                <a:gd name="connsiteY166" fmla="*/ 54105 h 200193"/>
                <a:gd name="connsiteX167" fmla="*/ 4984525 w 5308996"/>
                <a:gd name="connsiteY167" fmla="*/ 70337 h 200193"/>
                <a:gd name="connsiteX168" fmla="*/ 5006168 w 5308996"/>
                <a:gd name="connsiteY168" fmla="*/ 64927 h 200193"/>
                <a:gd name="connsiteX169" fmla="*/ 5016989 w 5308996"/>
                <a:gd name="connsiteY169" fmla="*/ 32463 h 200193"/>
                <a:gd name="connsiteX170" fmla="*/ 5054864 w 5308996"/>
                <a:gd name="connsiteY170" fmla="*/ 48695 h 200193"/>
                <a:gd name="connsiteX171" fmla="*/ 5087328 w 5308996"/>
                <a:gd name="connsiteY171" fmla="*/ 59516 h 200193"/>
                <a:gd name="connsiteX172" fmla="*/ 5136023 w 5308996"/>
                <a:gd name="connsiteY172" fmla="*/ 64927 h 200193"/>
                <a:gd name="connsiteX173" fmla="*/ 5163077 w 5308996"/>
                <a:gd name="connsiteY173" fmla="*/ 81159 h 200193"/>
                <a:gd name="connsiteX174" fmla="*/ 5168487 w 5308996"/>
                <a:gd name="connsiteY174" fmla="*/ 64927 h 200193"/>
                <a:gd name="connsiteX175" fmla="*/ 5206362 w 5308996"/>
                <a:gd name="connsiteY175" fmla="*/ 75748 h 200193"/>
                <a:gd name="connsiteX176" fmla="*/ 5217183 w 5308996"/>
                <a:gd name="connsiteY176" fmla="*/ 91980 h 200193"/>
                <a:gd name="connsiteX177" fmla="*/ 5228004 w 5308996"/>
                <a:gd name="connsiteY177" fmla="*/ 59516 h 200193"/>
                <a:gd name="connsiteX178" fmla="*/ 5233415 w 5308996"/>
                <a:gd name="connsiteY178" fmla="*/ 43284 h 200193"/>
                <a:gd name="connsiteX179" fmla="*/ 5249647 w 5308996"/>
                <a:gd name="connsiteY179" fmla="*/ 48695 h 200193"/>
                <a:gd name="connsiteX180" fmla="*/ 5265879 w 5308996"/>
                <a:gd name="connsiteY180" fmla="*/ 81159 h 200193"/>
                <a:gd name="connsiteX181" fmla="*/ 5276700 w 5308996"/>
                <a:gd name="connsiteY181" fmla="*/ 97391 h 200193"/>
                <a:gd name="connsiteX182" fmla="*/ 5282111 w 5308996"/>
                <a:gd name="connsiteY182" fmla="*/ 113623 h 200193"/>
                <a:gd name="connsiteX183" fmla="*/ 5292932 w 5308996"/>
                <a:gd name="connsiteY183" fmla="*/ 129854 h 200193"/>
                <a:gd name="connsiteX184" fmla="*/ 5265033 w 5308996"/>
                <a:gd name="connsiteY184" fmla="*/ 183168 h 200193"/>
                <a:gd name="connsiteX185" fmla="*/ 4808776 w 5308996"/>
                <a:gd name="connsiteY185" fmla="*/ 178550 h 200193"/>
                <a:gd name="connsiteX186" fmla="*/ 1316 w 5308996"/>
                <a:gd name="connsiteY186" fmla="*/ 200193 h 200193"/>
                <a:gd name="connsiteX187" fmla="*/ 17548 w 5308996"/>
                <a:gd name="connsiteY187" fmla="*/ 189372 h 200193"/>
                <a:gd name="connsiteX188" fmla="*/ 22958 w 5308996"/>
                <a:gd name="connsiteY188" fmla="*/ 173140 h 200193"/>
                <a:gd name="connsiteX189" fmla="*/ 12137 w 5308996"/>
                <a:gd name="connsiteY189" fmla="*/ 156908 h 200193"/>
                <a:gd name="connsiteX0" fmla="*/ 12137 w 5308996"/>
                <a:gd name="connsiteY0" fmla="*/ 156908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188" fmla="*/ 12137 w 5308996"/>
                <a:gd name="connsiteY188" fmla="*/ 156908 h 200193"/>
                <a:gd name="connsiteX0" fmla="*/ 22958 w 5308996"/>
                <a:gd name="connsiteY0" fmla="*/ 173140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0" fmla="*/ 17548 w 5308996"/>
                <a:gd name="connsiteY0" fmla="*/ 189372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0" fmla="*/ 348389 w 5656069"/>
                <a:gd name="connsiteY0" fmla="*/ 200193 h 200193"/>
                <a:gd name="connsiteX1" fmla="*/ 375442 w 5656069"/>
                <a:gd name="connsiteY1" fmla="*/ 43284 h 200193"/>
                <a:gd name="connsiteX2" fmla="*/ 380853 w 5656069"/>
                <a:gd name="connsiteY2" fmla="*/ 27052 h 200193"/>
                <a:gd name="connsiteX3" fmla="*/ 386263 w 5656069"/>
                <a:gd name="connsiteY3" fmla="*/ 5410 h 200193"/>
                <a:gd name="connsiteX4" fmla="*/ 440370 w 5656069"/>
                <a:gd name="connsiteY4" fmla="*/ 43284 h 200193"/>
                <a:gd name="connsiteX5" fmla="*/ 467423 w 5656069"/>
                <a:gd name="connsiteY5" fmla="*/ 75748 h 200193"/>
                <a:gd name="connsiteX6" fmla="*/ 483655 w 5656069"/>
                <a:gd name="connsiteY6" fmla="*/ 70337 h 200193"/>
                <a:gd name="connsiteX7" fmla="*/ 510708 w 5656069"/>
                <a:gd name="connsiteY7" fmla="*/ 54105 h 200193"/>
                <a:gd name="connsiteX8" fmla="*/ 543172 w 5656069"/>
                <a:gd name="connsiteY8" fmla="*/ 70337 h 200193"/>
                <a:gd name="connsiteX9" fmla="*/ 564815 w 5656069"/>
                <a:gd name="connsiteY9" fmla="*/ 64927 h 200193"/>
                <a:gd name="connsiteX10" fmla="*/ 597279 w 5656069"/>
                <a:gd name="connsiteY10" fmla="*/ 48695 h 200193"/>
                <a:gd name="connsiteX11" fmla="*/ 651385 w 5656069"/>
                <a:gd name="connsiteY11" fmla="*/ 64927 h 200193"/>
                <a:gd name="connsiteX12" fmla="*/ 667617 w 5656069"/>
                <a:gd name="connsiteY12" fmla="*/ 70337 h 200193"/>
                <a:gd name="connsiteX13" fmla="*/ 683849 w 5656069"/>
                <a:gd name="connsiteY13" fmla="*/ 81159 h 200193"/>
                <a:gd name="connsiteX14" fmla="*/ 743366 w 5656069"/>
                <a:gd name="connsiteY14" fmla="*/ 81159 h 200193"/>
                <a:gd name="connsiteX15" fmla="*/ 797473 w 5656069"/>
                <a:gd name="connsiteY15" fmla="*/ 81159 h 200193"/>
                <a:gd name="connsiteX16" fmla="*/ 851579 w 5656069"/>
                <a:gd name="connsiteY16" fmla="*/ 70337 h 200193"/>
                <a:gd name="connsiteX17" fmla="*/ 862401 w 5656069"/>
                <a:gd name="connsiteY17" fmla="*/ 59516 h 200193"/>
                <a:gd name="connsiteX18" fmla="*/ 878633 w 5656069"/>
                <a:gd name="connsiteY18" fmla="*/ 64927 h 200193"/>
                <a:gd name="connsiteX19" fmla="*/ 905686 w 5656069"/>
                <a:gd name="connsiteY19" fmla="*/ 70337 h 200193"/>
                <a:gd name="connsiteX20" fmla="*/ 932739 w 5656069"/>
                <a:gd name="connsiteY20" fmla="*/ 64927 h 200193"/>
                <a:gd name="connsiteX21" fmla="*/ 948971 w 5656069"/>
                <a:gd name="connsiteY21" fmla="*/ 59516 h 200193"/>
                <a:gd name="connsiteX22" fmla="*/ 965203 w 5656069"/>
                <a:gd name="connsiteY22" fmla="*/ 70337 h 200193"/>
                <a:gd name="connsiteX23" fmla="*/ 976024 w 5656069"/>
                <a:gd name="connsiteY23" fmla="*/ 86569 h 200193"/>
                <a:gd name="connsiteX24" fmla="*/ 1030131 w 5656069"/>
                <a:gd name="connsiteY24" fmla="*/ 86569 h 200193"/>
                <a:gd name="connsiteX25" fmla="*/ 1046363 w 5656069"/>
                <a:gd name="connsiteY25" fmla="*/ 75748 h 200193"/>
                <a:gd name="connsiteX26" fmla="*/ 1078827 w 5656069"/>
                <a:gd name="connsiteY26" fmla="*/ 86569 h 200193"/>
                <a:gd name="connsiteX27" fmla="*/ 1089648 w 5656069"/>
                <a:gd name="connsiteY27" fmla="*/ 97391 h 200193"/>
                <a:gd name="connsiteX28" fmla="*/ 1127522 w 5656069"/>
                <a:gd name="connsiteY28" fmla="*/ 97391 h 200193"/>
                <a:gd name="connsiteX29" fmla="*/ 1143754 w 5656069"/>
                <a:gd name="connsiteY29" fmla="*/ 86569 h 200193"/>
                <a:gd name="connsiteX30" fmla="*/ 1159986 w 5656069"/>
                <a:gd name="connsiteY30" fmla="*/ 64927 h 200193"/>
                <a:gd name="connsiteX31" fmla="*/ 1176218 w 5656069"/>
                <a:gd name="connsiteY31" fmla="*/ 59516 h 200193"/>
                <a:gd name="connsiteX32" fmla="*/ 1192450 w 5656069"/>
                <a:gd name="connsiteY32" fmla="*/ 70337 h 200193"/>
                <a:gd name="connsiteX33" fmla="*/ 1224914 w 5656069"/>
                <a:gd name="connsiteY33" fmla="*/ 81159 h 200193"/>
                <a:gd name="connsiteX34" fmla="*/ 1268199 w 5656069"/>
                <a:gd name="connsiteY34" fmla="*/ 75748 h 200193"/>
                <a:gd name="connsiteX35" fmla="*/ 1284431 w 5656069"/>
                <a:gd name="connsiteY35" fmla="*/ 70337 h 200193"/>
                <a:gd name="connsiteX36" fmla="*/ 1273610 w 5656069"/>
                <a:gd name="connsiteY36" fmla="*/ 54105 h 200193"/>
                <a:gd name="connsiteX37" fmla="*/ 1300663 w 5656069"/>
                <a:gd name="connsiteY37" fmla="*/ 59516 h 200193"/>
                <a:gd name="connsiteX38" fmla="*/ 1381823 w 5656069"/>
                <a:gd name="connsiteY38" fmla="*/ 64927 h 200193"/>
                <a:gd name="connsiteX39" fmla="*/ 1441340 w 5656069"/>
                <a:gd name="connsiteY39" fmla="*/ 81159 h 200193"/>
                <a:gd name="connsiteX40" fmla="*/ 1452162 w 5656069"/>
                <a:gd name="connsiteY40" fmla="*/ 70337 h 200193"/>
                <a:gd name="connsiteX41" fmla="*/ 1468393 w 5656069"/>
                <a:gd name="connsiteY41" fmla="*/ 75748 h 200193"/>
                <a:gd name="connsiteX42" fmla="*/ 1490036 w 5656069"/>
                <a:gd name="connsiteY42" fmla="*/ 81159 h 200193"/>
                <a:gd name="connsiteX43" fmla="*/ 1549553 w 5656069"/>
                <a:gd name="connsiteY43" fmla="*/ 75748 h 200193"/>
                <a:gd name="connsiteX44" fmla="*/ 1565785 w 5656069"/>
                <a:gd name="connsiteY44" fmla="*/ 70337 h 200193"/>
                <a:gd name="connsiteX45" fmla="*/ 1598249 w 5656069"/>
                <a:gd name="connsiteY45" fmla="*/ 86569 h 200193"/>
                <a:gd name="connsiteX46" fmla="*/ 1641534 w 5656069"/>
                <a:gd name="connsiteY46" fmla="*/ 81159 h 200193"/>
                <a:gd name="connsiteX47" fmla="*/ 1657766 w 5656069"/>
                <a:gd name="connsiteY47" fmla="*/ 75748 h 200193"/>
                <a:gd name="connsiteX48" fmla="*/ 1679409 w 5656069"/>
                <a:gd name="connsiteY48" fmla="*/ 54105 h 200193"/>
                <a:gd name="connsiteX49" fmla="*/ 1717283 w 5656069"/>
                <a:gd name="connsiteY49" fmla="*/ 54105 h 200193"/>
                <a:gd name="connsiteX50" fmla="*/ 1738926 w 5656069"/>
                <a:gd name="connsiteY50" fmla="*/ 32463 h 200193"/>
                <a:gd name="connsiteX51" fmla="*/ 1809264 w 5656069"/>
                <a:gd name="connsiteY51" fmla="*/ 21641 h 200193"/>
                <a:gd name="connsiteX52" fmla="*/ 1830907 w 5656069"/>
                <a:gd name="connsiteY52" fmla="*/ 16231 h 200193"/>
                <a:gd name="connsiteX53" fmla="*/ 1852550 w 5656069"/>
                <a:gd name="connsiteY53" fmla="*/ 37873 h 200193"/>
                <a:gd name="connsiteX54" fmla="*/ 1857960 w 5656069"/>
                <a:gd name="connsiteY54" fmla="*/ 59516 h 200193"/>
                <a:gd name="connsiteX55" fmla="*/ 1928299 w 5656069"/>
                <a:gd name="connsiteY55" fmla="*/ 64927 h 200193"/>
                <a:gd name="connsiteX56" fmla="*/ 1960763 w 5656069"/>
                <a:gd name="connsiteY56" fmla="*/ 75748 h 200193"/>
                <a:gd name="connsiteX57" fmla="*/ 1976995 w 5656069"/>
                <a:gd name="connsiteY57" fmla="*/ 86569 h 200193"/>
                <a:gd name="connsiteX58" fmla="*/ 1998637 w 5656069"/>
                <a:gd name="connsiteY58" fmla="*/ 91980 h 200193"/>
                <a:gd name="connsiteX59" fmla="*/ 2047333 w 5656069"/>
                <a:gd name="connsiteY59" fmla="*/ 86569 h 200193"/>
                <a:gd name="connsiteX60" fmla="*/ 2058154 w 5656069"/>
                <a:gd name="connsiteY60" fmla="*/ 70337 h 200193"/>
                <a:gd name="connsiteX61" fmla="*/ 2068976 w 5656069"/>
                <a:gd name="connsiteY61" fmla="*/ 59516 h 200193"/>
                <a:gd name="connsiteX62" fmla="*/ 2085208 w 5656069"/>
                <a:gd name="connsiteY62" fmla="*/ 64927 h 200193"/>
                <a:gd name="connsiteX63" fmla="*/ 2096029 w 5656069"/>
                <a:gd name="connsiteY63" fmla="*/ 81159 h 200193"/>
                <a:gd name="connsiteX64" fmla="*/ 2128493 w 5656069"/>
                <a:gd name="connsiteY64" fmla="*/ 91980 h 200193"/>
                <a:gd name="connsiteX65" fmla="*/ 2160957 w 5656069"/>
                <a:gd name="connsiteY65" fmla="*/ 86569 h 200193"/>
                <a:gd name="connsiteX66" fmla="*/ 2177189 w 5656069"/>
                <a:gd name="connsiteY66" fmla="*/ 81159 h 200193"/>
                <a:gd name="connsiteX67" fmla="*/ 2263759 w 5656069"/>
                <a:gd name="connsiteY67" fmla="*/ 75748 h 200193"/>
                <a:gd name="connsiteX68" fmla="*/ 2301634 w 5656069"/>
                <a:gd name="connsiteY68" fmla="*/ 86569 h 200193"/>
                <a:gd name="connsiteX69" fmla="*/ 2366562 w 5656069"/>
                <a:gd name="connsiteY69" fmla="*/ 81159 h 200193"/>
                <a:gd name="connsiteX70" fmla="*/ 2393615 w 5656069"/>
                <a:gd name="connsiteY70" fmla="*/ 64927 h 200193"/>
                <a:gd name="connsiteX71" fmla="*/ 2415257 w 5656069"/>
                <a:gd name="connsiteY71" fmla="*/ 37873 h 200193"/>
                <a:gd name="connsiteX72" fmla="*/ 2426079 w 5656069"/>
                <a:gd name="connsiteY72" fmla="*/ 27052 h 200193"/>
                <a:gd name="connsiteX73" fmla="*/ 2436900 w 5656069"/>
                <a:gd name="connsiteY73" fmla="*/ 43284 h 200193"/>
                <a:gd name="connsiteX74" fmla="*/ 2469364 w 5656069"/>
                <a:gd name="connsiteY74" fmla="*/ 59516 h 200193"/>
                <a:gd name="connsiteX75" fmla="*/ 2518060 w 5656069"/>
                <a:gd name="connsiteY75" fmla="*/ 54105 h 200193"/>
                <a:gd name="connsiteX76" fmla="*/ 2534292 w 5656069"/>
                <a:gd name="connsiteY76" fmla="*/ 48695 h 200193"/>
                <a:gd name="connsiteX77" fmla="*/ 2620862 w 5656069"/>
                <a:gd name="connsiteY77" fmla="*/ 59516 h 200193"/>
                <a:gd name="connsiteX78" fmla="*/ 2669558 w 5656069"/>
                <a:gd name="connsiteY78" fmla="*/ 54105 h 200193"/>
                <a:gd name="connsiteX79" fmla="*/ 2712843 w 5656069"/>
                <a:gd name="connsiteY79" fmla="*/ 48695 h 200193"/>
                <a:gd name="connsiteX80" fmla="*/ 2756128 w 5656069"/>
                <a:gd name="connsiteY80" fmla="*/ 43284 h 200193"/>
                <a:gd name="connsiteX81" fmla="*/ 2772360 w 5656069"/>
                <a:gd name="connsiteY81" fmla="*/ 54105 h 200193"/>
                <a:gd name="connsiteX82" fmla="*/ 2788592 w 5656069"/>
                <a:gd name="connsiteY82" fmla="*/ 59516 h 200193"/>
                <a:gd name="connsiteX83" fmla="*/ 2875163 w 5656069"/>
                <a:gd name="connsiteY83" fmla="*/ 54105 h 200193"/>
                <a:gd name="connsiteX84" fmla="*/ 2891395 w 5656069"/>
                <a:gd name="connsiteY84" fmla="*/ 43284 h 200193"/>
                <a:gd name="connsiteX85" fmla="*/ 2923859 w 5656069"/>
                <a:gd name="connsiteY85" fmla="*/ 21641 h 200193"/>
                <a:gd name="connsiteX86" fmla="*/ 2967144 w 5656069"/>
                <a:gd name="connsiteY86" fmla="*/ 54105 h 200193"/>
                <a:gd name="connsiteX87" fmla="*/ 2988786 w 5656069"/>
                <a:gd name="connsiteY87" fmla="*/ 59516 h 200193"/>
                <a:gd name="connsiteX88" fmla="*/ 2999608 w 5656069"/>
                <a:gd name="connsiteY88" fmla="*/ 70337 h 200193"/>
                <a:gd name="connsiteX89" fmla="*/ 3064535 w 5656069"/>
                <a:gd name="connsiteY89" fmla="*/ 54105 h 200193"/>
                <a:gd name="connsiteX90" fmla="*/ 3075357 w 5656069"/>
                <a:gd name="connsiteY90" fmla="*/ 43284 h 200193"/>
                <a:gd name="connsiteX91" fmla="*/ 3129463 w 5656069"/>
                <a:gd name="connsiteY91" fmla="*/ 37873 h 200193"/>
                <a:gd name="connsiteX92" fmla="*/ 3140285 w 5656069"/>
                <a:gd name="connsiteY92" fmla="*/ 27052 h 200193"/>
                <a:gd name="connsiteX93" fmla="*/ 3145695 w 5656069"/>
                <a:gd name="connsiteY93" fmla="*/ 10820 h 200193"/>
                <a:gd name="connsiteX94" fmla="*/ 3161927 w 5656069"/>
                <a:gd name="connsiteY94" fmla="*/ 16231 h 200193"/>
                <a:gd name="connsiteX95" fmla="*/ 3210623 w 5656069"/>
                <a:gd name="connsiteY95" fmla="*/ 54105 h 200193"/>
                <a:gd name="connsiteX96" fmla="*/ 3248498 w 5656069"/>
                <a:gd name="connsiteY96" fmla="*/ 43284 h 200193"/>
                <a:gd name="connsiteX97" fmla="*/ 3270140 w 5656069"/>
                <a:gd name="connsiteY97" fmla="*/ 48695 h 200193"/>
                <a:gd name="connsiteX98" fmla="*/ 3280962 w 5656069"/>
                <a:gd name="connsiteY98" fmla="*/ 59516 h 200193"/>
                <a:gd name="connsiteX99" fmla="*/ 3335068 w 5656069"/>
                <a:gd name="connsiteY99" fmla="*/ 59516 h 200193"/>
                <a:gd name="connsiteX100" fmla="*/ 3378353 w 5656069"/>
                <a:gd name="connsiteY100" fmla="*/ 37873 h 200193"/>
                <a:gd name="connsiteX101" fmla="*/ 3410817 w 5656069"/>
                <a:gd name="connsiteY101" fmla="*/ 32463 h 200193"/>
                <a:gd name="connsiteX102" fmla="*/ 3443281 w 5656069"/>
                <a:gd name="connsiteY102" fmla="*/ 21641 h 200193"/>
                <a:gd name="connsiteX103" fmla="*/ 3459513 w 5656069"/>
                <a:gd name="connsiteY103" fmla="*/ 16231 h 200193"/>
                <a:gd name="connsiteX104" fmla="*/ 3464924 w 5656069"/>
                <a:gd name="connsiteY104" fmla="*/ 32463 h 200193"/>
                <a:gd name="connsiteX105" fmla="*/ 3546083 w 5656069"/>
                <a:gd name="connsiteY105" fmla="*/ 43284 h 200193"/>
                <a:gd name="connsiteX106" fmla="*/ 3567726 w 5656069"/>
                <a:gd name="connsiteY106" fmla="*/ 48695 h 200193"/>
                <a:gd name="connsiteX107" fmla="*/ 3594779 w 5656069"/>
                <a:gd name="connsiteY107" fmla="*/ 70337 h 200193"/>
                <a:gd name="connsiteX108" fmla="*/ 3670528 w 5656069"/>
                <a:gd name="connsiteY108" fmla="*/ 54105 h 200193"/>
                <a:gd name="connsiteX109" fmla="*/ 3681350 w 5656069"/>
                <a:gd name="connsiteY109" fmla="*/ 43284 h 200193"/>
                <a:gd name="connsiteX110" fmla="*/ 3713814 w 5656069"/>
                <a:gd name="connsiteY110" fmla="*/ 48695 h 200193"/>
                <a:gd name="connsiteX111" fmla="*/ 3730046 w 5656069"/>
                <a:gd name="connsiteY111" fmla="*/ 54105 h 200193"/>
                <a:gd name="connsiteX112" fmla="*/ 3800384 w 5656069"/>
                <a:gd name="connsiteY112" fmla="*/ 48695 h 200193"/>
                <a:gd name="connsiteX113" fmla="*/ 3854491 w 5656069"/>
                <a:gd name="connsiteY113" fmla="*/ 37873 h 200193"/>
                <a:gd name="connsiteX114" fmla="*/ 3870722 w 5656069"/>
                <a:gd name="connsiteY114" fmla="*/ 64927 h 200193"/>
                <a:gd name="connsiteX115" fmla="*/ 3886954 w 5656069"/>
                <a:gd name="connsiteY115" fmla="*/ 59516 h 200193"/>
                <a:gd name="connsiteX116" fmla="*/ 3914008 w 5656069"/>
                <a:gd name="connsiteY116" fmla="*/ 54105 h 200193"/>
                <a:gd name="connsiteX117" fmla="*/ 4005989 w 5656069"/>
                <a:gd name="connsiteY117" fmla="*/ 43284 h 200193"/>
                <a:gd name="connsiteX118" fmla="*/ 4033042 w 5656069"/>
                <a:gd name="connsiteY118" fmla="*/ 48695 h 200193"/>
                <a:gd name="connsiteX119" fmla="*/ 4092559 w 5656069"/>
                <a:gd name="connsiteY119" fmla="*/ 43284 h 200193"/>
                <a:gd name="connsiteX120" fmla="*/ 4108791 w 5656069"/>
                <a:gd name="connsiteY120" fmla="*/ 48695 h 200193"/>
                <a:gd name="connsiteX121" fmla="*/ 4125023 w 5656069"/>
                <a:gd name="connsiteY121" fmla="*/ 59516 h 200193"/>
                <a:gd name="connsiteX122" fmla="*/ 4162898 w 5656069"/>
                <a:gd name="connsiteY122" fmla="*/ 54105 h 200193"/>
                <a:gd name="connsiteX123" fmla="*/ 4227825 w 5656069"/>
                <a:gd name="connsiteY123" fmla="*/ 37873 h 200193"/>
                <a:gd name="connsiteX124" fmla="*/ 4292753 w 5656069"/>
                <a:gd name="connsiteY124" fmla="*/ 43284 h 200193"/>
                <a:gd name="connsiteX125" fmla="*/ 4314396 w 5656069"/>
                <a:gd name="connsiteY125" fmla="*/ 21641 h 200193"/>
                <a:gd name="connsiteX126" fmla="*/ 4346860 w 5656069"/>
                <a:gd name="connsiteY126" fmla="*/ 37873 h 200193"/>
                <a:gd name="connsiteX127" fmla="*/ 4357681 w 5656069"/>
                <a:gd name="connsiteY127" fmla="*/ 48695 h 200193"/>
                <a:gd name="connsiteX128" fmla="*/ 4373913 w 5656069"/>
                <a:gd name="connsiteY128" fmla="*/ 54105 h 200193"/>
                <a:gd name="connsiteX129" fmla="*/ 4417198 w 5656069"/>
                <a:gd name="connsiteY129" fmla="*/ 48695 h 200193"/>
                <a:gd name="connsiteX130" fmla="*/ 4428020 w 5656069"/>
                <a:gd name="connsiteY130" fmla="*/ 37873 h 200193"/>
                <a:gd name="connsiteX131" fmla="*/ 4444251 w 5656069"/>
                <a:gd name="connsiteY131" fmla="*/ 32463 h 200193"/>
                <a:gd name="connsiteX132" fmla="*/ 4465894 w 5656069"/>
                <a:gd name="connsiteY132" fmla="*/ 37873 h 200193"/>
                <a:gd name="connsiteX133" fmla="*/ 4498358 w 5656069"/>
                <a:gd name="connsiteY133" fmla="*/ 59516 h 200193"/>
                <a:gd name="connsiteX134" fmla="*/ 4541643 w 5656069"/>
                <a:gd name="connsiteY134" fmla="*/ 54105 h 200193"/>
                <a:gd name="connsiteX135" fmla="*/ 4574107 w 5656069"/>
                <a:gd name="connsiteY135" fmla="*/ 32463 h 200193"/>
                <a:gd name="connsiteX136" fmla="*/ 4590339 w 5656069"/>
                <a:gd name="connsiteY136" fmla="*/ 37873 h 200193"/>
                <a:gd name="connsiteX137" fmla="*/ 4606571 w 5656069"/>
                <a:gd name="connsiteY137" fmla="*/ 64927 h 200193"/>
                <a:gd name="connsiteX138" fmla="*/ 4660677 w 5656069"/>
                <a:gd name="connsiteY138" fmla="*/ 54105 h 200193"/>
                <a:gd name="connsiteX139" fmla="*/ 4671499 w 5656069"/>
                <a:gd name="connsiteY139" fmla="*/ 43284 h 200193"/>
                <a:gd name="connsiteX140" fmla="*/ 4687731 w 5656069"/>
                <a:gd name="connsiteY140" fmla="*/ 32463 h 200193"/>
                <a:gd name="connsiteX141" fmla="*/ 4698552 w 5656069"/>
                <a:gd name="connsiteY141" fmla="*/ 21641 h 200193"/>
                <a:gd name="connsiteX142" fmla="*/ 4714784 w 5656069"/>
                <a:gd name="connsiteY142" fmla="*/ 16231 h 200193"/>
                <a:gd name="connsiteX143" fmla="*/ 4736427 w 5656069"/>
                <a:gd name="connsiteY143" fmla="*/ 21641 h 200193"/>
                <a:gd name="connsiteX144" fmla="*/ 4747248 w 5656069"/>
                <a:gd name="connsiteY144" fmla="*/ 37873 h 200193"/>
                <a:gd name="connsiteX145" fmla="*/ 4801354 w 5656069"/>
                <a:gd name="connsiteY145" fmla="*/ 32463 h 200193"/>
                <a:gd name="connsiteX146" fmla="*/ 4812176 w 5656069"/>
                <a:gd name="connsiteY146" fmla="*/ 21641 h 200193"/>
                <a:gd name="connsiteX147" fmla="*/ 4844640 w 5656069"/>
                <a:gd name="connsiteY147" fmla="*/ 10820 h 200193"/>
                <a:gd name="connsiteX148" fmla="*/ 4850050 w 5656069"/>
                <a:gd name="connsiteY148" fmla="*/ 27052 h 200193"/>
                <a:gd name="connsiteX149" fmla="*/ 4855461 w 5656069"/>
                <a:gd name="connsiteY149" fmla="*/ 48695 h 200193"/>
                <a:gd name="connsiteX150" fmla="*/ 4871693 w 5656069"/>
                <a:gd name="connsiteY150" fmla="*/ 59516 h 200193"/>
                <a:gd name="connsiteX151" fmla="*/ 4936621 w 5656069"/>
                <a:gd name="connsiteY151" fmla="*/ 43284 h 200193"/>
                <a:gd name="connsiteX152" fmla="*/ 4969085 w 5656069"/>
                <a:gd name="connsiteY152" fmla="*/ 5410 h 200193"/>
                <a:gd name="connsiteX153" fmla="*/ 4996138 w 5656069"/>
                <a:gd name="connsiteY153" fmla="*/ 32463 h 200193"/>
                <a:gd name="connsiteX154" fmla="*/ 5028602 w 5656069"/>
                <a:gd name="connsiteY154" fmla="*/ 27052 h 200193"/>
                <a:gd name="connsiteX155" fmla="*/ 5044834 w 5656069"/>
                <a:gd name="connsiteY155" fmla="*/ 16231 h 200193"/>
                <a:gd name="connsiteX156" fmla="*/ 5077298 w 5656069"/>
                <a:gd name="connsiteY156" fmla="*/ 5410 h 200193"/>
                <a:gd name="connsiteX157" fmla="*/ 5093530 w 5656069"/>
                <a:gd name="connsiteY157" fmla="*/ 16231 h 200193"/>
                <a:gd name="connsiteX158" fmla="*/ 5109762 w 5656069"/>
                <a:gd name="connsiteY158" fmla="*/ 32463 h 200193"/>
                <a:gd name="connsiteX159" fmla="*/ 5125993 w 5656069"/>
                <a:gd name="connsiteY159" fmla="*/ 37873 h 200193"/>
                <a:gd name="connsiteX160" fmla="*/ 5158457 w 5656069"/>
                <a:gd name="connsiteY160" fmla="*/ 27052 h 200193"/>
                <a:gd name="connsiteX161" fmla="*/ 5169279 w 5656069"/>
                <a:gd name="connsiteY161" fmla="*/ 16231 h 200193"/>
                <a:gd name="connsiteX162" fmla="*/ 5185511 w 5656069"/>
                <a:gd name="connsiteY162" fmla="*/ 10820 h 200193"/>
                <a:gd name="connsiteX163" fmla="*/ 5282902 w 5656069"/>
                <a:gd name="connsiteY163" fmla="*/ 27052 h 200193"/>
                <a:gd name="connsiteX164" fmla="*/ 5288313 w 5656069"/>
                <a:gd name="connsiteY164" fmla="*/ 43284 h 200193"/>
                <a:gd name="connsiteX165" fmla="*/ 5304545 w 5656069"/>
                <a:gd name="connsiteY165" fmla="*/ 54105 h 200193"/>
                <a:gd name="connsiteX166" fmla="*/ 5331598 w 5656069"/>
                <a:gd name="connsiteY166" fmla="*/ 70337 h 200193"/>
                <a:gd name="connsiteX167" fmla="*/ 5353241 w 5656069"/>
                <a:gd name="connsiteY167" fmla="*/ 64927 h 200193"/>
                <a:gd name="connsiteX168" fmla="*/ 5364062 w 5656069"/>
                <a:gd name="connsiteY168" fmla="*/ 32463 h 200193"/>
                <a:gd name="connsiteX169" fmla="*/ 5401937 w 5656069"/>
                <a:gd name="connsiteY169" fmla="*/ 48695 h 200193"/>
                <a:gd name="connsiteX170" fmla="*/ 5434401 w 5656069"/>
                <a:gd name="connsiteY170" fmla="*/ 59516 h 200193"/>
                <a:gd name="connsiteX171" fmla="*/ 5483096 w 5656069"/>
                <a:gd name="connsiteY171" fmla="*/ 64927 h 200193"/>
                <a:gd name="connsiteX172" fmla="*/ 5510150 w 5656069"/>
                <a:gd name="connsiteY172" fmla="*/ 81159 h 200193"/>
                <a:gd name="connsiteX173" fmla="*/ 5515560 w 5656069"/>
                <a:gd name="connsiteY173" fmla="*/ 64927 h 200193"/>
                <a:gd name="connsiteX174" fmla="*/ 5553435 w 5656069"/>
                <a:gd name="connsiteY174" fmla="*/ 75748 h 200193"/>
                <a:gd name="connsiteX175" fmla="*/ 5564256 w 5656069"/>
                <a:gd name="connsiteY175" fmla="*/ 91980 h 200193"/>
                <a:gd name="connsiteX176" fmla="*/ 5575077 w 5656069"/>
                <a:gd name="connsiteY176" fmla="*/ 59516 h 200193"/>
                <a:gd name="connsiteX177" fmla="*/ 5580488 w 5656069"/>
                <a:gd name="connsiteY177" fmla="*/ 43284 h 200193"/>
                <a:gd name="connsiteX178" fmla="*/ 5596720 w 5656069"/>
                <a:gd name="connsiteY178" fmla="*/ 48695 h 200193"/>
                <a:gd name="connsiteX179" fmla="*/ 5612952 w 5656069"/>
                <a:gd name="connsiteY179" fmla="*/ 81159 h 200193"/>
                <a:gd name="connsiteX180" fmla="*/ 5623773 w 5656069"/>
                <a:gd name="connsiteY180" fmla="*/ 97391 h 200193"/>
                <a:gd name="connsiteX181" fmla="*/ 5629184 w 5656069"/>
                <a:gd name="connsiteY181" fmla="*/ 113623 h 200193"/>
                <a:gd name="connsiteX182" fmla="*/ 5640005 w 5656069"/>
                <a:gd name="connsiteY182" fmla="*/ 129854 h 200193"/>
                <a:gd name="connsiteX183" fmla="*/ 5612106 w 5656069"/>
                <a:gd name="connsiteY183" fmla="*/ 183168 h 200193"/>
                <a:gd name="connsiteX184" fmla="*/ 5155849 w 5656069"/>
                <a:gd name="connsiteY184" fmla="*/ 178550 h 200193"/>
                <a:gd name="connsiteX185" fmla="*/ 348389 w 5656069"/>
                <a:gd name="connsiteY185" fmla="*/ 200193 h 200193"/>
                <a:gd name="connsiteX0" fmla="*/ 10 w 5307690"/>
                <a:gd name="connsiteY0" fmla="*/ 200193 h 200215"/>
                <a:gd name="connsiteX1" fmla="*/ 27063 w 5307690"/>
                <a:gd name="connsiteY1" fmla="*/ 43284 h 200215"/>
                <a:gd name="connsiteX2" fmla="*/ 32474 w 5307690"/>
                <a:gd name="connsiteY2" fmla="*/ 27052 h 200215"/>
                <a:gd name="connsiteX3" fmla="*/ 37884 w 5307690"/>
                <a:gd name="connsiteY3" fmla="*/ 5410 h 200215"/>
                <a:gd name="connsiteX4" fmla="*/ 91991 w 5307690"/>
                <a:gd name="connsiteY4" fmla="*/ 43284 h 200215"/>
                <a:gd name="connsiteX5" fmla="*/ 119044 w 5307690"/>
                <a:gd name="connsiteY5" fmla="*/ 75748 h 200215"/>
                <a:gd name="connsiteX6" fmla="*/ 135276 w 5307690"/>
                <a:gd name="connsiteY6" fmla="*/ 70337 h 200215"/>
                <a:gd name="connsiteX7" fmla="*/ 162329 w 5307690"/>
                <a:gd name="connsiteY7" fmla="*/ 54105 h 200215"/>
                <a:gd name="connsiteX8" fmla="*/ 194793 w 5307690"/>
                <a:gd name="connsiteY8" fmla="*/ 70337 h 200215"/>
                <a:gd name="connsiteX9" fmla="*/ 216436 w 5307690"/>
                <a:gd name="connsiteY9" fmla="*/ 64927 h 200215"/>
                <a:gd name="connsiteX10" fmla="*/ 248900 w 5307690"/>
                <a:gd name="connsiteY10" fmla="*/ 48695 h 200215"/>
                <a:gd name="connsiteX11" fmla="*/ 303006 w 5307690"/>
                <a:gd name="connsiteY11" fmla="*/ 64927 h 200215"/>
                <a:gd name="connsiteX12" fmla="*/ 319238 w 5307690"/>
                <a:gd name="connsiteY12" fmla="*/ 70337 h 200215"/>
                <a:gd name="connsiteX13" fmla="*/ 335470 w 5307690"/>
                <a:gd name="connsiteY13" fmla="*/ 81159 h 200215"/>
                <a:gd name="connsiteX14" fmla="*/ 394987 w 5307690"/>
                <a:gd name="connsiteY14" fmla="*/ 81159 h 200215"/>
                <a:gd name="connsiteX15" fmla="*/ 449094 w 5307690"/>
                <a:gd name="connsiteY15" fmla="*/ 81159 h 200215"/>
                <a:gd name="connsiteX16" fmla="*/ 503200 w 5307690"/>
                <a:gd name="connsiteY16" fmla="*/ 70337 h 200215"/>
                <a:gd name="connsiteX17" fmla="*/ 514022 w 5307690"/>
                <a:gd name="connsiteY17" fmla="*/ 59516 h 200215"/>
                <a:gd name="connsiteX18" fmla="*/ 530254 w 5307690"/>
                <a:gd name="connsiteY18" fmla="*/ 64927 h 200215"/>
                <a:gd name="connsiteX19" fmla="*/ 557307 w 5307690"/>
                <a:gd name="connsiteY19" fmla="*/ 70337 h 200215"/>
                <a:gd name="connsiteX20" fmla="*/ 584360 w 5307690"/>
                <a:gd name="connsiteY20" fmla="*/ 64927 h 200215"/>
                <a:gd name="connsiteX21" fmla="*/ 600592 w 5307690"/>
                <a:gd name="connsiteY21" fmla="*/ 59516 h 200215"/>
                <a:gd name="connsiteX22" fmla="*/ 616824 w 5307690"/>
                <a:gd name="connsiteY22" fmla="*/ 70337 h 200215"/>
                <a:gd name="connsiteX23" fmla="*/ 627645 w 5307690"/>
                <a:gd name="connsiteY23" fmla="*/ 86569 h 200215"/>
                <a:gd name="connsiteX24" fmla="*/ 681752 w 5307690"/>
                <a:gd name="connsiteY24" fmla="*/ 86569 h 200215"/>
                <a:gd name="connsiteX25" fmla="*/ 697984 w 5307690"/>
                <a:gd name="connsiteY25" fmla="*/ 75748 h 200215"/>
                <a:gd name="connsiteX26" fmla="*/ 730448 w 5307690"/>
                <a:gd name="connsiteY26" fmla="*/ 86569 h 200215"/>
                <a:gd name="connsiteX27" fmla="*/ 741269 w 5307690"/>
                <a:gd name="connsiteY27" fmla="*/ 97391 h 200215"/>
                <a:gd name="connsiteX28" fmla="*/ 779143 w 5307690"/>
                <a:gd name="connsiteY28" fmla="*/ 97391 h 200215"/>
                <a:gd name="connsiteX29" fmla="*/ 795375 w 5307690"/>
                <a:gd name="connsiteY29" fmla="*/ 86569 h 200215"/>
                <a:gd name="connsiteX30" fmla="*/ 811607 w 5307690"/>
                <a:gd name="connsiteY30" fmla="*/ 64927 h 200215"/>
                <a:gd name="connsiteX31" fmla="*/ 827839 w 5307690"/>
                <a:gd name="connsiteY31" fmla="*/ 59516 h 200215"/>
                <a:gd name="connsiteX32" fmla="*/ 844071 w 5307690"/>
                <a:gd name="connsiteY32" fmla="*/ 70337 h 200215"/>
                <a:gd name="connsiteX33" fmla="*/ 876535 w 5307690"/>
                <a:gd name="connsiteY33" fmla="*/ 81159 h 200215"/>
                <a:gd name="connsiteX34" fmla="*/ 919820 w 5307690"/>
                <a:gd name="connsiteY34" fmla="*/ 75748 h 200215"/>
                <a:gd name="connsiteX35" fmla="*/ 936052 w 5307690"/>
                <a:gd name="connsiteY35" fmla="*/ 70337 h 200215"/>
                <a:gd name="connsiteX36" fmla="*/ 925231 w 5307690"/>
                <a:gd name="connsiteY36" fmla="*/ 54105 h 200215"/>
                <a:gd name="connsiteX37" fmla="*/ 952284 w 5307690"/>
                <a:gd name="connsiteY37" fmla="*/ 59516 h 200215"/>
                <a:gd name="connsiteX38" fmla="*/ 1033444 w 5307690"/>
                <a:gd name="connsiteY38" fmla="*/ 64927 h 200215"/>
                <a:gd name="connsiteX39" fmla="*/ 1092961 w 5307690"/>
                <a:gd name="connsiteY39" fmla="*/ 81159 h 200215"/>
                <a:gd name="connsiteX40" fmla="*/ 1103783 w 5307690"/>
                <a:gd name="connsiteY40" fmla="*/ 70337 h 200215"/>
                <a:gd name="connsiteX41" fmla="*/ 1120014 w 5307690"/>
                <a:gd name="connsiteY41" fmla="*/ 75748 h 200215"/>
                <a:gd name="connsiteX42" fmla="*/ 1141657 w 5307690"/>
                <a:gd name="connsiteY42" fmla="*/ 81159 h 200215"/>
                <a:gd name="connsiteX43" fmla="*/ 1201174 w 5307690"/>
                <a:gd name="connsiteY43" fmla="*/ 75748 h 200215"/>
                <a:gd name="connsiteX44" fmla="*/ 1217406 w 5307690"/>
                <a:gd name="connsiteY44" fmla="*/ 70337 h 200215"/>
                <a:gd name="connsiteX45" fmla="*/ 1249870 w 5307690"/>
                <a:gd name="connsiteY45" fmla="*/ 86569 h 200215"/>
                <a:gd name="connsiteX46" fmla="*/ 1293155 w 5307690"/>
                <a:gd name="connsiteY46" fmla="*/ 81159 h 200215"/>
                <a:gd name="connsiteX47" fmla="*/ 1309387 w 5307690"/>
                <a:gd name="connsiteY47" fmla="*/ 75748 h 200215"/>
                <a:gd name="connsiteX48" fmla="*/ 1331030 w 5307690"/>
                <a:gd name="connsiteY48" fmla="*/ 54105 h 200215"/>
                <a:gd name="connsiteX49" fmla="*/ 1368904 w 5307690"/>
                <a:gd name="connsiteY49" fmla="*/ 54105 h 200215"/>
                <a:gd name="connsiteX50" fmla="*/ 1390547 w 5307690"/>
                <a:gd name="connsiteY50" fmla="*/ 32463 h 200215"/>
                <a:gd name="connsiteX51" fmla="*/ 1460885 w 5307690"/>
                <a:gd name="connsiteY51" fmla="*/ 21641 h 200215"/>
                <a:gd name="connsiteX52" fmla="*/ 1482528 w 5307690"/>
                <a:gd name="connsiteY52" fmla="*/ 16231 h 200215"/>
                <a:gd name="connsiteX53" fmla="*/ 1504171 w 5307690"/>
                <a:gd name="connsiteY53" fmla="*/ 37873 h 200215"/>
                <a:gd name="connsiteX54" fmla="*/ 1509581 w 5307690"/>
                <a:gd name="connsiteY54" fmla="*/ 59516 h 200215"/>
                <a:gd name="connsiteX55" fmla="*/ 1579920 w 5307690"/>
                <a:gd name="connsiteY55" fmla="*/ 64927 h 200215"/>
                <a:gd name="connsiteX56" fmla="*/ 1612384 w 5307690"/>
                <a:gd name="connsiteY56" fmla="*/ 75748 h 200215"/>
                <a:gd name="connsiteX57" fmla="*/ 1628616 w 5307690"/>
                <a:gd name="connsiteY57" fmla="*/ 86569 h 200215"/>
                <a:gd name="connsiteX58" fmla="*/ 1650258 w 5307690"/>
                <a:gd name="connsiteY58" fmla="*/ 91980 h 200215"/>
                <a:gd name="connsiteX59" fmla="*/ 1698954 w 5307690"/>
                <a:gd name="connsiteY59" fmla="*/ 86569 h 200215"/>
                <a:gd name="connsiteX60" fmla="*/ 1709775 w 5307690"/>
                <a:gd name="connsiteY60" fmla="*/ 70337 h 200215"/>
                <a:gd name="connsiteX61" fmla="*/ 1720597 w 5307690"/>
                <a:gd name="connsiteY61" fmla="*/ 59516 h 200215"/>
                <a:gd name="connsiteX62" fmla="*/ 1736829 w 5307690"/>
                <a:gd name="connsiteY62" fmla="*/ 64927 h 200215"/>
                <a:gd name="connsiteX63" fmla="*/ 1747650 w 5307690"/>
                <a:gd name="connsiteY63" fmla="*/ 81159 h 200215"/>
                <a:gd name="connsiteX64" fmla="*/ 1780114 w 5307690"/>
                <a:gd name="connsiteY64" fmla="*/ 91980 h 200215"/>
                <a:gd name="connsiteX65" fmla="*/ 1812578 w 5307690"/>
                <a:gd name="connsiteY65" fmla="*/ 86569 h 200215"/>
                <a:gd name="connsiteX66" fmla="*/ 1828810 w 5307690"/>
                <a:gd name="connsiteY66" fmla="*/ 81159 h 200215"/>
                <a:gd name="connsiteX67" fmla="*/ 1915380 w 5307690"/>
                <a:gd name="connsiteY67" fmla="*/ 75748 h 200215"/>
                <a:gd name="connsiteX68" fmla="*/ 1953255 w 5307690"/>
                <a:gd name="connsiteY68" fmla="*/ 86569 h 200215"/>
                <a:gd name="connsiteX69" fmla="*/ 2018183 w 5307690"/>
                <a:gd name="connsiteY69" fmla="*/ 81159 h 200215"/>
                <a:gd name="connsiteX70" fmla="*/ 2045236 w 5307690"/>
                <a:gd name="connsiteY70" fmla="*/ 64927 h 200215"/>
                <a:gd name="connsiteX71" fmla="*/ 2066878 w 5307690"/>
                <a:gd name="connsiteY71" fmla="*/ 37873 h 200215"/>
                <a:gd name="connsiteX72" fmla="*/ 2077700 w 5307690"/>
                <a:gd name="connsiteY72" fmla="*/ 27052 h 200215"/>
                <a:gd name="connsiteX73" fmla="*/ 2088521 w 5307690"/>
                <a:gd name="connsiteY73" fmla="*/ 43284 h 200215"/>
                <a:gd name="connsiteX74" fmla="*/ 2120985 w 5307690"/>
                <a:gd name="connsiteY74" fmla="*/ 59516 h 200215"/>
                <a:gd name="connsiteX75" fmla="*/ 2169681 w 5307690"/>
                <a:gd name="connsiteY75" fmla="*/ 54105 h 200215"/>
                <a:gd name="connsiteX76" fmla="*/ 2185913 w 5307690"/>
                <a:gd name="connsiteY76" fmla="*/ 48695 h 200215"/>
                <a:gd name="connsiteX77" fmla="*/ 2272483 w 5307690"/>
                <a:gd name="connsiteY77" fmla="*/ 59516 h 200215"/>
                <a:gd name="connsiteX78" fmla="*/ 2321179 w 5307690"/>
                <a:gd name="connsiteY78" fmla="*/ 54105 h 200215"/>
                <a:gd name="connsiteX79" fmla="*/ 2364464 w 5307690"/>
                <a:gd name="connsiteY79" fmla="*/ 48695 h 200215"/>
                <a:gd name="connsiteX80" fmla="*/ 2407749 w 5307690"/>
                <a:gd name="connsiteY80" fmla="*/ 43284 h 200215"/>
                <a:gd name="connsiteX81" fmla="*/ 2423981 w 5307690"/>
                <a:gd name="connsiteY81" fmla="*/ 54105 h 200215"/>
                <a:gd name="connsiteX82" fmla="*/ 2440213 w 5307690"/>
                <a:gd name="connsiteY82" fmla="*/ 59516 h 200215"/>
                <a:gd name="connsiteX83" fmla="*/ 2526784 w 5307690"/>
                <a:gd name="connsiteY83" fmla="*/ 54105 h 200215"/>
                <a:gd name="connsiteX84" fmla="*/ 2543016 w 5307690"/>
                <a:gd name="connsiteY84" fmla="*/ 43284 h 200215"/>
                <a:gd name="connsiteX85" fmla="*/ 2575480 w 5307690"/>
                <a:gd name="connsiteY85" fmla="*/ 21641 h 200215"/>
                <a:gd name="connsiteX86" fmla="*/ 2618765 w 5307690"/>
                <a:gd name="connsiteY86" fmla="*/ 54105 h 200215"/>
                <a:gd name="connsiteX87" fmla="*/ 2640407 w 5307690"/>
                <a:gd name="connsiteY87" fmla="*/ 59516 h 200215"/>
                <a:gd name="connsiteX88" fmla="*/ 2651229 w 5307690"/>
                <a:gd name="connsiteY88" fmla="*/ 70337 h 200215"/>
                <a:gd name="connsiteX89" fmla="*/ 2716156 w 5307690"/>
                <a:gd name="connsiteY89" fmla="*/ 54105 h 200215"/>
                <a:gd name="connsiteX90" fmla="*/ 2726978 w 5307690"/>
                <a:gd name="connsiteY90" fmla="*/ 43284 h 200215"/>
                <a:gd name="connsiteX91" fmla="*/ 2781084 w 5307690"/>
                <a:gd name="connsiteY91" fmla="*/ 37873 h 200215"/>
                <a:gd name="connsiteX92" fmla="*/ 2791906 w 5307690"/>
                <a:gd name="connsiteY92" fmla="*/ 27052 h 200215"/>
                <a:gd name="connsiteX93" fmla="*/ 2797316 w 5307690"/>
                <a:gd name="connsiteY93" fmla="*/ 10820 h 200215"/>
                <a:gd name="connsiteX94" fmla="*/ 2813548 w 5307690"/>
                <a:gd name="connsiteY94" fmla="*/ 16231 h 200215"/>
                <a:gd name="connsiteX95" fmla="*/ 2862244 w 5307690"/>
                <a:gd name="connsiteY95" fmla="*/ 54105 h 200215"/>
                <a:gd name="connsiteX96" fmla="*/ 2900119 w 5307690"/>
                <a:gd name="connsiteY96" fmla="*/ 43284 h 200215"/>
                <a:gd name="connsiteX97" fmla="*/ 2921761 w 5307690"/>
                <a:gd name="connsiteY97" fmla="*/ 48695 h 200215"/>
                <a:gd name="connsiteX98" fmla="*/ 2932583 w 5307690"/>
                <a:gd name="connsiteY98" fmla="*/ 59516 h 200215"/>
                <a:gd name="connsiteX99" fmla="*/ 2986689 w 5307690"/>
                <a:gd name="connsiteY99" fmla="*/ 59516 h 200215"/>
                <a:gd name="connsiteX100" fmla="*/ 3029974 w 5307690"/>
                <a:gd name="connsiteY100" fmla="*/ 37873 h 200215"/>
                <a:gd name="connsiteX101" fmla="*/ 3062438 w 5307690"/>
                <a:gd name="connsiteY101" fmla="*/ 32463 h 200215"/>
                <a:gd name="connsiteX102" fmla="*/ 3094902 w 5307690"/>
                <a:gd name="connsiteY102" fmla="*/ 21641 h 200215"/>
                <a:gd name="connsiteX103" fmla="*/ 3111134 w 5307690"/>
                <a:gd name="connsiteY103" fmla="*/ 16231 h 200215"/>
                <a:gd name="connsiteX104" fmla="*/ 3116545 w 5307690"/>
                <a:gd name="connsiteY104" fmla="*/ 32463 h 200215"/>
                <a:gd name="connsiteX105" fmla="*/ 3197704 w 5307690"/>
                <a:gd name="connsiteY105" fmla="*/ 43284 h 200215"/>
                <a:gd name="connsiteX106" fmla="*/ 3219347 w 5307690"/>
                <a:gd name="connsiteY106" fmla="*/ 48695 h 200215"/>
                <a:gd name="connsiteX107" fmla="*/ 3246400 w 5307690"/>
                <a:gd name="connsiteY107" fmla="*/ 70337 h 200215"/>
                <a:gd name="connsiteX108" fmla="*/ 3322149 w 5307690"/>
                <a:gd name="connsiteY108" fmla="*/ 54105 h 200215"/>
                <a:gd name="connsiteX109" fmla="*/ 3332971 w 5307690"/>
                <a:gd name="connsiteY109" fmla="*/ 43284 h 200215"/>
                <a:gd name="connsiteX110" fmla="*/ 3365435 w 5307690"/>
                <a:gd name="connsiteY110" fmla="*/ 48695 h 200215"/>
                <a:gd name="connsiteX111" fmla="*/ 3381667 w 5307690"/>
                <a:gd name="connsiteY111" fmla="*/ 54105 h 200215"/>
                <a:gd name="connsiteX112" fmla="*/ 3452005 w 5307690"/>
                <a:gd name="connsiteY112" fmla="*/ 48695 h 200215"/>
                <a:gd name="connsiteX113" fmla="*/ 3506112 w 5307690"/>
                <a:gd name="connsiteY113" fmla="*/ 37873 h 200215"/>
                <a:gd name="connsiteX114" fmla="*/ 3522343 w 5307690"/>
                <a:gd name="connsiteY114" fmla="*/ 64927 h 200215"/>
                <a:gd name="connsiteX115" fmla="*/ 3538575 w 5307690"/>
                <a:gd name="connsiteY115" fmla="*/ 59516 h 200215"/>
                <a:gd name="connsiteX116" fmla="*/ 3565629 w 5307690"/>
                <a:gd name="connsiteY116" fmla="*/ 54105 h 200215"/>
                <a:gd name="connsiteX117" fmla="*/ 3657610 w 5307690"/>
                <a:gd name="connsiteY117" fmla="*/ 43284 h 200215"/>
                <a:gd name="connsiteX118" fmla="*/ 3684663 w 5307690"/>
                <a:gd name="connsiteY118" fmla="*/ 48695 h 200215"/>
                <a:gd name="connsiteX119" fmla="*/ 3744180 w 5307690"/>
                <a:gd name="connsiteY119" fmla="*/ 43284 h 200215"/>
                <a:gd name="connsiteX120" fmla="*/ 3760412 w 5307690"/>
                <a:gd name="connsiteY120" fmla="*/ 48695 h 200215"/>
                <a:gd name="connsiteX121" fmla="*/ 3776644 w 5307690"/>
                <a:gd name="connsiteY121" fmla="*/ 59516 h 200215"/>
                <a:gd name="connsiteX122" fmla="*/ 3814519 w 5307690"/>
                <a:gd name="connsiteY122" fmla="*/ 54105 h 200215"/>
                <a:gd name="connsiteX123" fmla="*/ 3879446 w 5307690"/>
                <a:gd name="connsiteY123" fmla="*/ 37873 h 200215"/>
                <a:gd name="connsiteX124" fmla="*/ 3944374 w 5307690"/>
                <a:gd name="connsiteY124" fmla="*/ 43284 h 200215"/>
                <a:gd name="connsiteX125" fmla="*/ 3966017 w 5307690"/>
                <a:gd name="connsiteY125" fmla="*/ 21641 h 200215"/>
                <a:gd name="connsiteX126" fmla="*/ 3998481 w 5307690"/>
                <a:gd name="connsiteY126" fmla="*/ 37873 h 200215"/>
                <a:gd name="connsiteX127" fmla="*/ 4009302 w 5307690"/>
                <a:gd name="connsiteY127" fmla="*/ 48695 h 200215"/>
                <a:gd name="connsiteX128" fmla="*/ 4025534 w 5307690"/>
                <a:gd name="connsiteY128" fmla="*/ 54105 h 200215"/>
                <a:gd name="connsiteX129" fmla="*/ 4068819 w 5307690"/>
                <a:gd name="connsiteY129" fmla="*/ 48695 h 200215"/>
                <a:gd name="connsiteX130" fmla="*/ 4079641 w 5307690"/>
                <a:gd name="connsiteY130" fmla="*/ 37873 h 200215"/>
                <a:gd name="connsiteX131" fmla="*/ 4095872 w 5307690"/>
                <a:gd name="connsiteY131" fmla="*/ 32463 h 200215"/>
                <a:gd name="connsiteX132" fmla="*/ 4117515 w 5307690"/>
                <a:gd name="connsiteY132" fmla="*/ 37873 h 200215"/>
                <a:gd name="connsiteX133" fmla="*/ 4149979 w 5307690"/>
                <a:gd name="connsiteY133" fmla="*/ 59516 h 200215"/>
                <a:gd name="connsiteX134" fmla="*/ 4193264 w 5307690"/>
                <a:gd name="connsiteY134" fmla="*/ 54105 h 200215"/>
                <a:gd name="connsiteX135" fmla="*/ 4225728 w 5307690"/>
                <a:gd name="connsiteY135" fmla="*/ 32463 h 200215"/>
                <a:gd name="connsiteX136" fmla="*/ 4241960 w 5307690"/>
                <a:gd name="connsiteY136" fmla="*/ 37873 h 200215"/>
                <a:gd name="connsiteX137" fmla="*/ 4258192 w 5307690"/>
                <a:gd name="connsiteY137" fmla="*/ 64927 h 200215"/>
                <a:gd name="connsiteX138" fmla="*/ 4312298 w 5307690"/>
                <a:gd name="connsiteY138" fmla="*/ 54105 h 200215"/>
                <a:gd name="connsiteX139" fmla="*/ 4323120 w 5307690"/>
                <a:gd name="connsiteY139" fmla="*/ 43284 h 200215"/>
                <a:gd name="connsiteX140" fmla="*/ 4339352 w 5307690"/>
                <a:gd name="connsiteY140" fmla="*/ 32463 h 200215"/>
                <a:gd name="connsiteX141" fmla="*/ 4350173 w 5307690"/>
                <a:gd name="connsiteY141" fmla="*/ 21641 h 200215"/>
                <a:gd name="connsiteX142" fmla="*/ 4366405 w 5307690"/>
                <a:gd name="connsiteY142" fmla="*/ 16231 h 200215"/>
                <a:gd name="connsiteX143" fmla="*/ 4388048 w 5307690"/>
                <a:gd name="connsiteY143" fmla="*/ 21641 h 200215"/>
                <a:gd name="connsiteX144" fmla="*/ 4398869 w 5307690"/>
                <a:gd name="connsiteY144" fmla="*/ 37873 h 200215"/>
                <a:gd name="connsiteX145" fmla="*/ 4452975 w 5307690"/>
                <a:gd name="connsiteY145" fmla="*/ 32463 h 200215"/>
                <a:gd name="connsiteX146" fmla="*/ 4463797 w 5307690"/>
                <a:gd name="connsiteY146" fmla="*/ 21641 h 200215"/>
                <a:gd name="connsiteX147" fmla="*/ 4496261 w 5307690"/>
                <a:gd name="connsiteY147" fmla="*/ 10820 h 200215"/>
                <a:gd name="connsiteX148" fmla="*/ 4501671 w 5307690"/>
                <a:gd name="connsiteY148" fmla="*/ 27052 h 200215"/>
                <a:gd name="connsiteX149" fmla="*/ 4507082 w 5307690"/>
                <a:gd name="connsiteY149" fmla="*/ 48695 h 200215"/>
                <a:gd name="connsiteX150" fmla="*/ 4523314 w 5307690"/>
                <a:gd name="connsiteY150" fmla="*/ 59516 h 200215"/>
                <a:gd name="connsiteX151" fmla="*/ 4588242 w 5307690"/>
                <a:gd name="connsiteY151" fmla="*/ 43284 h 200215"/>
                <a:gd name="connsiteX152" fmla="*/ 4620706 w 5307690"/>
                <a:gd name="connsiteY152" fmla="*/ 5410 h 200215"/>
                <a:gd name="connsiteX153" fmla="*/ 4647759 w 5307690"/>
                <a:gd name="connsiteY153" fmla="*/ 32463 h 200215"/>
                <a:gd name="connsiteX154" fmla="*/ 4680223 w 5307690"/>
                <a:gd name="connsiteY154" fmla="*/ 27052 h 200215"/>
                <a:gd name="connsiteX155" fmla="*/ 4696455 w 5307690"/>
                <a:gd name="connsiteY155" fmla="*/ 16231 h 200215"/>
                <a:gd name="connsiteX156" fmla="*/ 4728919 w 5307690"/>
                <a:gd name="connsiteY156" fmla="*/ 5410 h 200215"/>
                <a:gd name="connsiteX157" fmla="*/ 4745151 w 5307690"/>
                <a:gd name="connsiteY157" fmla="*/ 16231 h 200215"/>
                <a:gd name="connsiteX158" fmla="*/ 4761383 w 5307690"/>
                <a:gd name="connsiteY158" fmla="*/ 32463 h 200215"/>
                <a:gd name="connsiteX159" fmla="*/ 4777614 w 5307690"/>
                <a:gd name="connsiteY159" fmla="*/ 37873 h 200215"/>
                <a:gd name="connsiteX160" fmla="*/ 4810078 w 5307690"/>
                <a:gd name="connsiteY160" fmla="*/ 27052 h 200215"/>
                <a:gd name="connsiteX161" fmla="*/ 4820900 w 5307690"/>
                <a:gd name="connsiteY161" fmla="*/ 16231 h 200215"/>
                <a:gd name="connsiteX162" fmla="*/ 4837132 w 5307690"/>
                <a:gd name="connsiteY162" fmla="*/ 10820 h 200215"/>
                <a:gd name="connsiteX163" fmla="*/ 4934523 w 5307690"/>
                <a:gd name="connsiteY163" fmla="*/ 27052 h 200215"/>
                <a:gd name="connsiteX164" fmla="*/ 4939934 w 5307690"/>
                <a:gd name="connsiteY164" fmla="*/ 43284 h 200215"/>
                <a:gd name="connsiteX165" fmla="*/ 4956166 w 5307690"/>
                <a:gd name="connsiteY165" fmla="*/ 54105 h 200215"/>
                <a:gd name="connsiteX166" fmla="*/ 4983219 w 5307690"/>
                <a:gd name="connsiteY166" fmla="*/ 70337 h 200215"/>
                <a:gd name="connsiteX167" fmla="*/ 5004862 w 5307690"/>
                <a:gd name="connsiteY167" fmla="*/ 64927 h 200215"/>
                <a:gd name="connsiteX168" fmla="*/ 5015683 w 5307690"/>
                <a:gd name="connsiteY168" fmla="*/ 32463 h 200215"/>
                <a:gd name="connsiteX169" fmla="*/ 5053558 w 5307690"/>
                <a:gd name="connsiteY169" fmla="*/ 48695 h 200215"/>
                <a:gd name="connsiteX170" fmla="*/ 5086022 w 5307690"/>
                <a:gd name="connsiteY170" fmla="*/ 59516 h 200215"/>
                <a:gd name="connsiteX171" fmla="*/ 5134717 w 5307690"/>
                <a:gd name="connsiteY171" fmla="*/ 64927 h 200215"/>
                <a:gd name="connsiteX172" fmla="*/ 5161771 w 5307690"/>
                <a:gd name="connsiteY172" fmla="*/ 81159 h 200215"/>
                <a:gd name="connsiteX173" fmla="*/ 5167181 w 5307690"/>
                <a:gd name="connsiteY173" fmla="*/ 64927 h 200215"/>
                <a:gd name="connsiteX174" fmla="*/ 5205056 w 5307690"/>
                <a:gd name="connsiteY174" fmla="*/ 75748 h 200215"/>
                <a:gd name="connsiteX175" fmla="*/ 5215877 w 5307690"/>
                <a:gd name="connsiteY175" fmla="*/ 91980 h 200215"/>
                <a:gd name="connsiteX176" fmla="*/ 5226698 w 5307690"/>
                <a:gd name="connsiteY176" fmla="*/ 59516 h 200215"/>
                <a:gd name="connsiteX177" fmla="*/ 5232109 w 5307690"/>
                <a:gd name="connsiteY177" fmla="*/ 43284 h 200215"/>
                <a:gd name="connsiteX178" fmla="*/ 5248341 w 5307690"/>
                <a:gd name="connsiteY178" fmla="*/ 48695 h 200215"/>
                <a:gd name="connsiteX179" fmla="*/ 5264573 w 5307690"/>
                <a:gd name="connsiteY179" fmla="*/ 81159 h 200215"/>
                <a:gd name="connsiteX180" fmla="*/ 5275394 w 5307690"/>
                <a:gd name="connsiteY180" fmla="*/ 97391 h 200215"/>
                <a:gd name="connsiteX181" fmla="*/ 5280805 w 5307690"/>
                <a:gd name="connsiteY181" fmla="*/ 113623 h 200215"/>
                <a:gd name="connsiteX182" fmla="*/ 5291626 w 5307690"/>
                <a:gd name="connsiteY182" fmla="*/ 129854 h 200215"/>
                <a:gd name="connsiteX183" fmla="*/ 5263727 w 5307690"/>
                <a:gd name="connsiteY183" fmla="*/ 183168 h 200215"/>
                <a:gd name="connsiteX184" fmla="*/ 4807470 w 5307690"/>
                <a:gd name="connsiteY184" fmla="*/ 178550 h 200215"/>
                <a:gd name="connsiteX185" fmla="*/ 10 w 5307690"/>
                <a:gd name="connsiteY185" fmla="*/ 200193 h 200215"/>
                <a:gd name="connsiteX0" fmla="*/ 29782 w 5305005"/>
                <a:gd name="connsiteY0" fmla="*/ 202423 h 202445"/>
                <a:gd name="connsiteX1" fmla="*/ 1079 w 5305005"/>
                <a:gd name="connsiteY1" fmla="*/ 43284 h 202445"/>
                <a:gd name="connsiteX2" fmla="*/ 6490 w 5305005"/>
                <a:gd name="connsiteY2" fmla="*/ 27052 h 202445"/>
                <a:gd name="connsiteX3" fmla="*/ 11900 w 5305005"/>
                <a:gd name="connsiteY3" fmla="*/ 5410 h 202445"/>
                <a:gd name="connsiteX4" fmla="*/ 66007 w 5305005"/>
                <a:gd name="connsiteY4" fmla="*/ 43284 h 202445"/>
                <a:gd name="connsiteX5" fmla="*/ 93060 w 5305005"/>
                <a:gd name="connsiteY5" fmla="*/ 75748 h 202445"/>
                <a:gd name="connsiteX6" fmla="*/ 109292 w 5305005"/>
                <a:gd name="connsiteY6" fmla="*/ 70337 h 202445"/>
                <a:gd name="connsiteX7" fmla="*/ 136345 w 5305005"/>
                <a:gd name="connsiteY7" fmla="*/ 54105 h 202445"/>
                <a:gd name="connsiteX8" fmla="*/ 168809 w 5305005"/>
                <a:gd name="connsiteY8" fmla="*/ 70337 h 202445"/>
                <a:gd name="connsiteX9" fmla="*/ 190452 w 5305005"/>
                <a:gd name="connsiteY9" fmla="*/ 64927 h 202445"/>
                <a:gd name="connsiteX10" fmla="*/ 222916 w 5305005"/>
                <a:gd name="connsiteY10" fmla="*/ 48695 h 202445"/>
                <a:gd name="connsiteX11" fmla="*/ 277022 w 5305005"/>
                <a:gd name="connsiteY11" fmla="*/ 64927 h 202445"/>
                <a:gd name="connsiteX12" fmla="*/ 293254 w 5305005"/>
                <a:gd name="connsiteY12" fmla="*/ 70337 h 202445"/>
                <a:gd name="connsiteX13" fmla="*/ 309486 w 5305005"/>
                <a:gd name="connsiteY13" fmla="*/ 81159 h 202445"/>
                <a:gd name="connsiteX14" fmla="*/ 369003 w 5305005"/>
                <a:gd name="connsiteY14" fmla="*/ 81159 h 202445"/>
                <a:gd name="connsiteX15" fmla="*/ 423110 w 5305005"/>
                <a:gd name="connsiteY15" fmla="*/ 81159 h 202445"/>
                <a:gd name="connsiteX16" fmla="*/ 477216 w 5305005"/>
                <a:gd name="connsiteY16" fmla="*/ 70337 h 202445"/>
                <a:gd name="connsiteX17" fmla="*/ 488038 w 5305005"/>
                <a:gd name="connsiteY17" fmla="*/ 59516 h 202445"/>
                <a:gd name="connsiteX18" fmla="*/ 504270 w 5305005"/>
                <a:gd name="connsiteY18" fmla="*/ 64927 h 202445"/>
                <a:gd name="connsiteX19" fmla="*/ 531323 w 5305005"/>
                <a:gd name="connsiteY19" fmla="*/ 70337 h 202445"/>
                <a:gd name="connsiteX20" fmla="*/ 558376 w 5305005"/>
                <a:gd name="connsiteY20" fmla="*/ 64927 h 202445"/>
                <a:gd name="connsiteX21" fmla="*/ 574608 w 5305005"/>
                <a:gd name="connsiteY21" fmla="*/ 59516 h 202445"/>
                <a:gd name="connsiteX22" fmla="*/ 590840 w 5305005"/>
                <a:gd name="connsiteY22" fmla="*/ 70337 h 202445"/>
                <a:gd name="connsiteX23" fmla="*/ 601661 w 5305005"/>
                <a:gd name="connsiteY23" fmla="*/ 86569 h 202445"/>
                <a:gd name="connsiteX24" fmla="*/ 655768 w 5305005"/>
                <a:gd name="connsiteY24" fmla="*/ 86569 h 202445"/>
                <a:gd name="connsiteX25" fmla="*/ 672000 w 5305005"/>
                <a:gd name="connsiteY25" fmla="*/ 75748 h 202445"/>
                <a:gd name="connsiteX26" fmla="*/ 704464 w 5305005"/>
                <a:gd name="connsiteY26" fmla="*/ 86569 h 202445"/>
                <a:gd name="connsiteX27" fmla="*/ 715285 w 5305005"/>
                <a:gd name="connsiteY27" fmla="*/ 97391 h 202445"/>
                <a:gd name="connsiteX28" fmla="*/ 753159 w 5305005"/>
                <a:gd name="connsiteY28" fmla="*/ 97391 h 202445"/>
                <a:gd name="connsiteX29" fmla="*/ 769391 w 5305005"/>
                <a:gd name="connsiteY29" fmla="*/ 86569 h 202445"/>
                <a:gd name="connsiteX30" fmla="*/ 785623 w 5305005"/>
                <a:gd name="connsiteY30" fmla="*/ 64927 h 202445"/>
                <a:gd name="connsiteX31" fmla="*/ 801855 w 5305005"/>
                <a:gd name="connsiteY31" fmla="*/ 59516 h 202445"/>
                <a:gd name="connsiteX32" fmla="*/ 818087 w 5305005"/>
                <a:gd name="connsiteY32" fmla="*/ 70337 h 202445"/>
                <a:gd name="connsiteX33" fmla="*/ 850551 w 5305005"/>
                <a:gd name="connsiteY33" fmla="*/ 81159 h 202445"/>
                <a:gd name="connsiteX34" fmla="*/ 893836 w 5305005"/>
                <a:gd name="connsiteY34" fmla="*/ 75748 h 202445"/>
                <a:gd name="connsiteX35" fmla="*/ 910068 w 5305005"/>
                <a:gd name="connsiteY35" fmla="*/ 70337 h 202445"/>
                <a:gd name="connsiteX36" fmla="*/ 899247 w 5305005"/>
                <a:gd name="connsiteY36" fmla="*/ 54105 h 202445"/>
                <a:gd name="connsiteX37" fmla="*/ 926300 w 5305005"/>
                <a:gd name="connsiteY37" fmla="*/ 59516 h 202445"/>
                <a:gd name="connsiteX38" fmla="*/ 1007460 w 5305005"/>
                <a:gd name="connsiteY38" fmla="*/ 64927 h 202445"/>
                <a:gd name="connsiteX39" fmla="*/ 1066977 w 5305005"/>
                <a:gd name="connsiteY39" fmla="*/ 81159 h 202445"/>
                <a:gd name="connsiteX40" fmla="*/ 1077799 w 5305005"/>
                <a:gd name="connsiteY40" fmla="*/ 70337 h 202445"/>
                <a:gd name="connsiteX41" fmla="*/ 1094030 w 5305005"/>
                <a:gd name="connsiteY41" fmla="*/ 75748 h 202445"/>
                <a:gd name="connsiteX42" fmla="*/ 1115673 w 5305005"/>
                <a:gd name="connsiteY42" fmla="*/ 81159 h 202445"/>
                <a:gd name="connsiteX43" fmla="*/ 1175190 w 5305005"/>
                <a:gd name="connsiteY43" fmla="*/ 75748 h 202445"/>
                <a:gd name="connsiteX44" fmla="*/ 1191422 w 5305005"/>
                <a:gd name="connsiteY44" fmla="*/ 70337 h 202445"/>
                <a:gd name="connsiteX45" fmla="*/ 1223886 w 5305005"/>
                <a:gd name="connsiteY45" fmla="*/ 86569 h 202445"/>
                <a:gd name="connsiteX46" fmla="*/ 1267171 w 5305005"/>
                <a:gd name="connsiteY46" fmla="*/ 81159 h 202445"/>
                <a:gd name="connsiteX47" fmla="*/ 1283403 w 5305005"/>
                <a:gd name="connsiteY47" fmla="*/ 75748 h 202445"/>
                <a:gd name="connsiteX48" fmla="*/ 1305046 w 5305005"/>
                <a:gd name="connsiteY48" fmla="*/ 54105 h 202445"/>
                <a:gd name="connsiteX49" fmla="*/ 1342920 w 5305005"/>
                <a:gd name="connsiteY49" fmla="*/ 54105 h 202445"/>
                <a:gd name="connsiteX50" fmla="*/ 1364563 w 5305005"/>
                <a:gd name="connsiteY50" fmla="*/ 32463 h 202445"/>
                <a:gd name="connsiteX51" fmla="*/ 1434901 w 5305005"/>
                <a:gd name="connsiteY51" fmla="*/ 21641 h 202445"/>
                <a:gd name="connsiteX52" fmla="*/ 1456544 w 5305005"/>
                <a:gd name="connsiteY52" fmla="*/ 16231 h 202445"/>
                <a:gd name="connsiteX53" fmla="*/ 1478187 w 5305005"/>
                <a:gd name="connsiteY53" fmla="*/ 37873 h 202445"/>
                <a:gd name="connsiteX54" fmla="*/ 1483597 w 5305005"/>
                <a:gd name="connsiteY54" fmla="*/ 59516 h 202445"/>
                <a:gd name="connsiteX55" fmla="*/ 1553936 w 5305005"/>
                <a:gd name="connsiteY55" fmla="*/ 64927 h 202445"/>
                <a:gd name="connsiteX56" fmla="*/ 1586400 w 5305005"/>
                <a:gd name="connsiteY56" fmla="*/ 75748 h 202445"/>
                <a:gd name="connsiteX57" fmla="*/ 1602632 w 5305005"/>
                <a:gd name="connsiteY57" fmla="*/ 86569 h 202445"/>
                <a:gd name="connsiteX58" fmla="*/ 1624274 w 5305005"/>
                <a:gd name="connsiteY58" fmla="*/ 91980 h 202445"/>
                <a:gd name="connsiteX59" fmla="*/ 1672970 w 5305005"/>
                <a:gd name="connsiteY59" fmla="*/ 86569 h 202445"/>
                <a:gd name="connsiteX60" fmla="*/ 1683791 w 5305005"/>
                <a:gd name="connsiteY60" fmla="*/ 70337 h 202445"/>
                <a:gd name="connsiteX61" fmla="*/ 1694613 w 5305005"/>
                <a:gd name="connsiteY61" fmla="*/ 59516 h 202445"/>
                <a:gd name="connsiteX62" fmla="*/ 1710845 w 5305005"/>
                <a:gd name="connsiteY62" fmla="*/ 64927 h 202445"/>
                <a:gd name="connsiteX63" fmla="*/ 1721666 w 5305005"/>
                <a:gd name="connsiteY63" fmla="*/ 81159 h 202445"/>
                <a:gd name="connsiteX64" fmla="*/ 1754130 w 5305005"/>
                <a:gd name="connsiteY64" fmla="*/ 91980 h 202445"/>
                <a:gd name="connsiteX65" fmla="*/ 1786594 w 5305005"/>
                <a:gd name="connsiteY65" fmla="*/ 86569 h 202445"/>
                <a:gd name="connsiteX66" fmla="*/ 1802826 w 5305005"/>
                <a:gd name="connsiteY66" fmla="*/ 81159 h 202445"/>
                <a:gd name="connsiteX67" fmla="*/ 1889396 w 5305005"/>
                <a:gd name="connsiteY67" fmla="*/ 75748 h 202445"/>
                <a:gd name="connsiteX68" fmla="*/ 1927271 w 5305005"/>
                <a:gd name="connsiteY68" fmla="*/ 86569 h 202445"/>
                <a:gd name="connsiteX69" fmla="*/ 1992199 w 5305005"/>
                <a:gd name="connsiteY69" fmla="*/ 81159 h 202445"/>
                <a:gd name="connsiteX70" fmla="*/ 2019252 w 5305005"/>
                <a:gd name="connsiteY70" fmla="*/ 64927 h 202445"/>
                <a:gd name="connsiteX71" fmla="*/ 2040894 w 5305005"/>
                <a:gd name="connsiteY71" fmla="*/ 37873 h 202445"/>
                <a:gd name="connsiteX72" fmla="*/ 2051716 w 5305005"/>
                <a:gd name="connsiteY72" fmla="*/ 27052 h 202445"/>
                <a:gd name="connsiteX73" fmla="*/ 2062537 w 5305005"/>
                <a:gd name="connsiteY73" fmla="*/ 43284 h 202445"/>
                <a:gd name="connsiteX74" fmla="*/ 2095001 w 5305005"/>
                <a:gd name="connsiteY74" fmla="*/ 59516 h 202445"/>
                <a:gd name="connsiteX75" fmla="*/ 2143697 w 5305005"/>
                <a:gd name="connsiteY75" fmla="*/ 54105 h 202445"/>
                <a:gd name="connsiteX76" fmla="*/ 2159929 w 5305005"/>
                <a:gd name="connsiteY76" fmla="*/ 48695 h 202445"/>
                <a:gd name="connsiteX77" fmla="*/ 2246499 w 5305005"/>
                <a:gd name="connsiteY77" fmla="*/ 59516 h 202445"/>
                <a:gd name="connsiteX78" fmla="*/ 2295195 w 5305005"/>
                <a:gd name="connsiteY78" fmla="*/ 54105 h 202445"/>
                <a:gd name="connsiteX79" fmla="*/ 2338480 w 5305005"/>
                <a:gd name="connsiteY79" fmla="*/ 48695 h 202445"/>
                <a:gd name="connsiteX80" fmla="*/ 2381765 w 5305005"/>
                <a:gd name="connsiteY80" fmla="*/ 43284 h 202445"/>
                <a:gd name="connsiteX81" fmla="*/ 2397997 w 5305005"/>
                <a:gd name="connsiteY81" fmla="*/ 54105 h 202445"/>
                <a:gd name="connsiteX82" fmla="*/ 2414229 w 5305005"/>
                <a:gd name="connsiteY82" fmla="*/ 59516 h 202445"/>
                <a:gd name="connsiteX83" fmla="*/ 2500800 w 5305005"/>
                <a:gd name="connsiteY83" fmla="*/ 54105 h 202445"/>
                <a:gd name="connsiteX84" fmla="*/ 2517032 w 5305005"/>
                <a:gd name="connsiteY84" fmla="*/ 43284 h 202445"/>
                <a:gd name="connsiteX85" fmla="*/ 2549496 w 5305005"/>
                <a:gd name="connsiteY85" fmla="*/ 21641 h 202445"/>
                <a:gd name="connsiteX86" fmla="*/ 2592781 w 5305005"/>
                <a:gd name="connsiteY86" fmla="*/ 54105 h 202445"/>
                <a:gd name="connsiteX87" fmla="*/ 2614423 w 5305005"/>
                <a:gd name="connsiteY87" fmla="*/ 59516 h 202445"/>
                <a:gd name="connsiteX88" fmla="*/ 2625245 w 5305005"/>
                <a:gd name="connsiteY88" fmla="*/ 70337 h 202445"/>
                <a:gd name="connsiteX89" fmla="*/ 2690172 w 5305005"/>
                <a:gd name="connsiteY89" fmla="*/ 54105 h 202445"/>
                <a:gd name="connsiteX90" fmla="*/ 2700994 w 5305005"/>
                <a:gd name="connsiteY90" fmla="*/ 43284 h 202445"/>
                <a:gd name="connsiteX91" fmla="*/ 2755100 w 5305005"/>
                <a:gd name="connsiteY91" fmla="*/ 37873 h 202445"/>
                <a:gd name="connsiteX92" fmla="*/ 2765922 w 5305005"/>
                <a:gd name="connsiteY92" fmla="*/ 27052 h 202445"/>
                <a:gd name="connsiteX93" fmla="*/ 2771332 w 5305005"/>
                <a:gd name="connsiteY93" fmla="*/ 10820 h 202445"/>
                <a:gd name="connsiteX94" fmla="*/ 2787564 w 5305005"/>
                <a:gd name="connsiteY94" fmla="*/ 16231 h 202445"/>
                <a:gd name="connsiteX95" fmla="*/ 2836260 w 5305005"/>
                <a:gd name="connsiteY95" fmla="*/ 54105 h 202445"/>
                <a:gd name="connsiteX96" fmla="*/ 2874135 w 5305005"/>
                <a:gd name="connsiteY96" fmla="*/ 43284 h 202445"/>
                <a:gd name="connsiteX97" fmla="*/ 2895777 w 5305005"/>
                <a:gd name="connsiteY97" fmla="*/ 48695 h 202445"/>
                <a:gd name="connsiteX98" fmla="*/ 2906599 w 5305005"/>
                <a:gd name="connsiteY98" fmla="*/ 59516 h 202445"/>
                <a:gd name="connsiteX99" fmla="*/ 2960705 w 5305005"/>
                <a:gd name="connsiteY99" fmla="*/ 59516 h 202445"/>
                <a:gd name="connsiteX100" fmla="*/ 3003990 w 5305005"/>
                <a:gd name="connsiteY100" fmla="*/ 37873 h 202445"/>
                <a:gd name="connsiteX101" fmla="*/ 3036454 w 5305005"/>
                <a:gd name="connsiteY101" fmla="*/ 32463 h 202445"/>
                <a:gd name="connsiteX102" fmla="*/ 3068918 w 5305005"/>
                <a:gd name="connsiteY102" fmla="*/ 21641 h 202445"/>
                <a:gd name="connsiteX103" fmla="*/ 3085150 w 5305005"/>
                <a:gd name="connsiteY103" fmla="*/ 16231 h 202445"/>
                <a:gd name="connsiteX104" fmla="*/ 3090561 w 5305005"/>
                <a:gd name="connsiteY104" fmla="*/ 32463 h 202445"/>
                <a:gd name="connsiteX105" fmla="*/ 3171720 w 5305005"/>
                <a:gd name="connsiteY105" fmla="*/ 43284 h 202445"/>
                <a:gd name="connsiteX106" fmla="*/ 3193363 w 5305005"/>
                <a:gd name="connsiteY106" fmla="*/ 48695 h 202445"/>
                <a:gd name="connsiteX107" fmla="*/ 3220416 w 5305005"/>
                <a:gd name="connsiteY107" fmla="*/ 70337 h 202445"/>
                <a:gd name="connsiteX108" fmla="*/ 3296165 w 5305005"/>
                <a:gd name="connsiteY108" fmla="*/ 54105 h 202445"/>
                <a:gd name="connsiteX109" fmla="*/ 3306987 w 5305005"/>
                <a:gd name="connsiteY109" fmla="*/ 43284 h 202445"/>
                <a:gd name="connsiteX110" fmla="*/ 3339451 w 5305005"/>
                <a:gd name="connsiteY110" fmla="*/ 48695 h 202445"/>
                <a:gd name="connsiteX111" fmla="*/ 3355683 w 5305005"/>
                <a:gd name="connsiteY111" fmla="*/ 54105 h 202445"/>
                <a:gd name="connsiteX112" fmla="*/ 3426021 w 5305005"/>
                <a:gd name="connsiteY112" fmla="*/ 48695 h 202445"/>
                <a:gd name="connsiteX113" fmla="*/ 3480128 w 5305005"/>
                <a:gd name="connsiteY113" fmla="*/ 37873 h 202445"/>
                <a:gd name="connsiteX114" fmla="*/ 3496359 w 5305005"/>
                <a:gd name="connsiteY114" fmla="*/ 64927 h 202445"/>
                <a:gd name="connsiteX115" fmla="*/ 3512591 w 5305005"/>
                <a:gd name="connsiteY115" fmla="*/ 59516 h 202445"/>
                <a:gd name="connsiteX116" fmla="*/ 3539645 w 5305005"/>
                <a:gd name="connsiteY116" fmla="*/ 54105 h 202445"/>
                <a:gd name="connsiteX117" fmla="*/ 3631626 w 5305005"/>
                <a:gd name="connsiteY117" fmla="*/ 43284 h 202445"/>
                <a:gd name="connsiteX118" fmla="*/ 3658679 w 5305005"/>
                <a:gd name="connsiteY118" fmla="*/ 48695 h 202445"/>
                <a:gd name="connsiteX119" fmla="*/ 3718196 w 5305005"/>
                <a:gd name="connsiteY119" fmla="*/ 43284 h 202445"/>
                <a:gd name="connsiteX120" fmla="*/ 3734428 w 5305005"/>
                <a:gd name="connsiteY120" fmla="*/ 48695 h 202445"/>
                <a:gd name="connsiteX121" fmla="*/ 3750660 w 5305005"/>
                <a:gd name="connsiteY121" fmla="*/ 59516 h 202445"/>
                <a:gd name="connsiteX122" fmla="*/ 3788535 w 5305005"/>
                <a:gd name="connsiteY122" fmla="*/ 54105 h 202445"/>
                <a:gd name="connsiteX123" fmla="*/ 3853462 w 5305005"/>
                <a:gd name="connsiteY123" fmla="*/ 37873 h 202445"/>
                <a:gd name="connsiteX124" fmla="*/ 3918390 w 5305005"/>
                <a:gd name="connsiteY124" fmla="*/ 43284 h 202445"/>
                <a:gd name="connsiteX125" fmla="*/ 3940033 w 5305005"/>
                <a:gd name="connsiteY125" fmla="*/ 21641 h 202445"/>
                <a:gd name="connsiteX126" fmla="*/ 3972497 w 5305005"/>
                <a:gd name="connsiteY126" fmla="*/ 37873 h 202445"/>
                <a:gd name="connsiteX127" fmla="*/ 3983318 w 5305005"/>
                <a:gd name="connsiteY127" fmla="*/ 48695 h 202445"/>
                <a:gd name="connsiteX128" fmla="*/ 3999550 w 5305005"/>
                <a:gd name="connsiteY128" fmla="*/ 54105 h 202445"/>
                <a:gd name="connsiteX129" fmla="*/ 4042835 w 5305005"/>
                <a:gd name="connsiteY129" fmla="*/ 48695 h 202445"/>
                <a:gd name="connsiteX130" fmla="*/ 4053657 w 5305005"/>
                <a:gd name="connsiteY130" fmla="*/ 37873 h 202445"/>
                <a:gd name="connsiteX131" fmla="*/ 4069888 w 5305005"/>
                <a:gd name="connsiteY131" fmla="*/ 32463 h 202445"/>
                <a:gd name="connsiteX132" fmla="*/ 4091531 w 5305005"/>
                <a:gd name="connsiteY132" fmla="*/ 37873 h 202445"/>
                <a:gd name="connsiteX133" fmla="*/ 4123995 w 5305005"/>
                <a:gd name="connsiteY133" fmla="*/ 59516 h 202445"/>
                <a:gd name="connsiteX134" fmla="*/ 4167280 w 5305005"/>
                <a:gd name="connsiteY134" fmla="*/ 54105 h 202445"/>
                <a:gd name="connsiteX135" fmla="*/ 4199744 w 5305005"/>
                <a:gd name="connsiteY135" fmla="*/ 32463 h 202445"/>
                <a:gd name="connsiteX136" fmla="*/ 4215976 w 5305005"/>
                <a:gd name="connsiteY136" fmla="*/ 37873 h 202445"/>
                <a:gd name="connsiteX137" fmla="*/ 4232208 w 5305005"/>
                <a:gd name="connsiteY137" fmla="*/ 64927 h 202445"/>
                <a:gd name="connsiteX138" fmla="*/ 4286314 w 5305005"/>
                <a:gd name="connsiteY138" fmla="*/ 54105 h 202445"/>
                <a:gd name="connsiteX139" fmla="*/ 4297136 w 5305005"/>
                <a:gd name="connsiteY139" fmla="*/ 43284 h 202445"/>
                <a:gd name="connsiteX140" fmla="*/ 4313368 w 5305005"/>
                <a:gd name="connsiteY140" fmla="*/ 32463 h 202445"/>
                <a:gd name="connsiteX141" fmla="*/ 4324189 w 5305005"/>
                <a:gd name="connsiteY141" fmla="*/ 21641 h 202445"/>
                <a:gd name="connsiteX142" fmla="*/ 4340421 w 5305005"/>
                <a:gd name="connsiteY142" fmla="*/ 16231 h 202445"/>
                <a:gd name="connsiteX143" fmla="*/ 4362064 w 5305005"/>
                <a:gd name="connsiteY143" fmla="*/ 21641 h 202445"/>
                <a:gd name="connsiteX144" fmla="*/ 4372885 w 5305005"/>
                <a:gd name="connsiteY144" fmla="*/ 37873 h 202445"/>
                <a:gd name="connsiteX145" fmla="*/ 4426991 w 5305005"/>
                <a:gd name="connsiteY145" fmla="*/ 32463 h 202445"/>
                <a:gd name="connsiteX146" fmla="*/ 4437813 w 5305005"/>
                <a:gd name="connsiteY146" fmla="*/ 21641 h 202445"/>
                <a:gd name="connsiteX147" fmla="*/ 4470277 w 5305005"/>
                <a:gd name="connsiteY147" fmla="*/ 10820 h 202445"/>
                <a:gd name="connsiteX148" fmla="*/ 4475687 w 5305005"/>
                <a:gd name="connsiteY148" fmla="*/ 27052 h 202445"/>
                <a:gd name="connsiteX149" fmla="*/ 4481098 w 5305005"/>
                <a:gd name="connsiteY149" fmla="*/ 48695 h 202445"/>
                <a:gd name="connsiteX150" fmla="*/ 4497330 w 5305005"/>
                <a:gd name="connsiteY150" fmla="*/ 59516 h 202445"/>
                <a:gd name="connsiteX151" fmla="*/ 4562258 w 5305005"/>
                <a:gd name="connsiteY151" fmla="*/ 43284 h 202445"/>
                <a:gd name="connsiteX152" fmla="*/ 4594722 w 5305005"/>
                <a:gd name="connsiteY152" fmla="*/ 5410 h 202445"/>
                <a:gd name="connsiteX153" fmla="*/ 4621775 w 5305005"/>
                <a:gd name="connsiteY153" fmla="*/ 32463 h 202445"/>
                <a:gd name="connsiteX154" fmla="*/ 4654239 w 5305005"/>
                <a:gd name="connsiteY154" fmla="*/ 27052 h 202445"/>
                <a:gd name="connsiteX155" fmla="*/ 4670471 w 5305005"/>
                <a:gd name="connsiteY155" fmla="*/ 16231 h 202445"/>
                <a:gd name="connsiteX156" fmla="*/ 4702935 w 5305005"/>
                <a:gd name="connsiteY156" fmla="*/ 5410 h 202445"/>
                <a:gd name="connsiteX157" fmla="*/ 4719167 w 5305005"/>
                <a:gd name="connsiteY157" fmla="*/ 16231 h 202445"/>
                <a:gd name="connsiteX158" fmla="*/ 4735399 w 5305005"/>
                <a:gd name="connsiteY158" fmla="*/ 32463 h 202445"/>
                <a:gd name="connsiteX159" fmla="*/ 4751630 w 5305005"/>
                <a:gd name="connsiteY159" fmla="*/ 37873 h 202445"/>
                <a:gd name="connsiteX160" fmla="*/ 4784094 w 5305005"/>
                <a:gd name="connsiteY160" fmla="*/ 27052 h 202445"/>
                <a:gd name="connsiteX161" fmla="*/ 4794916 w 5305005"/>
                <a:gd name="connsiteY161" fmla="*/ 16231 h 202445"/>
                <a:gd name="connsiteX162" fmla="*/ 4811148 w 5305005"/>
                <a:gd name="connsiteY162" fmla="*/ 10820 h 202445"/>
                <a:gd name="connsiteX163" fmla="*/ 4908539 w 5305005"/>
                <a:gd name="connsiteY163" fmla="*/ 27052 h 202445"/>
                <a:gd name="connsiteX164" fmla="*/ 4913950 w 5305005"/>
                <a:gd name="connsiteY164" fmla="*/ 43284 h 202445"/>
                <a:gd name="connsiteX165" fmla="*/ 4930182 w 5305005"/>
                <a:gd name="connsiteY165" fmla="*/ 54105 h 202445"/>
                <a:gd name="connsiteX166" fmla="*/ 4957235 w 5305005"/>
                <a:gd name="connsiteY166" fmla="*/ 70337 h 202445"/>
                <a:gd name="connsiteX167" fmla="*/ 4978878 w 5305005"/>
                <a:gd name="connsiteY167" fmla="*/ 64927 h 202445"/>
                <a:gd name="connsiteX168" fmla="*/ 4989699 w 5305005"/>
                <a:gd name="connsiteY168" fmla="*/ 32463 h 202445"/>
                <a:gd name="connsiteX169" fmla="*/ 5027574 w 5305005"/>
                <a:gd name="connsiteY169" fmla="*/ 48695 h 202445"/>
                <a:gd name="connsiteX170" fmla="*/ 5060038 w 5305005"/>
                <a:gd name="connsiteY170" fmla="*/ 59516 h 202445"/>
                <a:gd name="connsiteX171" fmla="*/ 5108733 w 5305005"/>
                <a:gd name="connsiteY171" fmla="*/ 64927 h 202445"/>
                <a:gd name="connsiteX172" fmla="*/ 5135787 w 5305005"/>
                <a:gd name="connsiteY172" fmla="*/ 81159 h 202445"/>
                <a:gd name="connsiteX173" fmla="*/ 5141197 w 5305005"/>
                <a:gd name="connsiteY173" fmla="*/ 64927 h 202445"/>
                <a:gd name="connsiteX174" fmla="*/ 5179072 w 5305005"/>
                <a:gd name="connsiteY174" fmla="*/ 75748 h 202445"/>
                <a:gd name="connsiteX175" fmla="*/ 5189893 w 5305005"/>
                <a:gd name="connsiteY175" fmla="*/ 91980 h 202445"/>
                <a:gd name="connsiteX176" fmla="*/ 5200714 w 5305005"/>
                <a:gd name="connsiteY176" fmla="*/ 59516 h 202445"/>
                <a:gd name="connsiteX177" fmla="*/ 5206125 w 5305005"/>
                <a:gd name="connsiteY177" fmla="*/ 43284 h 202445"/>
                <a:gd name="connsiteX178" fmla="*/ 5222357 w 5305005"/>
                <a:gd name="connsiteY178" fmla="*/ 48695 h 202445"/>
                <a:gd name="connsiteX179" fmla="*/ 5238589 w 5305005"/>
                <a:gd name="connsiteY179" fmla="*/ 81159 h 202445"/>
                <a:gd name="connsiteX180" fmla="*/ 5249410 w 5305005"/>
                <a:gd name="connsiteY180" fmla="*/ 97391 h 202445"/>
                <a:gd name="connsiteX181" fmla="*/ 5254821 w 5305005"/>
                <a:gd name="connsiteY181" fmla="*/ 113623 h 202445"/>
                <a:gd name="connsiteX182" fmla="*/ 5265642 w 5305005"/>
                <a:gd name="connsiteY182" fmla="*/ 129854 h 202445"/>
                <a:gd name="connsiteX183" fmla="*/ 5237743 w 5305005"/>
                <a:gd name="connsiteY183" fmla="*/ 183168 h 202445"/>
                <a:gd name="connsiteX184" fmla="*/ 4781486 w 5305005"/>
                <a:gd name="connsiteY184" fmla="*/ 178550 h 202445"/>
                <a:gd name="connsiteX185" fmla="*/ 29782 w 5305005"/>
                <a:gd name="connsiteY185" fmla="*/ 202423 h 202445"/>
                <a:gd name="connsiteX0" fmla="*/ 14 w 5325069"/>
                <a:gd name="connsiteY0" fmla="*/ 204653 h 204674"/>
                <a:gd name="connsiteX1" fmla="*/ 18146 w 5325069"/>
                <a:gd name="connsiteY1" fmla="*/ 43284 h 204674"/>
                <a:gd name="connsiteX2" fmla="*/ 23557 w 5325069"/>
                <a:gd name="connsiteY2" fmla="*/ 27052 h 204674"/>
                <a:gd name="connsiteX3" fmla="*/ 28967 w 5325069"/>
                <a:gd name="connsiteY3" fmla="*/ 5410 h 204674"/>
                <a:gd name="connsiteX4" fmla="*/ 83074 w 5325069"/>
                <a:gd name="connsiteY4" fmla="*/ 43284 h 204674"/>
                <a:gd name="connsiteX5" fmla="*/ 110127 w 5325069"/>
                <a:gd name="connsiteY5" fmla="*/ 75748 h 204674"/>
                <a:gd name="connsiteX6" fmla="*/ 126359 w 5325069"/>
                <a:gd name="connsiteY6" fmla="*/ 70337 h 204674"/>
                <a:gd name="connsiteX7" fmla="*/ 153412 w 5325069"/>
                <a:gd name="connsiteY7" fmla="*/ 54105 h 204674"/>
                <a:gd name="connsiteX8" fmla="*/ 185876 w 5325069"/>
                <a:gd name="connsiteY8" fmla="*/ 70337 h 204674"/>
                <a:gd name="connsiteX9" fmla="*/ 207519 w 5325069"/>
                <a:gd name="connsiteY9" fmla="*/ 64927 h 204674"/>
                <a:gd name="connsiteX10" fmla="*/ 239983 w 5325069"/>
                <a:gd name="connsiteY10" fmla="*/ 48695 h 204674"/>
                <a:gd name="connsiteX11" fmla="*/ 294089 w 5325069"/>
                <a:gd name="connsiteY11" fmla="*/ 64927 h 204674"/>
                <a:gd name="connsiteX12" fmla="*/ 310321 w 5325069"/>
                <a:gd name="connsiteY12" fmla="*/ 70337 h 204674"/>
                <a:gd name="connsiteX13" fmla="*/ 326553 w 5325069"/>
                <a:gd name="connsiteY13" fmla="*/ 81159 h 204674"/>
                <a:gd name="connsiteX14" fmla="*/ 386070 w 5325069"/>
                <a:gd name="connsiteY14" fmla="*/ 81159 h 204674"/>
                <a:gd name="connsiteX15" fmla="*/ 440177 w 5325069"/>
                <a:gd name="connsiteY15" fmla="*/ 81159 h 204674"/>
                <a:gd name="connsiteX16" fmla="*/ 494283 w 5325069"/>
                <a:gd name="connsiteY16" fmla="*/ 70337 h 204674"/>
                <a:gd name="connsiteX17" fmla="*/ 505105 w 5325069"/>
                <a:gd name="connsiteY17" fmla="*/ 59516 h 204674"/>
                <a:gd name="connsiteX18" fmla="*/ 521337 w 5325069"/>
                <a:gd name="connsiteY18" fmla="*/ 64927 h 204674"/>
                <a:gd name="connsiteX19" fmla="*/ 548390 w 5325069"/>
                <a:gd name="connsiteY19" fmla="*/ 70337 h 204674"/>
                <a:gd name="connsiteX20" fmla="*/ 575443 w 5325069"/>
                <a:gd name="connsiteY20" fmla="*/ 64927 h 204674"/>
                <a:gd name="connsiteX21" fmla="*/ 591675 w 5325069"/>
                <a:gd name="connsiteY21" fmla="*/ 59516 h 204674"/>
                <a:gd name="connsiteX22" fmla="*/ 607907 w 5325069"/>
                <a:gd name="connsiteY22" fmla="*/ 70337 h 204674"/>
                <a:gd name="connsiteX23" fmla="*/ 618728 w 5325069"/>
                <a:gd name="connsiteY23" fmla="*/ 86569 h 204674"/>
                <a:gd name="connsiteX24" fmla="*/ 672835 w 5325069"/>
                <a:gd name="connsiteY24" fmla="*/ 86569 h 204674"/>
                <a:gd name="connsiteX25" fmla="*/ 689067 w 5325069"/>
                <a:gd name="connsiteY25" fmla="*/ 75748 h 204674"/>
                <a:gd name="connsiteX26" fmla="*/ 721531 w 5325069"/>
                <a:gd name="connsiteY26" fmla="*/ 86569 h 204674"/>
                <a:gd name="connsiteX27" fmla="*/ 732352 w 5325069"/>
                <a:gd name="connsiteY27" fmla="*/ 97391 h 204674"/>
                <a:gd name="connsiteX28" fmla="*/ 770226 w 5325069"/>
                <a:gd name="connsiteY28" fmla="*/ 97391 h 204674"/>
                <a:gd name="connsiteX29" fmla="*/ 786458 w 5325069"/>
                <a:gd name="connsiteY29" fmla="*/ 86569 h 204674"/>
                <a:gd name="connsiteX30" fmla="*/ 802690 w 5325069"/>
                <a:gd name="connsiteY30" fmla="*/ 64927 h 204674"/>
                <a:gd name="connsiteX31" fmla="*/ 818922 w 5325069"/>
                <a:gd name="connsiteY31" fmla="*/ 59516 h 204674"/>
                <a:gd name="connsiteX32" fmla="*/ 835154 w 5325069"/>
                <a:gd name="connsiteY32" fmla="*/ 70337 h 204674"/>
                <a:gd name="connsiteX33" fmla="*/ 867618 w 5325069"/>
                <a:gd name="connsiteY33" fmla="*/ 81159 h 204674"/>
                <a:gd name="connsiteX34" fmla="*/ 910903 w 5325069"/>
                <a:gd name="connsiteY34" fmla="*/ 75748 h 204674"/>
                <a:gd name="connsiteX35" fmla="*/ 927135 w 5325069"/>
                <a:gd name="connsiteY35" fmla="*/ 70337 h 204674"/>
                <a:gd name="connsiteX36" fmla="*/ 916314 w 5325069"/>
                <a:gd name="connsiteY36" fmla="*/ 54105 h 204674"/>
                <a:gd name="connsiteX37" fmla="*/ 943367 w 5325069"/>
                <a:gd name="connsiteY37" fmla="*/ 59516 h 204674"/>
                <a:gd name="connsiteX38" fmla="*/ 1024527 w 5325069"/>
                <a:gd name="connsiteY38" fmla="*/ 64927 h 204674"/>
                <a:gd name="connsiteX39" fmla="*/ 1084044 w 5325069"/>
                <a:gd name="connsiteY39" fmla="*/ 81159 h 204674"/>
                <a:gd name="connsiteX40" fmla="*/ 1094866 w 5325069"/>
                <a:gd name="connsiteY40" fmla="*/ 70337 h 204674"/>
                <a:gd name="connsiteX41" fmla="*/ 1111097 w 5325069"/>
                <a:gd name="connsiteY41" fmla="*/ 75748 h 204674"/>
                <a:gd name="connsiteX42" fmla="*/ 1132740 w 5325069"/>
                <a:gd name="connsiteY42" fmla="*/ 81159 h 204674"/>
                <a:gd name="connsiteX43" fmla="*/ 1192257 w 5325069"/>
                <a:gd name="connsiteY43" fmla="*/ 75748 h 204674"/>
                <a:gd name="connsiteX44" fmla="*/ 1208489 w 5325069"/>
                <a:gd name="connsiteY44" fmla="*/ 70337 h 204674"/>
                <a:gd name="connsiteX45" fmla="*/ 1240953 w 5325069"/>
                <a:gd name="connsiteY45" fmla="*/ 86569 h 204674"/>
                <a:gd name="connsiteX46" fmla="*/ 1284238 w 5325069"/>
                <a:gd name="connsiteY46" fmla="*/ 81159 h 204674"/>
                <a:gd name="connsiteX47" fmla="*/ 1300470 w 5325069"/>
                <a:gd name="connsiteY47" fmla="*/ 75748 h 204674"/>
                <a:gd name="connsiteX48" fmla="*/ 1322113 w 5325069"/>
                <a:gd name="connsiteY48" fmla="*/ 54105 h 204674"/>
                <a:gd name="connsiteX49" fmla="*/ 1359987 w 5325069"/>
                <a:gd name="connsiteY49" fmla="*/ 54105 h 204674"/>
                <a:gd name="connsiteX50" fmla="*/ 1381630 w 5325069"/>
                <a:gd name="connsiteY50" fmla="*/ 32463 h 204674"/>
                <a:gd name="connsiteX51" fmla="*/ 1451968 w 5325069"/>
                <a:gd name="connsiteY51" fmla="*/ 21641 h 204674"/>
                <a:gd name="connsiteX52" fmla="*/ 1473611 w 5325069"/>
                <a:gd name="connsiteY52" fmla="*/ 16231 h 204674"/>
                <a:gd name="connsiteX53" fmla="*/ 1495254 w 5325069"/>
                <a:gd name="connsiteY53" fmla="*/ 37873 h 204674"/>
                <a:gd name="connsiteX54" fmla="*/ 1500664 w 5325069"/>
                <a:gd name="connsiteY54" fmla="*/ 59516 h 204674"/>
                <a:gd name="connsiteX55" fmla="*/ 1571003 w 5325069"/>
                <a:gd name="connsiteY55" fmla="*/ 64927 h 204674"/>
                <a:gd name="connsiteX56" fmla="*/ 1603467 w 5325069"/>
                <a:gd name="connsiteY56" fmla="*/ 75748 h 204674"/>
                <a:gd name="connsiteX57" fmla="*/ 1619699 w 5325069"/>
                <a:gd name="connsiteY57" fmla="*/ 86569 h 204674"/>
                <a:gd name="connsiteX58" fmla="*/ 1641341 w 5325069"/>
                <a:gd name="connsiteY58" fmla="*/ 91980 h 204674"/>
                <a:gd name="connsiteX59" fmla="*/ 1690037 w 5325069"/>
                <a:gd name="connsiteY59" fmla="*/ 86569 h 204674"/>
                <a:gd name="connsiteX60" fmla="*/ 1700858 w 5325069"/>
                <a:gd name="connsiteY60" fmla="*/ 70337 h 204674"/>
                <a:gd name="connsiteX61" fmla="*/ 1711680 w 5325069"/>
                <a:gd name="connsiteY61" fmla="*/ 59516 h 204674"/>
                <a:gd name="connsiteX62" fmla="*/ 1727912 w 5325069"/>
                <a:gd name="connsiteY62" fmla="*/ 64927 h 204674"/>
                <a:gd name="connsiteX63" fmla="*/ 1738733 w 5325069"/>
                <a:gd name="connsiteY63" fmla="*/ 81159 h 204674"/>
                <a:gd name="connsiteX64" fmla="*/ 1771197 w 5325069"/>
                <a:gd name="connsiteY64" fmla="*/ 91980 h 204674"/>
                <a:gd name="connsiteX65" fmla="*/ 1803661 w 5325069"/>
                <a:gd name="connsiteY65" fmla="*/ 86569 h 204674"/>
                <a:gd name="connsiteX66" fmla="*/ 1819893 w 5325069"/>
                <a:gd name="connsiteY66" fmla="*/ 81159 h 204674"/>
                <a:gd name="connsiteX67" fmla="*/ 1906463 w 5325069"/>
                <a:gd name="connsiteY67" fmla="*/ 75748 h 204674"/>
                <a:gd name="connsiteX68" fmla="*/ 1944338 w 5325069"/>
                <a:gd name="connsiteY68" fmla="*/ 86569 h 204674"/>
                <a:gd name="connsiteX69" fmla="*/ 2009266 w 5325069"/>
                <a:gd name="connsiteY69" fmla="*/ 81159 h 204674"/>
                <a:gd name="connsiteX70" fmla="*/ 2036319 w 5325069"/>
                <a:gd name="connsiteY70" fmla="*/ 64927 h 204674"/>
                <a:gd name="connsiteX71" fmla="*/ 2057961 w 5325069"/>
                <a:gd name="connsiteY71" fmla="*/ 37873 h 204674"/>
                <a:gd name="connsiteX72" fmla="*/ 2068783 w 5325069"/>
                <a:gd name="connsiteY72" fmla="*/ 27052 h 204674"/>
                <a:gd name="connsiteX73" fmla="*/ 2079604 w 5325069"/>
                <a:gd name="connsiteY73" fmla="*/ 43284 h 204674"/>
                <a:gd name="connsiteX74" fmla="*/ 2112068 w 5325069"/>
                <a:gd name="connsiteY74" fmla="*/ 59516 h 204674"/>
                <a:gd name="connsiteX75" fmla="*/ 2160764 w 5325069"/>
                <a:gd name="connsiteY75" fmla="*/ 54105 h 204674"/>
                <a:gd name="connsiteX76" fmla="*/ 2176996 w 5325069"/>
                <a:gd name="connsiteY76" fmla="*/ 48695 h 204674"/>
                <a:gd name="connsiteX77" fmla="*/ 2263566 w 5325069"/>
                <a:gd name="connsiteY77" fmla="*/ 59516 h 204674"/>
                <a:gd name="connsiteX78" fmla="*/ 2312262 w 5325069"/>
                <a:gd name="connsiteY78" fmla="*/ 54105 h 204674"/>
                <a:gd name="connsiteX79" fmla="*/ 2355547 w 5325069"/>
                <a:gd name="connsiteY79" fmla="*/ 48695 h 204674"/>
                <a:gd name="connsiteX80" fmla="*/ 2398832 w 5325069"/>
                <a:gd name="connsiteY80" fmla="*/ 43284 h 204674"/>
                <a:gd name="connsiteX81" fmla="*/ 2415064 w 5325069"/>
                <a:gd name="connsiteY81" fmla="*/ 54105 h 204674"/>
                <a:gd name="connsiteX82" fmla="*/ 2431296 w 5325069"/>
                <a:gd name="connsiteY82" fmla="*/ 59516 h 204674"/>
                <a:gd name="connsiteX83" fmla="*/ 2517867 w 5325069"/>
                <a:gd name="connsiteY83" fmla="*/ 54105 h 204674"/>
                <a:gd name="connsiteX84" fmla="*/ 2534099 w 5325069"/>
                <a:gd name="connsiteY84" fmla="*/ 43284 h 204674"/>
                <a:gd name="connsiteX85" fmla="*/ 2566563 w 5325069"/>
                <a:gd name="connsiteY85" fmla="*/ 21641 h 204674"/>
                <a:gd name="connsiteX86" fmla="*/ 2609848 w 5325069"/>
                <a:gd name="connsiteY86" fmla="*/ 54105 h 204674"/>
                <a:gd name="connsiteX87" fmla="*/ 2631490 w 5325069"/>
                <a:gd name="connsiteY87" fmla="*/ 59516 h 204674"/>
                <a:gd name="connsiteX88" fmla="*/ 2642312 w 5325069"/>
                <a:gd name="connsiteY88" fmla="*/ 70337 h 204674"/>
                <a:gd name="connsiteX89" fmla="*/ 2707239 w 5325069"/>
                <a:gd name="connsiteY89" fmla="*/ 54105 h 204674"/>
                <a:gd name="connsiteX90" fmla="*/ 2718061 w 5325069"/>
                <a:gd name="connsiteY90" fmla="*/ 43284 h 204674"/>
                <a:gd name="connsiteX91" fmla="*/ 2772167 w 5325069"/>
                <a:gd name="connsiteY91" fmla="*/ 37873 h 204674"/>
                <a:gd name="connsiteX92" fmla="*/ 2782989 w 5325069"/>
                <a:gd name="connsiteY92" fmla="*/ 27052 h 204674"/>
                <a:gd name="connsiteX93" fmla="*/ 2788399 w 5325069"/>
                <a:gd name="connsiteY93" fmla="*/ 10820 h 204674"/>
                <a:gd name="connsiteX94" fmla="*/ 2804631 w 5325069"/>
                <a:gd name="connsiteY94" fmla="*/ 16231 h 204674"/>
                <a:gd name="connsiteX95" fmla="*/ 2853327 w 5325069"/>
                <a:gd name="connsiteY95" fmla="*/ 54105 h 204674"/>
                <a:gd name="connsiteX96" fmla="*/ 2891202 w 5325069"/>
                <a:gd name="connsiteY96" fmla="*/ 43284 h 204674"/>
                <a:gd name="connsiteX97" fmla="*/ 2912844 w 5325069"/>
                <a:gd name="connsiteY97" fmla="*/ 48695 h 204674"/>
                <a:gd name="connsiteX98" fmla="*/ 2923666 w 5325069"/>
                <a:gd name="connsiteY98" fmla="*/ 59516 h 204674"/>
                <a:gd name="connsiteX99" fmla="*/ 2977772 w 5325069"/>
                <a:gd name="connsiteY99" fmla="*/ 59516 h 204674"/>
                <a:gd name="connsiteX100" fmla="*/ 3021057 w 5325069"/>
                <a:gd name="connsiteY100" fmla="*/ 37873 h 204674"/>
                <a:gd name="connsiteX101" fmla="*/ 3053521 w 5325069"/>
                <a:gd name="connsiteY101" fmla="*/ 32463 h 204674"/>
                <a:gd name="connsiteX102" fmla="*/ 3085985 w 5325069"/>
                <a:gd name="connsiteY102" fmla="*/ 21641 h 204674"/>
                <a:gd name="connsiteX103" fmla="*/ 3102217 w 5325069"/>
                <a:gd name="connsiteY103" fmla="*/ 16231 h 204674"/>
                <a:gd name="connsiteX104" fmla="*/ 3107628 w 5325069"/>
                <a:gd name="connsiteY104" fmla="*/ 32463 h 204674"/>
                <a:gd name="connsiteX105" fmla="*/ 3188787 w 5325069"/>
                <a:gd name="connsiteY105" fmla="*/ 43284 h 204674"/>
                <a:gd name="connsiteX106" fmla="*/ 3210430 w 5325069"/>
                <a:gd name="connsiteY106" fmla="*/ 48695 h 204674"/>
                <a:gd name="connsiteX107" fmla="*/ 3237483 w 5325069"/>
                <a:gd name="connsiteY107" fmla="*/ 70337 h 204674"/>
                <a:gd name="connsiteX108" fmla="*/ 3313232 w 5325069"/>
                <a:gd name="connsiteY108" fmla="*/ 54105 h 204674"/>
                <a:gd name="connsiteX109" fmla="*/ 3324054 w 5325069"/>
                <a:gd name="connsiteY109" fmla="*/ 43284 h 204674"/>
                <a:gd name="connsiteX110" fmla="*/ 3356518 w 5325069"/>
                <a:gd name="connsiteY110" fmla="*/ 48695 h 204674"/>
                <a:gd name="connsiteX111" fmla="*/ 3372750 w 5325069"/>
                <a:gd name="connsiteY111" fmla="*/ 54105 h 204674"/>
                <a:gd name="connsiteX112" fmla="*/ 3443088 w 5325069"/>
                <a:gd name="connsiteY112" fmla="*/ 48695 h 204674"/>
                <a:gd name="connsiteX113" fmla="*/ 3497195 w 5325069"/>
                <a:gd name="connsiteY113" fmla="*/ 37873 h 204674"/>
                <a:gd name="connsiteX114" fmla="*/ 3513426 w 5325069"/>
                <a:gd name="connsiteY114" fmla="*/ 64927 h 204674"/>
                <a:gd name="connsiteX115" fmla="*/ 3529658 w 5325069"/>
                <a:gd name="connsiteY115" fmla="*/ 59516 h 204674"/>
                <a:gd name="connsiteX116" fmla="*/ 3556712 w 5325069"/>
                <a:gd name="connsiteY116" fmla="*/ 54105 h 204674"/>
                <a:gd name="connsiteX117" fmla="*/ 3648693 w 5325069"/>
                <a:gd name="connsiteY117" fmla="*/ 43284 h 204674"/>
                <a:gd name="connsiteX118" fmla="*/ 3675746 w 5325069"/>
                <a:gd name="connsiteY118" fmla="*/ 48695 h 204674"/>
                <a:gd name="connsiteX119" fmla="*/ 3735263 w 5325069"/>
                <a:gd name="connsiteY119" fmla="*/ 43284 h 204674"/>
                <a:gd name="connsiteX120" fmla="*/ 3751495 w 5325069"/>
                <a:gd name="connsiteY120" fmla="*/ 48695 h 204674"/>
                <a:gd name="connsiteX121" fmla="*/ 3767727 w 5325069"/>
                <a:gd name="connsiteY121" fmla="*/ 59516 h 204674"/>
                <a:gd name="connsiteX122" fmla="*/ 3805602 w 5325069"/>
                <a:gd name="connsiteY122" fmla="*/ 54105 h 204674"/>
                <a:gd name="connsiteX123" fmla="*/ 3870529 w 5325069"/>
                <a:gd name="connsiteY123" fmla="*/ 37873 h 204674"/>
                <a:gd name="connsiteX124" fmla="*/ 3935457 w 5325069"/>
                <a:gd name="connsiteY124" fmla="*/ 43284 h 204674"/>
                <a:gd name="connsiteX125" fmla="*/ 3957100 w 5325069"/>
                <a:gd name="connsiteY125" fmla="*/ 21641 h 204674"/>
                <a:gd name="connsiteX126" fmla="*/ 3989564 w 5325069"/>
                <a:gd name="connsiteY126" fmla="*/ 37873 h 204674"/>
                <a:gd name="connsiteX127" fmla="*/ 4000385 w 5325069"/>
                <a:gd name="connsiteY127" fmla="*/ 48695 h 204674"/>
                <a:gd name="connsiteX128" fmla="*/ 4016617 w 5325069"/>
                <a:gd name="connsiteY128" fmla="*/ 54105 h 204674"/>
                <a:gd name="connsiteX129" fmla="*/ 4059902 w 5325069"/>
                <a:gd name="connsiteY129" fmla="*/ 48695 h 204674"/>
                <a:gd name="connsiteX130" fmla="*/ 4070724 w 5325069"/>
                <a:gd name="connsiteY130" fmla="*/ 37873 h 204674"/>
                <a:gd name="connsiteX131" fmla="*/ 4086955 w 5325069"/>
                <a:gd name="connsiteY131" fmla="*/ 32463 h 204674"/>
                <a:gd name="connsiteX132" fmla="*/ 4108598 w 5325069"/>
                <a:gd name="connsiteY132" fmla="*/ 37873 h 204674"/>
                <a:gd name="connsiteX133" fmla="*/ 4141062 w 5325069"/>
                <a:gd name="connsiteY133" fmla="*/ 59516 h 204674"/>
                <a:gd name="connsiteX134" fmla="*/ 4184347 w 5325069"/>
                <a:gd name="connsiteY134" fmla="*/ 54105 h 204674"/>
                <a:gd name="connsiteX135" fmla="*/ 4216811 w 5325069"/>
                <a:gd name="connsiteY135" fmla="*/ 32463 h 204674"/>
                <a:gd name="connsiteX136" fmla="*/ 4233043 w 5325069"/>
                <a:gd name="connsiteY136" fmla="*/ 37873 h 204674"/>
                <a:gd name="connsiteX137" fmla="*/ 4249275 w 5325069"/>
                <a:gd name="connsiteY137" fmla="*/ 64927 h 204674"/>
                <a:gd name="connsiteX138" fmla="*/ 4303381 w 5325069"/>
                <a:gd name="connsiteY138" fmla="*/ 54105 h 204674"/>
                <a:gd name="connsiteX139" fmla="*/ 4314203 w 5325069"/>
                <a:gd name="connsiteY139" fmla="*/ 43284 h 204674"/>
                <a:gd name="connsiteX140" fmla="*/ 4330435 w 5325069"/>
                <a:gd name="connsiteY140" fmla="*/ 32463 h 204674"/>
                <a:gd name="connsiteX141" fmla="*/ 4341256 w 5325069"/>
                <a:gd name="connsiteY141" fmla="*/ 21641 h 204674"/>
                <a:gd name="connsiteX142" fmla="*/ 4357488 w 5325069"/>
                <a:gd name="connsiteY142" fmla="*/ 16231 h 204674"/>
                <a:gd name="connsiteX143" fmla="*/ 4379131 w 5325069"/>
                <a:gd name="connsiteY143" fmla="*/ 21641 h 204674"/>
                <a:gd name="connsiteX144" fmla="*/ 4389952 w 5325069"/>
                <a:gd name="connsiteY144" fmla="*/ 37873 h 204674"/>
                <a:gd name="connsiteX145" fmla="*/ 4444058 w 5325069"/>
                <a:gd name="connsiteY145" fmla="*/ 32463 h 204674"/>
                <a:gd name="connsiteX146" fmla="*/ 4454880 w 5325069"/>
                <a:gd name="connsiteY146" fmla="*/ 21641 h 204674"/>
                <a:gd name="connsiteX147" fmla="*/ 4487344 w 5325069"/>
                <a:gd name="connsiteY147" fmla="*/ 10820 h 204674"/>
                <a:gd name="connsiteX148" fmla="*/ 4492754 w 5325069"/>
                <a:gd name="connsiteY148" fmla="*/ 27052 h 204674"/>
                <a:gd name="connsiteX149" fmla="*/ 4498165 w 5325069"/>
                <a:gd name="connsiteY149" fmla="*/ 48695 h 204674"/>
                <a:gd name="connsiteX150" fmla="*/ 4514397 w 5325069"/>
                <a:gd name="connsiteY150" fmla="*/ 59516 h 204674"/>
                <a:gd name="connsiteX151" fmla="*/ 4579325 w 5325069"/>
                <a:gd name="connsiteY151" fmla="*/ 43284 h 204674"/>
                <a:gd name="connsiteX152" fmla="*/ 4611789 w 5325069"/>
                <a:gd name="connsiteY152" fmla="*/ 5410 h 204674"/>
                <a:gd name="connsiteX153" fmla="*/ 4638842 w 5325069"/>
                <a:gd name="connsiteY153" fmla="*/ 32463 h 204674"/>
                <a:gd name="connsiteX154" fmla="*/ 4671306 w 5325069"/>
                <a:gd name="connsiteY154" fmla="*/ 27052 h 204674"/>
                <a:gd name="connsiteX155" fmla="*/ 4687538 w 5325069"/>
                <a:gd name="connsiteY155" fmla="*/ 16231 h 204674"/>
                <a:gd name="connsiteX156" fmla="*/ 4720002 w 5325069"/>
                <a:gd name="connsiteY156" fmla="*/ 5410 h 204674"/>
                <a:gd name="connsiteX157" fmla="*/ 4736234 w 5325069"/>
                <a:gd name="connsiteY157" fmla="*/ 16231 h 204674"/>
                <a:gd name="connsiteX158" fmla="*/ 4752466 w 5325069"/>
                <a:gd name="connsiteY158" fmla="*/ 32463 h 204674"/>
                <a:gd name="connsiteX159" fmla="*/ 4768697 w 5325069"/>
                <a:gd name="connsiteY159" fmla="*/ 37873 h 204674"/>
                <a:gd name="connsiteX160" fmla="*/ 4801161 w 5325069"/>
                <a:gd name="connsiteY160" fmla="*/ 27052 h 204674"/>
                <a:gd name="connsiteX161" fmla="*/ 4811983 w 5325069"/>
                <a:gd name="connsiteY161" fmla="*/ 16231 h 204674"/>
                <a:gd name="connsiteX162" fmla="*/ 4828215 w 5325069"/>
                <a:gd name="connsiteY162" fmla="*/ 10820 h 204674"/>
                <a:gd name="connsiteX163" fmla="*/ 4925606 w 5325069"/>
                <a:gd name="connsiteY163" fmla="*/ 27052 h 204674"/>
                <a:gd name="connsiteX164" fmla="*/ 4931017 w 5325069"/>
                <a:gd name="connsiteY164" fmla="*/ 43284 h 204674"/>
                <a:gd name="connsiteX165" fmla="*/ 4947249 w 5325069"/>
                <a:gd name="connsiteY165" fmla="*/ 54105 h 204674"/>
                <a:gd name="connsiteX166" fmla="*/ 4974302 w 5325069"/>
                <a:gd name="connsiteY166" fmla="*/ 70337 h 204674"/>
                <a:gd name="connsiteX167" fmla="*/ 4995945 w 5325069"/>
                <a:gd name="connsiteY167" fmla="*/ 64927 h 204674"/>
                <a:gd name="connsiteX168" fmla="*/ 5006766 w 5325069"/>
                <a:gd name="connsiteY168" fmla="*/ 32463 h 204674"/>
                <a:gd name="connsiteX169" fmla="*/ 5044641 w 5325069"/>
                <a:gd name="connsiteY169" fmla="*/ 48695 h 204674"/>
                <a:gd name="connsiteX170" fmla="*/ 5077105 w 5325069"/>
                <a:gd name="connsiteY170" fmla="*/ 59516 h 204674"/>
                <a:gd name="connsiteX171" fmla="*/ 5125800 w 5325069"/>
                <a:gd name="connsiteY171" fmla="*/ 64927 h 204674"/>
                <a:gd name="connsiteX172" fmla="*/ 5152854 w 5325069"/>
                <a:gd name="connsiteY172" fmla="*/ 81159 h 204674"/>
                <a:gd name="connsiteX173" fmla="*/ 5158264 w 5325069"/>
                <a:gd name="connsiteY173" fmla="*/ 64927 h 204674"/>
                <a:gd name="connsiteX174" fmla="*/ 5196139 w 5325069"/>
                <a:gd name="connsiteY174" fmla="*/ 75748 h 204674"/>
                <a:gd name="connsiteX175" fmla="*/ 5206960 w 5325069"/>
                <a:gd name="connsiteY175" fmla="*/ 91980 h 204674"/>
                <a:gd name="connsiteX176" fmla="*/ 5217781 w 5325069"/>
                <a:gd name="connsiteY176" fmla="*/ 59516 h 204674"/>
                <a:gd name="connsiteX177" fmla="*/ 5223192 w 5325069"/>
                <a:gd name="connsiteY177" fmla="*/ 43284 h 204674"/>
                <a:gd name="connsiteX178" fmla="*/ 5239424 w 5325069"/>
                <a:gd name="connsiteY178" fmla="*/ 48695 h 204674"/>
                <a:gd name="connsiteX179" fmla="*/ 5255656 w 5325069"/>
                <a:gd name="connsiteY179" fmla="*/ 81159 h 204674"/>
                <a:gd name="connsiteX180" fmla="*/ 5266477 w 5325069"/>
                <a:gd name="connsiteY180" fmla="*/ 97391 h 204674"/>
                <a:gd name="connsiteX181" fmla="*/ 5271888 w 5325069"/>
                <a:gd name="connsiteY181" fmla="*/ 113623 h 204674"/>
                <a:gd name="connsiteX182" fmla="*/ 5282709 w 5325069"/>
                <a:gd name="connsiteY182" fmla="*/ 129854 h 204674"/>
                <a:gd name="connsiteX183" fmla="*/ 5254810 w 5325069"/>
                <a:gd name="connsiteY183" fmla="*/ 183168 h 204674"/>
                <a:gd name="connsiteX184" fmla="*/ 4798553 w 5325069"/>
                <a:gd name="connsiteY184" fmla="*/ 178550 h 204674"/>
                <a:gd name="connsiteX185" fmla="*/ 14 w 5325069"/>
                <a:gd name="connsiteY185" fmla="*/ 204653 h 204674"/>
                <a:gd name="connsiteX0" fmla="*/ 12200 w 5337255"/>
                <a:gd name="connsiteY0" fmla="*/ 204653 h 204675"/>
                <a:gd name="connsiteX1" fmla="*/ 30332 w 5337255"/>
                <a:gd name="connsiteY1" fmla="*/ 43284 h 204675"/>
                <a:gd name="connsiteX2" fmla="*/ 59 w 5337255"/>
                <a:gd name="connsiteY2" fmla="*/ 15901 h 204675"/>
                <a:gd name="connsiteX3" fmla="*/ 41153 w 5337255"/>
                <a:gd name="connsiteY3" fmla="*/ 5410 h 204675"/>
                <a:gd name="connsiteX4" fmla="*/ 95260 w 5337255"/>
                <a:gd name="connsiteY4" fmla="*/ 43284 h 204675"/>
                <a:gd name="connsiteX5" fmla="*/ 122313 w 5337255"/>
                <a:gd name="connsiteY5" fmla="*/ 75748 h 204675"/>
                <a:gd name="connsiteX6" fmla="*/ 138545 w 5337255"/>
                <a:gd name="connsiteY6" fmla="*/ 70337 h 204675"/>
                <a:gd name="connsiteX7" fmla="*/ 165598 w 5337255"/>
                <a:gd name="connsiteY7" fmla="*/ 54105 h 204675"/>
                <a:gd name="connsiteX8" fmla="*/ 198062 w 5337255"/>
                <a:gd name="connsiteY8" fmla="*/ 70337 h 204675"/>
                <a:gd name="connsiteX9" fmla="*/ 219705 w 5337255"/>
                <a:gd name="connsiteY9" fmla="*/ 64927 h 204675"/>
                <a:gd name="connsiteX10" fmla="*/ 252169 w 5337255"/>
                <a:gd name="connsiteY10" fmla="*/ 48695 h 204675"/>
                <a:gd name="connsiteX11" fmla="*/ 306275 w 5337255"/>
                <a:gd name="connsiteY11" fmla="*/ 64927 h 204675"/>
                <a:gd name="connsiteX12" fmla="*/ 322507 w 5337255"/>
                <a:gd name="connsiteY12" fmla="*/ 70337 h 204675"/>
                <a:gd name="connsiteX13" fmla="*/ 338739 w 5337255"/>
                <a:gd name="connsiteY13" fmla="*/ 81159 h 204675"/>
                <a:gd name="connsiteX14" fmla="*/ 398256 w 5337255"/>
                <a:gd name="connsiteY14" fmla="*/ 81159 h 204675"/>
                <a:gd name="connsiteX15" fmla="*/ 452363 w 5337255"/>
                <a:gd name="connsiteY15" fmla="*/ 81159 h 204675"/>
                <a:gd name="connsiteX16" fmla="*/ 506469 w 5337255"/>
                <a:gd name="connsiteY16" fmla="*/ 70337 h 204675"/>
                <a:gd name="connsiteX17" fmla="*/ 517291 w 5337255"/>
                <a:gd name="connsiteY17" fmla="*/ 59516 h 204675"/>
                <a:gd name="connsiteX18" fmla="*/ 533523 w 5337255"/>
                <a:gd name="connsiteY18" fmla="*/ 64927 h 204675"/>
                <a:gd name="connsiteX19" fmla="*/ 560576 w 5337255"/>
                <a:gd name="connsiteY19" fmla="*/ 70337 h 204675"/>
                <a:gd name="connsiteX20" fmla="*/ 587629 w 5337255"/>
                <a:gd name="connsiteY20" fmla="*/ 64927 h 204675"/>
                <a:gd name="connsiteX21" fmla="*/ 603861 w 5337255"/>
                <a:gd name="connsiteY21" fmla="*/ 59516 h 204675"/>
                <a:gd name="connsiteX22" fmla="*/ 620093 w 5337255"/>
                <a:gd name="connsiteY22" fmla="*/ 70337 h 204675"/>
                <a:gd name="connsiteX23" fmla="*/ 630914 w 5337255"/>
                <a:gd name="connsiteY23" fmla="*/ 86569 h 204675"/>
                <a:gd name="connsiteX24" fmla="*/ 685021 w 5337255"/>
                <a:gd name="connsiteY24" fmla="*/ 86569 h 204675"/>
                <a:gd name="connsiteX25" fmla="*/ 701253 w 5337255"/>
                <a:gd name="connsiteY25" fmla="*/ 75748 h 204675"/>
                <a:gd name="connsiteX26" fmla="*/ 733717 w 5337255"/>
                <a:gd name="connsiteY26" fmla="*/ 86569 h 204675"/>
                <a:gd name="connsiteX27" fmla="*/ 744538 w 5337255"/>
                <a:gd name="connsiteY27" fmla="*/ 97391 h 204675"/>
                <a:gd name="connsiteX28" fmla="*/ 782412 w 5337255"/>
                <a:gd name="connsiteY28" fmla="*/ 97391 h 204675"/>
                <a:gd name="connsiteX29" fmla="*/ 798644 w 5337255"/>
                <a:gd name="connsiteY29" fmla="*/ 86569 h 204675"/>
                <a:gd name="connsiteX30" fmla="*/ 814876 w 5337255"/>
                <a:gd name="connsiteY30" fmla="*/ 64927 h 204675"/>
                <a:gd name="connsiteX31" fmla="*/ 831108 w 5337255"/>
                <a:gd name="connsiteY31" fmla="*/ 59516 h 204675"/>
                <a:gd name="connsiteX32" fmla="*/ 847340 w 5337255"/>
                <a:gd name="connsiteY32" fmla="*/ 70337 h 204675"/>
                <a:gd name="connsiteX33" fmla="*/ 879804 w 5337255"/>
                <a:gd name="connsiteY33" fmla="*/ 81159 h 204675"/>
                <a:gd name="connsiteX34" fmla="*/ 923089 w 5337255"/>
                <a:gd name="connsiteY34" fmla="*/ 75748 h 204675"/>
                <a:gd name="connsiteX35" fmla="*/ 939321 w 5337255"/>
                <a:gd name="connsiteY35" fmla="*/ 70337 h 204675"/>
                <a:gd name="connsiteX36" fmla="*/ 928500 w 5337255"/>
                <a:gd name="connsiteY36" fmla="*/ 54105 h 204675"/>
                <a:gd name="connsiteX37" fmla="*/ 955553 w 5337255"/>
                <a:gd name="connsiteY37" fmla="*/ 59516 h 204675"/>
                <a:gd name="connsiteX38" fmla="*/ 1036713 w 5337255"/>
                <a:gd name="connsiteY38" fmla="*/ 64927 h 204675"/>
                <a:gd name="connsiteX39" fmla="*/ 1096230 w 5337255"/>
                <a:gd name="connsiteY39" fmla="*/ 81159 h 204675"/>
                <a:gd name="connsiteX40" fmla="*/ 1107052 w 5337255"/>
                <a:gd name="connsiteY40" fmla="*/ 70337 h 204675"/>
                <a:gd name="connsiteX41" fmla="*/ 1123283 w 5337255"/>
                <a:gd name="connsiteY41" fmla="*/ 75748 h 204675"/>
                <a:gd name="connsiteX42" fmla="*/ 1144926 w 5337255"/>
                <a:gd name="connsiteY42" fmla="*/ 81159 h 204675"/>
                <a:gd name="connsiteX43" fmla="*/ 1204443 w 5337255"/>
                <a:gd name="connsiteY43" fmla="*/ 75748 h 204675"/>
                <a:gd name="connsiteX44" fmla="*/ 1220675 w 5337255"/>
                <a:gd name="connsiteY44" fmla="*/ 70337 h 204675"/>
                <a:gd name="connsiteX45" fmla="*/ 1253139 w 5337255"/>
                <a:gd name="connsiteY45" fmla="*/ 86569 h 204675"/>
                <a:gd name="connsiteX46" fmla="*/ 1296424 w 5337255"/>
                <a:gd name="connsiteY46" fmla="*/ 81159 h 204675"/>
                <a:gd name="connsiteX47" fmla="*/ 1312656 w 5337255"/>
                <a:gd name="connsiteY47" fmla="*/ 75748 h 204675"/>
                <a:gd name="connsiteX48" fmla="*/ 1334299 w 5337255"/>
                <a:gd name="connsiteY48" fmla="*/ 54105 h 204675"/>
                <a:gd name="connsiteX49" fmla="*/ 1372173 w 5337255"/>
                <a:gd name="connsiteY49" fmla="*/ 54105 h 204675"/>
                <a:gd name="connsiteX50" fmla="*/ 1393816 w 5337255"/>
                <a:gd name="connsiteY50" fmla="*/ 32463 h 204675"/>
                <a:gd name="connsiteX51" fmla="*/ 1464154 w 5337255"/>
                <a:gd name="connsiteY51" fmla="*/ 21641 h 204675"/>
                <a:gd name="connsiteX52" fmla="*/ 1485797 w 5337255"/>
                <a:gd name="connsiteY52" fmla="*/ 16231 h 204675"/>
                <a:gd name="connsiteX53" fmla="*/ 1507440 w 5337255"/>
                <a:gd name="connsiteY53" fmla="*/ 37873 h 204675"/>
                <a:gd name="connsiteX54" fmla="*/ 1512850 w 5337255"/>
                <a:gd name="connsiteY54" fmla="*/ 59516 h 204675"/>
                <a:gd name="connsiteX55" fmla="*/ 1583189 w 5337255"/>
                <a:gd name="connsiteY55" fmla="*/ 64927 h 204675"/>
                <a:gd name="connsiteX56" fmla="*/ 1615653 w 5337255"/>
                <a:gd name="connsiteY56" fmla="*/ 75748 h 204675"/>
                <a:gd name="connsiteX57" fmla="*/ 1631885 w 5337255"/>
                <a:gd name="connsiteY57" fmla="*/ 86569 h 204675"/>
                <a:gd name="connsiteX58" fmla="*/ 1653527 w 5337255"/>
                <a:gd name="connsiteY58" fmla="*/ 91980 h 204675"/>
                <a:gd name="connsiteX59" fmla="*/ 1702223 w 5337255"/>
                <a:gd name="connsiteY59" fmla="*/ 86569 h 204675"/>
                <a:gd name="connsiteX60" fmla="*/ 1713044 w 5337255"/>
                <a:gd name="connsiteY60" fmla="*/ 70337 h 204675"/>
                <a:gd name="connsiteX61" fmla="*/ 1723866 w 5337255"/>
                <a:gd name="connsiteY61" fmla="*/ 59516 h 204675"/>
                <a:gd name="connsiteX62" fmla="*/ 1740098 w 5337255"/>
                <a:gd name="connsiteY62" fmla="*/ 64927 h 204675"/>
                <a:gd name="connsiteX63" fmla="*/ 1750919 w 5337255"/>
                <a:gd name="connsiteY63" fmla="*/ 81159 h 204675"/>
                <a:gd name="connsiteX64" fmla="*/ 1783383 w 5337255"/>
                <a:gd name="connsiteY64" fmla="*/ 91980 h 204675"/>
                <a:gd name="connsiteX65" fmla="*/ 1815847 w 5337255"/>
                <a:gd name="connsiteY65" fmla="*/ 86569 h 204675"/>
                <a:gd name="connsiteX66" fmla="*/ 1832079 w 5337255"/>
                <a:gd name="connsiteY66" fmla="*/ 81159 h 204675"/>
                <a:gd name="connsiteX67" fmla="*/ 1918649 w 5337255"/>
                <a:gd name="connsiteY67" fmla="*/ 75748 h 204675"/>
                <a:gd name="connsiteX68" fmla="*/ 1956524 w 5337255"/>
                <a:gd name="connsiteY68" fmla="*/ 86569 h 204675"/>
                <a:gd name="connsiteX69" fmla="*/ 2021452 w 5337255"/>
                <a:gd name="connsiteY69" fmla="*/ 81159 h 204675"/>
                <a:gd name="connsiteX70" fmla="*/ 2048505 w 5337255"/>
                <a:gd name="connsiteY70" fmla="*/ 64927 h 204675"/>
                <a:gd name="connsiteX71" fmla="*/ 2070147 w 5337255"/>
                <a:gd name="connsiteY71" fmla="*/ 37873 h 204675"/>
                <a:gd name="connsiteX72" fmla="*/ 2080969 w 5337255"/>
                <a:gd name="connsiteY72" fmla="*/ 27052 h 204675"/>
                <a:gd name="connsiteX73" fmla="*/ 2091790 w 5337255"/>
                <a:gd name="connsiteY73" fmla="*/ 43284 h 204675"/>
                <a:gd name="connsiteX74" fmla="*/ 2124254 w 5337255"/>
                <a:gd name="connsiteY74" fmla="*/ 59516 h 204675"/>
                <a:gd name="connsiteX75" fmla="*/ 2172950 w 5337255"/>
                <a:gd name="connsiteY75" fmla="*/ 54105 h 204675"/>
                <a:gd name="connsiteX76" fmla="*/ 2189182 w 5337255"/>
                <a:gd name="connsiteY76" fmla="*/ 48695 h 204675"/>
                <a:gd name="connsiteX77" fmla="*/ 2275752 w 5337255"/>
                <a:gd name="connsiteY77" fmla="*/ 59516 h 204675"/>
                <a:gd name="connsiteX78" fmla="*/ 2324448 w 5337255"/>
                <a:gd name="connsiteY78" fmla="*/ 54105 h 204675"/>
                <a:gd name="connsiteX79" fmla="*/ 2367733 w 5337255"/>
                <a:gd name="connsiteY79" fmla="*/ 48695 h 204675"/>
                <a:gd name="connsiteX80" fmla="*/ 2411018 w 5337255"/>
                <a:gd name="connsiteY80" fmla="*/ 43284 h 204675"/>
                <a:gd name="connsiteX81" fmla="*/ 2427250 w 5337255"/>
                <a:gd name="connsiteY81" fmla="*/ 54105 h 204675"/>
                <a:gd name="connsiteX82" fmla="*/ 2443482 w 5337255"/>
                <a:gd name="connsiteY82" fmla="*/ 59516 h 204675"/>
                <a:gd name="connsiteX83" fmla="*/ 2530053 w 5337255"/>
                <a:gd name="connsiteY83" fmla="*/ 54105 h 204675"/>
                <a:gd name="connsiteX84" fmla="*/ 2546285 w 5337255"/>
                <a:gd name="connsiteY84" fmla="*/ 43284 h 204675"/>
                <a:gd name="connsiteX85" fmla="*/ 2578749 w 5337255"/>
                <a:gd name="connsiteY85" fmla="*/ 21641 h 204675"/>
                <a:gd name="connsiteX86" fmla="*/ 2622034 w 5337255"/>
                <a:gd name="connsiteY86" fmla="*/ 54105 h 204675"/>
                <a:gd name="connsiteX87" fmla="*/ 2643676 w 5337255"/>
                <a:gd name="connsiteY87" fmla="*/ 59516 h 204675"/>
                <a:gd name="connsiteX88" fmla="*/ 2654498 w 5337255"/>
                <a:gd name="connsiteY88" fmla="*/ 70337 h 204675"/>
                <a:gd name="connsiteX89" fmla="*/ 2719425 w 5337255"/>
                <a:gd name="connsiteY89" fmla="*/ 54105 h 204675"/>
                <a:gd name="connsiteX90" fmla="*/ 2730247 w 5337255"/>
                <a:gd name="connsiteY90" fmla="*/ 43284 h 204675"/>
                <a:gd name="connsiteX91" fmla="*/ 2784353 w 5337255"/>
                <a:gd name="connsiteY91" fmla="*/ 37873 h 204675"/>
                <a:gd name="connsiteX92" fmla="*/ 2795175 w 5337255"/>
                <a:gd name="connsiteY92" fmla="*/ 27052 h 204675"/>
                <a:gd name="connsiteX93" fmla="*/ 2800585 w 5337255"/>
                <a:gd name="connsiteY93" fmla="*/ 10820 h 204675"/>
                <a:gd name="connsiteX94" fmla="*/ 2816817 w 5337255"/>
                <a:gd name="connsiteY94" fmla="*/ 16231 h 204675"/>
                <a:gd name="connsiteX95" fmla="*/ 2865513 w 5337255"/>
                <a:gd name="connsiteY95" fmla="*/ 54105 h 204675"/>
                <a:gd name="connsiteX96" fmla="*/ 2903388 w 5337255"/>
                <a:gd name="connsiteY96" fmla="*/ 43284 h 204675"/>
                <a:gd name="connsiteX97" fmla="*/ 2925030 w 5337255"/>
                <a:gd name="connsiteY97" fmla="*/ 48695 h 204675"/>
                <a:gd name="connsiteX98" fmla="*/ 2935852 w 5337255"/>
                <a:gd name="connsiteY98" fmla="*/ 59516 h 204675"/>
                <a:gd name="connsiteX99" fmla="*/ 2989958 w 5337255"/>
                <a:gd name="connsiteY99" fmla="*/ 59516 h 204675"/>
                <a:gd name="connsiteX100" fmla="*/ 3033243 w 5337255"/>
                <a:gd name="connsiteY100" fmla="*/ 37873 h 204675"/>
                <a:gd name="connsiteX101" fmla="*/ 3065707 w 5337255"/>
                <a:gd name="connsiteY101" fmla="*/ 32463 h 204675"/>
                <a:gd name="connsiteX102" fmla="*/ 3098171 w 5337255"/>
                <a:gd name="connsiteY102" fmla="*/ 21641 h 204675"/>
                <a:gd name="connsiteX103" fmla="*/ 3114403 w 5337255"/>
                <a:gd name="connsiteY103" fmla="*/ 16231 h 204675"/>
                <a:gd name="connsiteX104" fmla="*/ 3119814 w 5337255"/>
                <a:gd name="connsiteY104" fmla="*/ 32463 h 204675"/>
                <a:gd name="connsiteX105" fmla="*/ 3200973 w 5337255"/>
                <a:gd name="connsiteY105" fmla="*/ 43284 h 204675"/>
                <a:gd name="connsiteX106" fmla="*/ 3222616 w 5337255"/>
                <a:gd name="connsiteY106" fmla="*/ 48695 h 204675"/>
                <a:gd name="connsiteX107" fmla="*/ 3249669 w 5337255"/>
                <a:gd name="connsiteY107" fmla="*/ 70337 h 204675"/>
                <a:gd name="connsiteX108" fmla="*/ 3325418 w 5337255"/>
                <a:gd name="connsiteY108" fmla="*/ 54105 h 204675"/>
                <a:gd name="connsiteX109" fmla="*/ 3336240 w 5337255"/>
                <a:gd name="connsiteY109" fmla="*/ 43284 h 204675"/>
                <a:gd name="connsiteX110" fmla="*/ 3368704 w 5337255"/>
                <a:gd name="connsiteY110" fmla="*/ 48695 h 204675"/>
                <a:gd name="connsiteX111" fmla="*/ 3384936 w 5337255"/>
                <a:gd name="connsiteY111" fmla="*/ 54105 h 204675"/>
                <a:gd name="connsiteX112" fmla="*/ 3455274 w 5337255"/>
                <a:gd name="connsiteY112" fmla="*/ 48695 h 204675"/>
                <a:gd name="connsiteX113" fmla="*/ 3509381 w 5337255"/>
                <a:gd name="connsiteY113" fmla="*/ 37873 h 204675"/>
                <a:gd name="connsiteX114" fmla="*/ 3525612 w 5337255"/>
                <a:gd name="connsiteY114" fmla="*/ 64927 h 204675"/>
                <a:gd name="connsiteX115" fmla="*/ 3541844 w 5337255"/>
                <a:gd name="connsiteY115" fmla="*/ 59516 h 204675"/>
                <a:gd name="connsiteX116" fmla="*/ 3568898 w 5337255"/>
                <a:gd name="connsiteY116" fmla="*/ 54105 h 204675"/>
                <a:gd name="connsiteX117" fmla="*/ 3660879 w 5337255"/>
                <a:gd name="connsiteY117" fmla="*/ 43284 h 204675"/>
                <a:gd name="connsiteX118" fmla="*/ 3687932 w 5337255"/>
                <a:gd name="connsiteY118" fmla="*/ 48695 h 204675"/>
                <a:gd name="connsiteX119" fmla="*/ 3747449 w 5337255"/>
                <a:gd name="connsiteY119" fmla="*/ 43284 h 204675"/>
                <a:gd name="connsiteX120" fmla="*/ 3763681 w 5337255"/>
                <a:gd name="connsiteY120" fmla="*/ 48695 h 204675"/>
                <a:gd name="connsiteX121" fmla="*/ 3779913 w 5337255"/>
                <a:gd name="connsiteY121" fmla="*/ 59516 h 204675"/>
                <a:gd name="connsiteX122" fmla="*/ 3817788 w 5337255"/>
                <a:gd name="connsiteY122" fmla="*/ 54105 h 204675"/>
                <a:gd name="connsiteX123" fmla="*/ 3882715 w 5337255"/>
                <a:gd name="connsiteY123" fmla="*/ 37873 h 204675"/>
                <a:gd name="connsiteX124" fmla="*/ 3947643 w 5337255"/>
                <a:gd name="connsiteY124" fmla="*/ 43284 h 204675"/>
                <a:gd name="connsiteX125" fmla="*/ 3969286 w 5337255"/>
                <a:gd name="connsiteY125" fmla="*/ 21641 h 204675"/>
                <a:gd name="connsiteX126" fmla="*/ 4001750 w 5337255"/>
                <a:gd name="connsiteY126" fmla="*/ 37873 h 204675"/>
                <a:gd name="connsiteX127" fmla="*/ 4012571 w 5337255"/>
                <a:gd name="connsiteY127" fmla="*/ 48695 h 204675"/>
                <a:gd name="connsiteX128" fmla="*/ 4028803 w 5337255"/>
                <a:gd name="connsiteY128" fmla="*/ 54105 h 204675"/>
                <a:gd name="connsiteX129" fmla="*/ 4072088 w 5337255"/>
                <a:gd name="connsiteY129" fmla="*/ 48695 h 204675"/>
                <a:gd name="connsiteX130" fmla="*/ 4082910 w 5337255"/>
                <a:gd name="connsiteY130" fmla="*/ 37873 h 204675"/>
                <a:gd name="connsiteX131" fmla="*/ 4099141 w 5337255"/>
                <a:gd name="connsiteY131" fmla="*/ 32463 h 204675"/>
                <a:gd name="connsiteX132" fmla="*/ 4120784 w 5337255"/>
                <a:gd name="connsiteY132" fmla="*/ 37873 h 204675"/>
                <a:gd name="connsiteX133" fmla="*/ 4153248 w 5337255"/>
                <a:gd name="connsiteY133" fmla="*/ 59516 h 204675"/>
                <a:gd name="connsiteX134" fmla="*/ 4196533 w 5337255"/>
                <a:gd name="connsiteY134" fmla="*/ 54105 h 204675"/>
                <a:gd name="connsiteX135" fmla="*/ 4228997 w 5337255"/>
                <a:gd name="connsiteY135" fmla="*/ 32463 h 204675"/>
                <a:gd name="connsiteX136" fmla="*/ 4245229 w 5337255"/>
                <a:gd name="connsiteY136" fmla="*/ 37873 h 204675"/>
                <a:gd name="connsiteX137" fmla="*/ 4261461 w 5337255"/>
                <a:gd name="connsiteY137" fmla="*/ 64927 h 204675"/>
                <a:gd name="connsiteX138" fmla="*/ 4315567 w 5337255"/>
                <a:gd name="connsiteY138" fmla="*/ 54105 h 204675"/>
                <a:gd name="connsiteX139" fmla="*/ 4326389 w 5337255"/>
                <a:gd name="connsiteY139" fmla="*/ 43284 h 204675"/>
                <a:gd name="connsiteX140" fmla="*/ 4342621 w 5337255"/>
                <a:gd name="connsiteY140" fmla="*/ 32463 h 204675"/>
                <a:gd name="connsiteX141" fmla="*/ 4353442 w 5337255"/>
                <a:gd name="connsiteY141" fmla="*/ 21641 h 204675"/>
                <a:gd name="connsiteX142" fmla="*/ 4369674 w 5337255"/>
                <a:gd name="connsiteY142" fmla="*/ 16231 h 204675"/>
                <a:gd name="connsiteX143" fmla="*/ 4391317 w 5337255"/>
                <a:gd name="connsiteY143" fmla="*/ 21641 h 204675"/>
                <a:gd name="connsiteX144" fmla="*/ 4402138 w 5337255"/>
                <a:gd name="connsiteY144" fmla="*/ 37873 h 204675"/>
                <a:gd name="connsiteX145" fmla="*/ 4456244 w 5337255"/>
                <a:gd name="connsiteY145" fmla="*/ 32463 h 204675"/>
                <a:gd name="connsiteX146" fmla="*/ 4467066 w 5337255"/>
                <a:gd name="connsiteY146" fmla="*/ 21641 h 204675"/>
                <a:gd name="connsiteX147" fmla="*/ 4499530 w 5337255"/>
                <a:gd name="connsiteY147" fmla="*/ 10820 h 204675"/>
                <a:gd name="connsiteX148" fmla="*/ 4504940 w 5337255"/>
                <a:gd name="connsiteY148" fmla="*/ 27052 h 204675"/>
                <a:gd name="connsiteX149" fmla="*/ 4510351 w 5337255"/>
                <a:gd name="connsiteY149" fmla="*/ 48695 h 204675"/>
                <a:gd name="connsiteX150" fmla="*/ 4526583 w 5337255"/>
                <a:gd name="connsiteY150" fmla="*/ 59516 h 204675"/>
                <a:gd name="connsiteX151" fmla="*/ 4591511 w 5337255"/>
                <a:gd name="connsiteY151" fmla="*/ 43284 h 204675"/>
                <a:gd name="connsiteX152" fmla="*/ 4623975 w 5337255"/>
                <a:gd name="connsiteY152" fmla="*/ 5410 h 204675"/>
                <a:gd name="connsiteX153" fmla="*/ 4651028 w 5337255"/>
                <a:gd name="connsiteY153" fmla="*/ 32463 h 204675"/>
                <a:gd name="connsiteX154" fmla="*/ 4683492 w 5337255"/>
                <a:gd name="connsiteY154" fmla="*/ 27052 h 204675"/>
                <a:gd name="connsiteX155" fmla="*/ 4699724 w 5337255"/>
                <a:gd name="connsiteY155" fmla="*/ 16231 h 204675"/>
                <a:gd name="connsiteX156" fmla="*/ 4732188 w 5337255"/>
                <a:gd name="connsiteY156" fmla="*/ 5410 h 204675"/>
                <a:gd name="connsiteX157" fmla="*/ 4748420 w 5337255"/>
                <a:gd name="connsiteY157" fmla="*/ 16231 h 204675"/>
                <a:gd name="connsiteX158" fmla="*/ 4764652 w 5337255"/>
                <a:gd name="connsiteY158" fmla="*/ 32463 h 204675"/>
                <a:gd name="connsiteX159" fmla="*/ 4780883 w 5337255"/>
                <a:gd name="connsiteY159" fmla="*/ 37873 h 204675"/>
                <a:gd name="connsiteX160" fmla="*/ 4813347 w 5337255"/>
                <a:gd name="connsiteY160" fmla="*/ 27052 h 204675"/>
                <a:gd name="connsiteX161" fmla="*/ 4824169 w 5337255"/>
                <a:gd name="connsiteY161" fmla="*/ 16231 h 204675"/>
                <a:gd name="connsiteX162" fmla="*/ 4840401 w 5337255"/>
                <a:gd name="connsiteY162" fmla="*/ 10820 h 204675"/>
                <a:gd name="connsiteX163" fmla="*/ 4937792 w 5337255"/>
                <a:gd name="connsiteY163" fmla="*/ 27052 h 204675"/>
                <a:gd name="connsiteX164" fmla="*/ 4943203 w 5337255"/>
                <a:gd name="connsiteY164" fmla="*/ 43284 h 204675"/>
                <a:gd name="connsiteX165" fmla="*/ 4959435 w 5337255"/>
                <a:gd name="connsiteY165" fmla="*/ 54105 h 204675"/>
                <a:gd name="connsiteX166" fmla="*/ 4986488 w 5337255"/>
                <a:gd name="connsiteY166" fmla="*/ 70337 h 204675"/>
                <a:gd name="connsiteX167" fmla="*/ 5008131 w 5337255"/>
                <a:gd name="connsiteY167" fmla="*/ 64927 h 204675"/>
                <a:gd name="connsiteX168" fmla="*/ 5018952 w 5337255"/>
                <a:gd name="connsiteY168" fmla="*/ 32463 h 204675"/>
                <a:gd name="connsiteX169" fmla="*/ 5056827 w 5337255"/>
                <a:gd name="connsiteY169" fmla="*/ 48695 h 204675"/>
                <a:gd name="connsiteX170" fmla="*/ 5089291 w 5337255"/>
                <a:gd name="connsiteY170" fmla="*/ 59516 h 204675"/>
                <a:gd name="connsiteX171" fmla="*/ 5137986 w 5337255"/>
                <a:gd name="connsiteY171" fmla="*/ 64927 h 204675"/>
                <a:gd name="connsiteX172" fmla="*/ 5165040 w 5337255"/>
                <a:gd name="connsiteY172" fmla="*/ 81159 h 204675"/>
                <a:gd name="connsiteX173" fmla="*/ 5170450 w 5337255"/>
                <a:gd name="connsiteY173" fmla="*/ 64927 h 204675"/>
                <a:gd name="connsiteX174" fmla="*/ 5208325 w 5337255"/>
                <a:gd name="connsiteY174" fmla="*/ 75748 h 204675"/>
                <a:gd name="connsiteX175" fmla="*/ 5219146 w 5337255"/>
                <a:gd name="connsiteY175" fmla="*/ 91980 h 204675"/>
                <a:gd name="connsiteX176" fmla="*/ 5229967 w 5337255"/>
                <a:gd name="connsiteY176" fmla="*/ 59516 h 204675"/>
                <a:gd name="connsiteX177" fmla="*/ 5235378 w 5337255"/>
                <a:gd name="connsiteY177" fmla="*/ 43284 h 204675"/>
                <a:gd name="connsiteX178" fmla="*/ 5251610 w 5337255"/>
                <a:gd name="connsiteY178" fmla="*/ 48695 h 204675"/>
                <a:gd name="connsiteX179" fmla="*/ 5267842 w 5337255"/>
                <a:gd name="connsiteY179" fmla="*/ 81159 h 204675"/>
                <a:gd name="connsiteX180" fmla="*/ 5278663 w 5337255"/>
                <a:gd name="connsiteY180" fmla="*/ 97391 h 204675"/>
                <a:gd name="connsiteX181" fmla="*/ 5284074 w 5337255"/>
                <a:gd name="connsiteY181" fmla="*/ 113623 h 204675"/>
                <a:gd name="connsiteX182" fmla="*/ 5294895 w 5337255"/>
                <a:gd name="connsiteY182" fmla="*/ 129854 h 204675"/>
                <a:gd name="connsiteX183" fmla="*/ 5266996 w 5337255"/>
                <a:gd name="connsiteY183" fmla="*/ 183168 h 204675"/>
                <a:gd name="connsiteX184" fmla="*/ 4810739 w 5337255"/>
                <a:gd name="connsiteY184" fmla="*/ 178550 h 204675"/>
                <a:gd name="connsiteX185" fmla="*/ 12200 w 5337255"/>
                <a:gd name="connsiteY185" fmla="*/ 204653 h 204675"/>
                <a:gd name="connsiteX0" fmla="*/ 357135 w 5682190"/>
                <a:gd name="connsiteY0" fmla="*/ 204653 h 204653"/>
                <a:gd name="connsiteX1" fmla="*/ 350734 w 5682190"/>
                <a:gd name="connsiteY1" fmla="*/ 72278 h 204653"/>
                <a:gd name="connsiteX2" fmla="*/ 344994 w 5682190"/>
                <a:gd name="connsiteY2" fmla="*/ 15901 h 204653"/>
                <a:gd name="connsiteX3" fmla="*/ 386088 w 5682190"/>
                <a:gd name="connsiteY3" fmla="*/ 5410 h 204653"/>
                <a:gd name="connsiteX4" fmla="*/ 440195 w 5682190"/>
                <a:gd name="connsiteY4" fmla="*/ 43284 h 204653"/>
                <a:gd name="connsiteX5" fmla="*/ 467248 w 5682190"/>
                <a:gd name="connsiteY5" fmla="*/ 75748 h 204653"/>
                <a:gd name="connsiteX6" fmla="*/ 483480 w 5682190"/>
                <a:gd name="connsiteY6" fmla="*/ 70337 h 204653"/>
                <a:gd name="connsiteX7" fmla="*/ 510533 w 5682190"/>
                <a:gd name="connsiteY7" fmla="*/ 54105 h 204653"/>
                <a:gd name="connsiteX8" fmla="*/ 542997 w 5682190"/>
                <a:gd name="connsiteY8" fmla="*/ 70337 h 204653"/>
                <a:gd name="connsiteX9" fmla="*/ 564640 w 5682190"/>
                <a:gd name="connsiteY9" fmla="*/ 64927 h 204653"/>
                <a:gd name="connsiteX10" fmla="*/ 597104 w 5682190"/>
                <a:gd name="connsiteY10" fmla="*/ 48695 h 204653"/>
                <a:gd name="connsiteX11" fmla="*/ 651210 w 5682190"/>
                <a:gd name="connsiteY11" fmla="*/ 64927 h 204653"/>
                <a:gd name="connsiteX12" fmla="*/ 667442 w 5682190"/>
                <a:gd name="connsiteY12" fmla="*/ 70337 h 204653"/>
                <a:gd name="connsiteX13" fmla="*/ 683674 w 5682190"/>
                <a:gd name="connsiteY13" fmla="*/ 81159 h 204653"/>
                <a:gd name="connsiteX14" fmla="*/ 743191 w 5682190"/>
                <a:gd name="connsiteY14" fmla="*/ 81159 h 204653"/>
                <a:gd name="connsiteX15" fmla="*/ 797298 w 5682190"/>
                <a:gd name="connsiteY15" fmla="*/ 81159 h 204653"/>
                <a:gd name="connsiteX16" fmla="*/ 851404 w 5682190"/>
                <a:gd name="connsiteY16" fmla="*/ 70337 h 204653"/>
                <a:gd name="connsiteX17" fmla="*/ 862226 w 5682190"/>
                <a:gd name="connsiteY17" fmla="*/ 59516 h 204653"/>
                <a:gd name="connsiteX18" fmla="*/ 878458 w 5682190"/>
                <a:gd name="connsiteY18" fmla="*/ 64927 h 204653"/>
                <a:gd name="connsiteX19" fmla="*/ 905511 w 5682190"/>
                <a:gd name="connsiteY19" fmla="*/ 70337 h 204653"/>
                <a:gd name="connsiteX20" fmla="*/ 932564 w 5682190"/>
                <a:gd name="connsiteY20" fmla="*/ 64927 h 204653"/>
                <a:gd name="connsiteX21" fmla="*/ 948796 w 5682190"/>
                <a:gd name="connsiteY21" fmla="*/ 59516 h 204653"/>
                <a:gd name="connsiteX22" fmla="*/ 965028 w 5682190"/>
                <a:gd name="connsiteY22" fmla="*/ 70337 h 204653"/>
                <a:gd name="connsiteX23" fmla="*/ 975849 w 5682190"/>
                <a:gd name="connsiteY23" fmla="*/ 86569 h 204653"/>
                <a:gd name="connsiteX24" fmla="*/ 1029956 w 5682190"/>
                <a:gd name="connsiteY24" fmla="*/ 86569 h 204653"/>
                <a:gd name="connsiteX25" fmla="*/ 1046188 w 5682190"/>
                <a:gd name="connsiteY25" fmla="*/ 75748 h 204653"/>
                <a:gd name="connsiteX26" fmla="*/ 1078652 w 5682190"/>
                <a:gd name="connsiteY26" fmla="*/ 86569 h 204653"/>
                <a:gd name="connsiteX27" fmla="*/ 1089473 w 5682190"/>
                <a:gd name="connsiteY27" fmla="*/ 97391 h 204653"/>
                <a:gd name="connsiteX28" fmla="*/ 1127347 w 5682190"/>
                <a:gd name="connsiteY28" fmla="*/ 97391 h 204653"/>
                <a:gd name="connsiteX29" fmla="*/ 1143579 w 5682190"/>
                <a:gd name="connsiteY29" fmla="*/ 86569 h 204653"/>
                <a:gd name="connsiteX30" fmla="*/ 1159811 w 5682190"/>
                <a:gd name="connsiteY30" fmla="*/ 64927 h 204653"/>
                <a:gd name="connsiteX31" fmla="*/ 1176043 w 5682190"/>
                <a:gd name="connsiteY31" fmla="*/ 59516 h 204653"/>
                <a:gd name="connsiteX32" fmla="*/ 1192275 w 5682190"/>
                <a:gd name="connsiteY32" fmla="*/ 70337 h 204653"/>
                <a:gd name="connsiteX33" fmla="*/ 1224739 w 5682190"/>
                <a:gd name="connsiteY33" fmla="*/ 81159 h 204653"/>
                <a:gd name="connsiteX34" fmla="*/ 1268024 w 5682190"/>
                <a:gd name="connsiteY34" fmla="*/ 75748 h 204653"/>
                <a:gd name="connsiteX35" fmla="*/ 1284256 w 5682190"/>
                <a:gd name="connsiteY35" fmla="*/ 70337 h 204653"/>
                <a:gd name="connsiteX36" fmla="*/ 1273435 w 5682190"/>
                <a:gd name="connsiteY36" fmla="*/ 54105 h 204653"/>
                <a:gd name="connsiteX37" fmla="*/ 1300488 w 5682190"/>
                <a:gd name="connsiteY37" fmla="*/ 59516 h 204653"/>
                <a:gd name="connsiteX38" fmla="*/ 1381648 w 5682190"/>
                <a:gd name="connsiteY38" fmla="*/ 64927 h 204653"/>
                <a:gd name="connsiteX39" fmla="*/ 1441165 w 5682190"/>
                <a:gd name="connsiteY39" fmla="*/ 81159 h 204653"/>
                <a:gd name="connsiteX40" fmla="*/ 1451987 w 5682190"/>
                <a:gd name="connsiteY40" fmla="*/ 70337 h 204653"/>
                <a:gd name="connsiteX41" fmla="*/ 1468218 w 5682190"/>
                <a:gd name="connsiteY41" fmla="*/ 75748 h 204653"/>
                <a:gd name="connsiteX42" fmla="*/ 1489861 w 5682190"/>
                <a:gd name="connsiteY42" fmla="*/ 81159 h 204653"/>
                <a:gd name="connsiteX43" fmla="*/ 1549378 w 5682190"/>
                <a:gd name="connsiteY43" fmla="*/ 75748 h 204653"/>
                <a:gd name="connsiteX44" fmla="*/ 1565610 w 5682190"/>
                <a:gd name="connsiteY44" fmla="*/ 70337 h 204653"/>
                <a:gd name="connsiteX45" fmla="*/ 1598074 w 5682190"/>
                <a:gd name="connsiteY45" fmla="*/ 86569 h 204653"/>
                <a:gd name="connsiteX46" fmla="*/ 1641359 w 5682190"/>
                <a:gd name="connsiteY46" fmla="*/ 81159 h 204653"/>
                <a:gd name="connsiteX47" fmla="*/ 1657591 w 5682190"/>
                <a:gd name="connsiteY47" fmla="*/ 75748 h 204653"/>
                <a:gd name="connsiteX48" fmla="*/ 1679234 w 5682190"/>
                <a:gd name="connsiteY48" fmla="*/ 54105 h 204653"/>
                <a:gd name="connsiteX49" fmla="*/ 1717108 w 5682190"/>
                <a:gd name="connsiteY49" fmla="*/ 54105 h 204653"/>
                <a:gd name="connsiteX50" fmla="*/ 1738751 w 5682190"/>
                <a:gd name="connsiteY50" fmla="*/ 32463 h 204653"/>
                <a:gd name="connsiteX51" fmla="*/ 1809089 w 5682190"/>
                <a:gd name="connsiteY51" fmla="*/ 21641 h 204653"/>
                <a:gd name="connsiteX52" fmla="*/ 1830732 w 5682190"/>
                <a:gd name="connsiteY52" fmla="*/ 16231 h 204653"/>
                <a:gd name="connsiteX53" fmla="*/ 1852375 w 5682190"/>
                <a:gd name="connsiteY53" fmla="*/ 37873 h 204653"/>
                <a:gd name="connsiteX54" fmla="*/ 1857785 w 5682190"/>
                <a:gd name="connsiteY54" fmla="*/ 59516 h 204653"/>
                <a:gd name="connsiteX55" fmla="*/ 1928124 w 5682190"/>
                <a:gd name="connsiteY55" fmla="*/ 64927 h 204653"/>
                <a:gd name="connsiteX56" fmla="*/ 1960588 w 5682190"/>
                <a:gd name="connsiteY56" fmla="*/ 75748 h 204653"/>
                <a:gd name="connsiteX57" fmla="*/ 1976820 w 5682190"/>
                <a:gd name="connsiteY57" fmla="*/ 86569 h 204653"/>
                <a:gd name="connsiteX58" fmla="*/ 1998462 w 5682190"/>
                <a:gd name="connsiteY58" fmla="*/ 91980 h 204653"/>
                <a:gd name="connsiteX59" fmla="*/ 2047158 w 5682190"/>
                <a:gd name="connsiteY59" fmla="*/ 86569 h 204653"/>
                <a:gd name="connsiteX60" fmla="*/ 2057979 w 5682190"/>
                <a:gd name="connsiteY60" fmla="*/ 70337 h 204653"/>
                <a:gd name="connsiteX61" fmla="*/ 2068801 w 5682190"/>
                <a:gd name="connsiteY61" fmla="*/ 59516 h 204653"/>
                <a:gd name="connsiteX62" fmla="*/ 2085033 w 5682190"/>
                <a:gd name="connsiteY62" fmla="*/ 64927 h 204653"/>
                <a:gd name="connsiteX63" fmla="*/ 2095854 w 5682190"/>
                <a:gd name="connsiteY63" fmla="*/ 81159 h 204653"/>
                <a:gd name="connsiteX64" fmla="*/ 2128318 w 5682190"/>
                <a:gd name="connsiteY64" fmla="*/ 91980 h 204653"/>
                <a:gd name="connsiteX65" fmla="*/ 2160782 w 5682190"/>
                <a:gd name="connsiteY65" fmla="*/ 86569 h 204653"/>
                <a:gd name="connsiteX66" fmla="*/ 2177014 w 5682190"/>
                <a:gd name="connsiteY66" fmla="*/ 81159 h 204653"/>
                <a:gd name="connsiteX67" fmla="*/ 2263584 w 5682190"/>
                <a:gd name="connsiteY67" fmla="*/ 75748 h 204653"/>
                <a:gd name="connsiteX68" fmla="*/ 2301459 w 5682190"/>
                <a:gd name="connsiteY68" fmla="*/ 86569 h 204653"/>
                <a:gd name="connsiteX69" fmla="*/ 2366387 w 5682190"/>
                <a:gd name="connsiteY69" fmla="*/ 81159 h 204653"/>
                <a:gd name="connsiteX70" fmla="*/ 2393440 w 5682190"/>
                <a:gd name="connsiteY70" fmla="*/ 64927 h 204653"/>
                <a:gd name="connsiteX71" fmla="*/ 2415082 w 5682190"/>
                <a:gd name="connsiteY71" fmla="*/ 37873 h 204653"/>
                <a:gd name="connsiteX72" fmla="*/ 2425904 w 5682190"/>
                <a:gd name="connsiteY72" fmla="*/ 27052 h 204653"/>
                <a:gd name="connsiteX73" fmla="*/ 2436725 w 5682190"/>
                <a:gd name="connsiteY73" fmla="*/ 43284 h 204653"/>
                <a:gd name="connsiteX74" fmla="*/ 2469189 w 5682190"/>
                <a:gd name="connsiteY74" fmla="*/ 59516 h 204653"/>
                <a:gd name="connsiteX75" fmla="*/ 2517885 w 5682190"/>
                <a:gd name="connsiteY75" fmla="*/ 54105 h 204653"/>
                <a:gd name="connsiteX76" fmla="*/ 2534117 w 5682190"/>
                <a:gd name="connsiteY76" fmla="*/ 48695 h 204653"/>
                <a:gd name="connsiteX77" fmla="*/ 2620687 w 5682190"/>
                <a:gd name="connsiteY77" fmla="*/ 59516 h 204653"/>
                <a:gd name="connsiteX78" fmla="*/ 2669383 w 5682190"/>
                <a:gd name="connsiteY78" fmla="*/ 54105 h 204653"/>
                <a:gd name="connsiteX79" fmla="*/ 2712668 w 5682190"/>
                <a:gd name="connsiteY79" fmla="*/ 48695 h 204653"/>
                <a:gd name="connsiteX80" fmla="*/ 2755953 w 5682190"/>
                <a:gd name="connsiteY80" fmla="*/ 43284 h 204653"/>
                <a:gd name="connsiteX81" fmla="*/ 2772185 w 5682190"/>
                <a:gd name="connsiteY81" fmla="*/ 54105 h 204653"/>
                <a:gd name="connsiteX82" fmla="*/ 2788417 w 5682190"/>
                <a:gd name="connsiteY82" fmla="*/ 59516 h 204653"/>
                <a:gd name="connsiteX83" fmla="*/ 2874988 w 5682190"/>
                <a:gd name="connsiteY83" fmla="*/ 54105 h 204653"/>
                <a:gd name="connsiteX84" fmla="*/ 2891220 w 5682190"/>
                <a:gd name="connsiteY84" fmla="*/ 43284 h 204653"/>
                <a:gd name="connsiteX85" fmla="*/ 2923684 w 5682190"/>
                <a:gd name="connsiteY85" fmla="*/ 21641 h 204653"/>
                <a:gd name="connsiteX86" fmla="*/ 2966969 w 5682190"/>
                <a:gd name="connsiteY86" fmla="*/ 54105 h 204653"/>
                <a:gd name="connsiteX87" fmla="*/ 2988611 w 5682190"/>
                <a:gd name="connsiteY87" fmla="*/ 59516 h 204653"/>
                <a:gd name="connsiteX88" fmla="*/ 2999433 w 5682190"/>
                <a:gd name="connsiteY88" fmla="*/ 70337 h 204653"/>
                <a:gd name="connsiteX89" fmla="*/ 3064360 w 5682190"/>
                <a:gd name="connsiteY89" fmla="*/ 54105 h 204653"/>
                <a:gd name="connsiteX90" fmla="*/ 3075182 w 5682190"/>
                <a:gd name="connsiteY90" fmla="*/ 43284 h 204653"/>
                <a:gd name="connsiteX91" fmla="*/ 3129288 w 5682190"/>
                <a:gd name="connsiteY91" fmla="*/ 37873 h 204653"/>
                <a:gd name="connsiteX92" fmla="*/ 3140110 w 5682190"/>
                <a:gd name="connsiteY92" fmla="*/ 27052 h 204653"/>
                <a:gd name="connsiteX93" fmla="*/ 3145520 w 5682190"/>
                <a:gd name="connsiteY93" fmla="*/ 10820 h 204653"/>
                <a:gd name="connsiteX94" fmla="*/ 3161752 w 5682190"/>
                <a:gd name="connsiteY94" fmla="*/ 16231 h 204653"/>
                <a:gd name="connsiteX95" fmla="*/ 3210448 w 5682190"/>
                <a:gd name="connsiteY95" fmla="*/ 54105 h 204653"/>
                <a:gd name="connsiteX96" fmla="*/ 3248323 w 5682190"/>
                <a:gd name="connsiteY96" fmla="*/ 43284 h 204653"/>
                <a:gd name="connsiteX97" fmla="*/ 3269965 w 5682190"/>
                <a:gd name="connsiteY97" fmla="*/ 48695 h 204653"/>
                <a:gd name="connsiteX98" fmla="*/ 3280787 w 5682190"/>
                <a:gd name="connsiteY98" fmla="*/ 59516 h 204653"/>
                <a:gd name="connsiteX99" fmla="*/ 3334893 w 5682190"/>
                <a:gd name="connsiteY99" fmla="*/ 59516 h 204653"/>
                <a:gd name="connsiteX100" fmla="*/ 3378178 w 5682190"/>
                <a:gd name="connsiteY100" fmla="*/ 37873 h 204653"/>
                <a:gd name="connsiteX101" fmla="*/ 3410642 w 5682190"/>
                <a:gd name="connsiteY101" fmla="*/ 32463 h 204653"/>
                <a:gd name="connsiteX102" fmla="*/ 3443106 w 5682190"/>
                <a:gd name="connsiteY102" fmla="*/ 21641 h 204653"/>
                <a:gd name="connsiteX103" fmla="*/ 3459338 w 5682190"/>
                <a:gd name="connsiteY103" fmla="*/ 16231 h 204653"/>
                <a:gd name="connsiteX104" fmla="*/ 3464749 w 5682190"/>
                <a:gd name="connsiteY104" fmla="*/ 32463 h 204653"/>
                <a:gd name="connsiteX105" fmla="*/ 3545908 w 5682190"/>
                <a:gd name="connsiteY105" fmla="*/ 43284 h 204653"/>
                <a:gd name="connsiteX106" fmla="*/ 3567551 w 5682190"/>
                <a:gd name="connsiteY106" fmla="*/ 48695 h 204653"/>
                <a:gd name="connsiteX107" fmla="*/ 3594604 w 5682190"/>
                <a:gd name="connsiteY107" fmla="*/ 70337 h 204653"/>
                <a:gd name="connsiteX108" fmla="*/ 3670353 w 5682190"/>
                <a:gd name="connsiteY108" fmla="*/ 54105 h 204653"/>
                <a:gd name="connsiteX109" fmla="*/ 3681175 w 5682190"/>
                <a:gd name="connsiteY109" fmla="*/ 43284 h 204653"/>
                <a:gd name="connsiteX110" fmla="*/ 3713639 w 5682190"/>
                <a:gd name="connsiteY110" fmla="*/ 48695 h 204653"/>
                <a:gd name="connsiteX111" fmla="*/ 3729871 w 5682190"/>
                <a:gd name="connsiteY111" fmla="*/ 54105 h 204653"/>
                <a:gd name="connsiteX112" fmla="*/ 3800209 w 5682190"/>
                <a:gd name="connsiteY112" fmla="*/ 48695 h 204653"/>
                <a:gd name="connsiteX113" fmla="*/ 3854316 w 5682190"/>
                <a:gd name="connsiteY113" fmla="*/ 37873 h 204653"/>
                <a:gd name="connsiteX114" fmla="*/ 3870547 w 5682190"/>
                <a:gd name="connsiteY114" fmla="*/ 64927 h 204653"/>
                <a:gd name="connsiteX115" fmla="*/ 3886779 w 5682190"/>
                <a:gd name="connsiteY115" fmla="*/ 59516 h 204653"/>
                <a:gd name="connsiteX116" fmla="*/ 3913833 w 5682190"/>
                <a:gd name="connsiteY116" fmla="*/ 54105 h 204653"/>
                <a:gd name="connsiteX117" fmla="*/ 4005814 w 5682190"/>
                <a:gd name="connsiteY117" fmla="*/ 43284 h 204653"/>
                <a:gd name="connsiteX118" fmla="*/ 4032867 w 5682190"/>
                <a:gd name="connsiteY118" fmla="*/ 48695 h 204653"/>
                <a:gd name="connsiteX119" fmla="*/ 4092384 w 5682190"/>
                <a:gd name="connsiteY119" fmla="*/ 43284 h 204653"/>
                <a:gd name="connsiteX120" fmla="*/ 4108616 w 5682190"/>
                <a:gd name="connsiteY120" fmla="*/ 48695 h 204653"/>
                <a:gd name="connsiteX121" fmla="*/ 4124848 w 5682190"/>
                <a:gd name="connsiteY121" fmla="*/ 59516 h 204653"/>
                <a:gd name="connsiteX122" fmla="*/ 4162723 w 5682190"/>
                <a:gd name="connsiteY122" fmla="*/ 54105 h 204653"/>
                <a:gd name="connsiteX123" fmla="*/ 4227650 w 5682190"/>
                <a:gd name="connsiteY123" fmla="*/ 37873 h 204653"/>
                <a:gd name="connsiteX124" fmla="*/ 4292578 w 5682190"/>
                <a:gd name="connsiteY124" fmla="*/ 43284 h 204653"/>
                <a:gd name="connsiteX125" fmla="*/ 4314221 w 5682190"/>
                <a:gd name="connsiteY125" fmla="*/ 21641 h 204653"/>
                <a:gd name="connsiteX126" fmla="*/ 4346685 w 5682190"/>
                <a:gd name="connsiteY126" fmla="*/ 37873 h 204653"/>
                <a:gd name="connsiteX127" fmla="*/ 4357506 w 5682190"/>
                <a:gd name="connsiteY127" fmla="*/ 48695 h 204653"/>
                <a:gd name="connsiteX128" fmla="*/ 4373738 w 5682190"/>
                <a:gd name="connsiteY128" fmla="*/ 54105 h 204653"/>
                <a:gd name="connsiteX129" fmla="*/ 4417023 w 5682190"/>
                <a:gd name="connsiteY129" fmla="*/ 48695 h 204653"/>
                <a:gd name="connsiteX130" fmla="*/ 4427845 w 5682190"/>
                <a:gd name="connsiteY130" fmla="*/ 37873 h 204653"/>
                <a:gd name="connsiteX131" fmla="*/ 4444076 w 5682190"/>
                <a:gd name="connsiteY131" fmla="*/ 32463 h 204653"/>
                <a:gd name="connsiteX132" fmla="*/ 4465719 w 5682190"/>
                <a:gd name="connsiteY132" fmla="*/ 37873 h 204653"/>
                <a:gd name="connsiteX133" fmla="*/ 4498183 w 5682190"/>
                <a:gd name="connsiteY133" fmla="*/ 59516 h 204653"/>
                <a:gd name="connsiteX134" fmla="*/ 4541468 w 5682190"/>
                <a:gd name="connsiteY134" fmla="*/ 54105 h 204653"/>
                <a:gd name="connsiteX135" fmla="*/ 4573932 w 5682190"/>
                <a:gd name="connsiteY135" fmla="*/ 32463 h 204653"/>
                <a:gd name="connsiteX136" fmla="*/ 4590164 w 5682190"/>
                <a:gd name="connsiteY136" fmla="*/ 37873 h 204653"/>
                <a:gd name="connsiteX137" fmla="*/ 4606396 w 5682190"/>
                <a:gd name="connsiteY137" fmla="*/ 64927 h 204653"/>
                <a:gd name="connsiteX138" fmla="*/ 4660502 w 5682190"/>
                <a:gd name="connsiteY138" fmla="*/ 54105 h 204653"/>
                <a:gd name="connsiteX139" fmla="*/ 4671324 w 5682190"/>
                <a:gd name="connsiteY139" fmla="*/ 43284 h 204653"/>
                <a:gd name="connsiteX140" fmla="*/ 4687556 w 5682190"/>
                <a:gd name="connsiteY140" fmla="*/ 32463 h 204653"/>
                <a:gd name="connsiteX141" fmla="*/ 4698377 w 5682190"/>
                <a:gd name="connsiteY141" fmla="*/ 21641 h 204653"/>
                <a:gd name="connsiteX142" fmla="*/ 4714609 w 5682190"/>
                <a:gd name="connsiteY142" fmla="*/ 16231 h 204653"/>
                <a:gd name="connsiteX143" fmla="*/ 4736252 w 5682190"/>
                <a:gd name="connsiteY143" fmla="*/ 21641 h 204653"/>
                <a:gd name="connsiteX144" fmla="*/ 4747073 w 5682190"/>
                <a:gd name="connsiteY144" fmla="*/ 37873 h 204653"/>
                <a:gd name="connsiteX145" fmla="*/ 4801179 w 5682190"/>
                <a:gd name="connsiteY145" fmla="*/ 32463 h 204653"/>
                <a:gd name="connsiteX146" fmla="*/ 4812001 w 5682190"/>
                <a:gd name="connsiteY146" fmla="*/ 21641 h 204653"/>
                <a:gd name="connsiteX147" fmla="*/ 4844465 w 5682190"/>
                <a:gd name="connsiteY147" fmla="*/ 10820 h 204653"/>
                <a:gd name="connsiteX148" fmla="*/ 4849875 w 5682190"/>
                <a:gd name="connsiteY148" fmla="*/ 27052 h 204653"/>
                <a:gd name="connsiteX149" fmla="*/ 4855286 w 5682190"/>
                <a:gd name="connsiteY149" fmla="*/ 48695 h 204653"/>
                <a:gd name="connsiteX150" fmla="*/ 4871518 w 5682190"/>
                <a:gd name="connsiteY150" fmla="*/ 59516 h 204653"/>
                <a:gd name="connsiteX151" fmla="*/ 4936446 w 5682190"/>
                <a:gd name="connsiteY151" fmla="*/ 43284 h 204653"/>
                <a:gd name="connsiteX152" fmla="*/ 4968910 w 5682190"/>
                <a:gd name="connsiteY152" fmla="*/ 5410 h 204653"/>
                <a:gd name="connsiteX153" fmla="*/ 4995963 w 5682190"/>
                <a:gd name="connsiteY153" fmla="*/ 32463 h 204653"/>
                <a:gd name="connsiteX154" fmla="*/ 5028427 w 5682190"/>
                <a:gd name="connsiteY154" fmla="*/ 27052 h 204653"/>
                <a:gd name="connsiteX155" fmla="*/ 5044659 w 5682190"/>
                <a:gd name="connsiteY155" fmla="*/ 16231 h 204653"/>
                <a:gd name="connsiteX156" fmla="*/ 5077123 w 5682190"/>
                <a:gd name="connsiteY156" fmla="*/ 5410 h 204653"/>
                <a:gd name="connsiteX157" fmla="*/ 5093355 w 5682190"/>
                <a:gd name="connsiteY157" fmla="*/ 16231 h 204653"/>
                <a:gd name="connsiteX158" fmla="*/ 5109587 w 5682190"/>
                <a:gd name="connsiteY158" fmla="*/ 32463 h 204653"/>
                <a:gd name="connsiteX159" fmla="*/ 5125818 w 5682190"/>
                <a:gd name="connsiteY159" fmla="*/ 37873 h 204653"/>
                <a:gd name="connsiteX160" fmla="*/ 5158282 w 5682190"/>
                <a:gd name="connsiteY160" fmla="*/ 27052 h 204653"/>
                <a:gd name="connsiteX161" fmla="*/ 5169104 w 5682190"/>
                <a:gd name="connsiteY161" fmla="*/ 16231 h 204653"/>
                <a:gd name="connsiteX162" fmla="*/ 5185336 w 5682190"/>
                <a:gd name="connsiteY162" fmla="*/ 10820 h 204653"/>
                <a:gd name="connsiteX163" fmla="*/ 5282727 w 5682190"/>
                <a:gd name="connsiteY163" fmla="*/ 27052 h 204653"/>
                <a:gd name="connsiteX164" fmla="*/ 5288138 w 5682190"/>
                <a:gd name="connsiteY164" fmla="*/ 43284 h 204653"/>
                <a:gd name="connsiteX165" fmla="*/ 5304370 w 5682190"/>
                <a:gd name="connsiteY165" fmla="*/ 54105 h 204653"/>
                <a:gd name="connsiteX166" fmla="*/ 5331423 w 5682190"/>
                <a:gd name="connsiteY166" fmla="*/ 70337 h 204653"/>
                <a:gd name="connsiteX167" fmla="*/ 5353066 w 5682190"/>
                <a:gd name="connsiteY167" fmla="*/ 64927 h 204653"/>
                <a:gd name="connsiteX168" fmla="*/ 5363887 w 5682190"/>
                <a:gd name="connsiteY168" fmla="*/ 32463 h 204653"/>
                <a:gd name="connsiteX169" fmla="*/ 5401762 w 5682190"/>
                <a:gd name="connsiteY169" fmla="*/ 48695 h 204653"/>
                <a:gd name="connsiteX170" fmla="*/ 5434226 w 5682190"/>
                <a:gd name="connsiteY170" fmla="*/ 59516 h 204653"/>
                <a:gd name="connsiteX171" fmla="*/ 5482921 w 5682190"/>
                <a:gd name="connsiteY171" fmla="*/ 64927 h 204653"/>
                <a:gd name="connsiteX172" fmla="*/ 5509975 w 5682190"/>
                <a:gd name="connsiteY172" fmla="*/ 81159 h 204653"/>
                <a:gd name="connsiteX173" fmla="*/ 5515385 w 5682190"/>
                <a:gd name="connsiteY173" fmla="*/ 64927 h 204653"/>
                <a:gd name="connsiteX174" fmla="*/ 5553260 w 5682190"/>
                <a:gd name="connsiteY174" fmla="*/ 75748 h 204653"/>
                <a:gd name="connsiteX175" fmla="*/ 5564081 w 5682190"/>
                <a:gd name="connsiteY175" fmla="*/ 91980 h 204653"/>
                <a:gd name="connsiteX176" fmla="*/ 5574902 w 5682190"/>
                <a:gd name="connsiteY176" fmla="*/ 59516 h 204653"/>
                <a:gd name="connsiteX177" fmla="*/ 5580313 w 5682190"/>
                <a:gd name="connsiteY177" fmla="*/ 43284 h 204653"/>
                <a:gd name="connsiteX178" fmla="*/ 5596545 w 5682190"/>
                <a:gd name="connsiteY178" fmla="*/ 48695 h 204653"/>
                <a:gd name="connsiteX179" fmla="*/ 5612777 w 5682190"/>
                <a:gd name="connsiteY179" fmla="*/ 81159 h 204653"/>
                <a:gd name="connsiteX180" fmla="*/ 5623598 w 5682190"/>
                <a:gd name="connsiteY180" fmla="*/ 97391 h 204653"/>
                <a:gd name="connsiteX181" fmla="*/ 5629009 w 5682190"/>
                <a:gd name="connsiteY181" fmla="*/ 113623 h 204653"/>
                <a:gd name="connsiteX182" fmla="*/ 5639830 w 5682190"/>
                <a:gd name="connsiteY182" fmla="*/ 129854 h 204653"/>
                <a:gd name="connsiteX183" fmla="*/ 5611931 w 5682190"/>
                <a:gd name="connsiteY183" fmla="*/ 183168 h 204653"/>
                <a:gd name="connsiteX184" fmla="*/ 5155674 w 5682190"/>
                <a:gd name="connsiteY184" fmla="*/ 178550 h 204653"/>
                <a:gd name="connsiteX185" fmla="*/ 357135 w 5682190"/>
                <a:gd name="connsiteY185" fmla="*/ 204653 h 204653"/>
                <a:gd name="connsiteX0" fmla="*/ 14028 w 5339083"/>
                <a:gd name="connsiteY0" fmla="*/ 204653 h 204798"/>
                <a:gd name="connsiteX1" fmla="*/ 7627 w 5339083"/>
                <a:gd name="connsiteY1" fmla="*/ 72278 h 204798"/>
                <a:gd name="connsiteX2" fmla="*/ 1887 w 5339083"/>
                <a:gd name="connsiteY2" fmla="*/ 15901 h 204798"/>
                <a:gd name="connsiteX3" fmla="*/ 42981 w 5339083"/>
                <a:gd name="connsiteY3" fmla="*/ 5410 h 204798"/>
                <a:gd name="connsiteX4" fmla="*/ 97088 w 5339083"/>
                <a:gd name="connsiteY4" fmla="*/ 43284 h 204798"/>
                <a:gd name="connsiteX5" fmla="*/ 124141 w 5339083"/>
                <a:gd name="connsiteY5" fmla="*/ 75748 h 204798"/>
                <a:gd name="connsiteX6" fmla="*/ 140373 w 5339083"/>
                <a:gd name="connsiteY6" fmla="*/ 70337 h 204798"/>
                <a:gd name="connsiteX7" fmla="*/ 167426 w 5339083"/>
                <a:gd name="connsiteY7" fmla="*/ 54105 h 204798"/>
                <a:gd name="connsiteX8" fmla="*/ 199890 w 5339083"/>
                <a:gd name="connsiteY8" fmla="*/ 70337 h 204798"/>
                <a:gd name="connsiteX9" fmla="*/ 221533 w 5339083"/>
                <a:gd name="connsiteY9" fmla="*/ 64927 h 204798"/>
                <a:gd name="connsiteX10" fmla="*/ 253997 w 5339083"/>
                <a:gd name="connsiteY10" fmla="*/ 48695 h 204798"/>
                <a:gd name="connsiteX11" fmla="*/ 308103 w 5339083"/>
                <a:gd name="connsiteY11" fmla="*/ 64927 h 204798"/>
                <a:gd name="connsiteX12" fmla="*/ 324335 w 5339083"/>
                <a:gd name="connsiteY12" fmla="*/ 70337 h 204798"/>
                <a:gd name="connsiteX13" fmla="*/ 340567 w 5339083"/>
                <a:gd name="connsiteY13" fmla="*/ 81159 h 204798"/>
                <a:gd name="connsiteX14" fmla="*/ 400084 w 5339083"/>
                <a:gd name="connsiteY14" fmla="*/ 81159 h 204798"/>
                <a:gd name="connsiteX15" fmla="*/ 454191 w 5339083"/>
                <a:gd name="connsiteY15" fmla="*/ 81159 h 204798"/>
                <a:gd name="connsiteX16" fmla="*/ 508297 w 5339083"/>
                <a:gd name="connsiteY16" fmla="*/ 70337 h 204798"/>
                <a:gd name="connsiteX17" fmla="*/ 519119 w 5339083"/>
                <a:gd name="connsiteY17" fmla="*/ 59516 h 204798"/>
                <a:gd name="connsiteX18" fmla="*/ 535351 w 5339083"/>
                <a:gd name="connsiteY18" fmla="*/ 64927 h 204798"/>
                <a:gd name="connsiteX19" fmla="*/ 562404 w 5339083"/>
                <a:gd name="connsiteY19" fmla="*/ 70337 h 204798"/>
                <a:gd name="connsiteX20" fmla="*/ 589457 w 5339083"/>
                <a:gd name="connsiteY20" fmla="*/ 64927 h 204798"/>
                <a:gd name="connsiteX21" fmla="*/ 605689 w 5339083"/>
                <a:gd name="connsiteY21" fmla="*/ 59516 h 204798"/>
                <a:gd name="connsiteX22" fmla="*/ 621921 w 5339083"/>
                <a:gd name="connsiteY22" fmla="*/ 70337 h 204798"/>
                <a:gd name="connsiteX23" fmla="*/ 632742 w 5339083"/>
                <a:gd name="connsiteY23" fmla="*/ 86569 h 204798"/>
                <a:gd name="connsiteX24" fmla="*/ 686849 w 5339083"/>
                <a:gd name="connsiteY24" fmla="*/ 86569 h 204798"/>
                <a:gd name="connsiteX25" fmla="*/ 703081 w 5339083"/>
                <a:gd name="connsiteY25" fmla="*/ 75748 h 204798"/>
                <a:gd name="connsiteX26" fmla="*/ 735545 w 5339083"/>
                <a:gd name="connsiteY26" fmla="*/ 86569 h 204798"/>
                <a:gd name="connsiteX27" fmla="*/ 746366 w 5339083"/>
                <a:gd name="connsiteY27" fmla="*/ 97391 h 204798"/>
                <a:gd name="connsiteX28" fmla="*/ 784240 w 5339083"/>
                <a:gd name="connsiteY28" fmla="*/ 97391 h 204798"/>
                <a:gd name="connsiteX29" fmla="*/ 800472 w 5339083"/>
                <a:gd name="connsiteY29" fmla="*/ 86569 h 204798"/>
                <a:gd name="connsiteX30" fmla="*/ 816704 w 5339083"/>
                <a:gd name="connsiteY30" fmla="*/ 64927 h 204798"/>
                <a:gd name="connsiteX31" fmla="*/ 832936 w 5339083"/>
                <a:gd name="connsiteY31" fmla="*/ 59516 h 204798"/>
                <a:gd name="connsiteX32" fmla="*/ 849168 w 5339083"/>
                <a:gd name="connsiteY32" fmla="*/ 70337 h 204798"/>
                <a:gd name="connsiteX33" fmla="*/ 881632 w 5339083"/>
                <a:gd name="connsiteY33" fmla="*/ 81159 h 204798"/>
                <a:gd name="connsiteX34" fmla="*/ 924917 w 5339083"/>
                <a:gd name="connsiteY34" fmla="*/ 75748 h 204798"/>
                <a:gd name="connsiteX35" fmla="*/ 941149 w 5339083"/>
                <a:gd name="connsiteY35" fmla="*/ 70337 h 204798"/>
                <a:gd name="connsiteX36" fmla="*/ 930328 w 5339083"/>
                <a:gd name="connsiteY36" fmla="*/ 54105 h 204798"/>
                <a:gd name="connsiteX37" fmla="*/ 957381 w 5339083"/>
                <a:gd name="connsiteY37" fmla="*/ 59516 h 204798"/>
                <a:gd name="connsiteX38" fmla="*/ 1038541 w 5339083"/>
                <a:gd name="connsiteY38" fmla="*/ 64927 h 204798"/>
                <a:gd name="connsiteX39" fmla="*/ 1098058 w 5339083"/>
                <a:gd name="connsiteY39" fmla="*/ 81159 h 204798"/>
                <a:gd name="connsiteX40" fmla="*/ 1108880 w 5339083"/>
                <a:gd name="connsiteY40" fmla="*/ 70337 h 204798"/>
                <a:gd name="connsiteX41" fmla="*/ 1125111 w 5339083"/>
                <a:gd name="connsiteY41" fmla="*/ 75748 h 204798"/>
                <a:gd name="connsiteX42" fmla="*/ 1146754 w 5339083"/>
                <a:gd name="connsiteY42" fmla="*/ 81159 h 204798"/>
                <a:gd name="connsiteX43" fmla="*/ 1206271 w 5339083"/>
                <a:gd name="connsiteY43" fmla="*/ 75748 h 204798"/>
                <a:gd name="connsiteX44" fmla="*/ 1222503 w 5339083"/>
                <a:gd name="connsiteY44" fmla="*/ 70337 h 204798"/>
                <a:gd name="connsiteX45" fmla="*/ 1254967 w 5339083"/>
                <a:gd name="connsiteY45" fmla="*/ 86569 h 204798"/>
                <a:gd name="connsiteX46" fmla="*/ 1298252 w 5339083"/>
                <a:gd name="connsiteY46" fmla="*/ 81159 h 204798"/>
                <a:gd name="connsiteX47" fmla="*/ 1314484 w 5339083"/>
                <a:gd name="connsiteY47" fmla="*/ 75748 h 204798"/>
                <a:gd name="connsiteX48" fmla="*/ 1336127 w 5339083"/>
                <a:gd name="connsiteY48" fmla="*/ 54105 h 204798"/>
                <a:gd name="connsiteX49" fmla="*/ 1374001 w 5339083"/>
                <a:gd name="connsiteY49" fmla="*/ 54105 h 204798"/>
                <a:gd name="connsiteX50" fmla="*/ 1395644 w 5339083"/>
                <a:gd name="connsiteY50" fmla="*/ 32463 h 204798"/>
                <a:gd name="connsiteX51" fmla="*/ 1465982 w 5339083"/>
                <a:gd name="connsiteY51" fmla="*/ 21641 h 204798"/>
                <a:gd name="connsiteX52" fmla="*/ 1487625 w 5339083"/>
                <a:gd name="connsiteY52" fmla="*/ 16231 h 204798"/>
                <a:gd name="connsiteX53" fmla="*/ 1509268 w 5339083"/>
                <a:gd name="connsiteY53" fmla="*/ 37873 h 204798"/>
                <a:gd name="connsiteX54" fmla="*/ 1514678 w 5339083"/>
                <a:gd name="connsiteY54" fmla="*/ 59516 h 204798"/>
                <a:gd name="connsiteX55" fmla="*/ 1585017 w 5339083"/>
                <a:gd name="connsiteY55" fmla="*/ 64927 h 204798"/>
                <a:gd name="connsiteX56" fmla="*/ 1617481 w 5339083"/>
                <a:gd name="connsiteY56" fmla="*/ 75748 h 204798"/>
                <a:gd name="connsiteX57" fmla="*/ 1633713 w 5339083"/>
                <a:gd name="connsiteY57" fmla="*/ 86569 h 204798"/>
                <a:gd name="connsiteX58" fmla="*/ 1655355 w 5339083"/>
                <a:gd name="connsiteY58" fmla="*/ 91980 h 204798"/>
                <a:gd name="connsiteX59" fmla="*/ 1704051 w 5339083"/>
                <a:gd name="connsiteY59" fmla="*/ 86569 h 204798"/>
                <a:gd name="connsiteX60" fmla="*/ 1714872 w 5339083"/>
                <a:gd name="connsiteY60" fmla="*/ 70337 h 204798"/>
                <a:gd name="connsiteX61" fmla="*/ 1725694 w 5339083"/>
                <a:gd name="connsiteY61" fmla="*/ 59516 h 204798"/>
                <a:gd name="connsiteX62" fmla="*/ 1741926 w 5339083"/>
                <a:gd name="connsiteY62" fmla="*/ 64927 h 204798"/>
                <a:gd name="connsiteX63" fmla="*/ 1752747 w 5339083"/>
                <a:gd name="connsiteY63" fmla="*/ 81159 h 204798"/>
                <a:gd name="connsiteX64" fmla="*/ 1785211 w 5339083"/>
                <a:gd name="connsiteY64" fmla="*/ 91980 h 204798"/>
                <a:gd name="connsiteX65" fmla="*/ 1817675 w 5339083"/>
                <a:gd name="connsiteY65" fmla="*/ 86569 h 204798"/>
                <a:gd name="connsiteX66" fmla="*/ 1833907 w 5339083"/>
                <a:gd name="connsiteY66" fmla="*/ 81159 h 204798"/>
                <a:gd name="connsiteX67" fmla="*/ 1920477 w 5339083"/>
                <a:gd name="connsiteY67" fmla="*/ 75748 h 204798"/>
                <a:gd name="connsiteX68" fmla="*/ 1958352 w 5339083"/>
                <a:gd name="connsiteY68" fmla="*/ 86569 h 204798"/>
                <a:gd name="connsiteX69" fmla="*/ 2023280 w 5339083"/>
                <a:gd name="connsiteY69" fmla="*/ 81159 h 204798"/>
                <a:gd name="connsiteX70" fmla="*/ 2050333 w 5339083"/>
                <a:gd name="connsiteY70" fmla="*/ 64927 h 204798"/>
                <a:gd name="connsiteX71" fmla="*/ 2071975 w 5339083"/>
                <a:gd name="connsiteY71" fmla="*/ 37873 h 204798"/>
                <a:gd name="connsiteX72" fmla="*/ 2082797 w 5339083"/>
                <a:gd name="connsiteY72" fmla="*/ 27052 h 204798"/>
                <a:gd name="connsiteX73" fmla="*/ 2093618 w 5339083"/>
                <a:gd name="connsiteY73" fmla="*/ 43284 h 204798"/>
                <a:gd name="connsiteX74" fmla="*/ 2126082 w 5339083"/>
                <a:gd name="connsiteY74" fmla="*/ 59516 h 204798"/>
                <a:gd name="connsiteX75" fmla="*/ 2174778 w 5339083"/>
                <a:gd name="connsiteY75" fmla="*/ 54105 h 204798"/>
                <a:gd name="connsiteX76" fmla="*/ 2191010 w 5339083"/>
                <a:gd name="connsiteY76" fmla="*/ 48695 h 204798"/>
                <a:gd name="connsiteX77" fmla="*/ 2277580 w 5339083"/>
                <a:gd name="connsiteY77" fmla="*/ 59516 h 204798"/>
                <a:gd name="connsiteX78" fmla="*/ 2326276 w 5339083"/>
                <a:gd name="connsiteY78" fmla="*/ 54105 h 204798"/>
                <a:gd name="connsiteX79" fmla="*/ 2369561 w 5339083"/>
                <a:gd name="connsiteY79" fmla="*/ 48695 h 204798"/>
                <a:gd name="connsiteX80" fmla="*/ 2412846 w 5339083"/>
                <a:gd name="connsiteY80" fmla="*/ 43284 h 204798"/>
                <a:gd name="connsiteX81" fmla="*/ 2429078 w 5339083"/>
                <a:gd name="connsiteY81" fmla="*/ 54105 h 204798"/>
                <a:gd name="connsiteX82" fmla="*/ 2445310 w 5339083"/>
                <a:gd name="connsiteY82" fmla="*/ 59516 h 204798"/>
                <a:gd name="connsiteX83" fmla="*/ 2531881 w 5339083"/>
                <a:gd name="connsiteY83" fmla="*/ 54105 h 204798"/>
                <a:gd name="connsiteX84" fmla="*/ 2548113 w 5339083"/>
                <a:gd name="connsiteY84" fmla="*/ 43284 h 204798"/>
                <a:gd name="connsiteX85" fmla="*/ 2580577 w 5339083"/>
                <a:gd name="connsiteY85" fmla="*/ 21641 h 204798"/>
                <a:gd name="connsiteX86" fmla="*/ 2623862 w 5339083"/>
                <a:gd name="connsiteY86" fmla="*/ 54105 h 204798"/>
                <a:gd name="connsiteX87" fmla="*/ 2645504 w 5339083"/>
                <a:gd name="connsiteY87" fmla="*/ 59516 h 204798"/>
                <a:gd name="connsiteX88" fmla="*/ 2656326 w 5339083"/>
                <a:gd name="connsiteY88" fmla="*/ 70337 h 204798"/>
                <a:gd name="connsiteX89" fmla="*/ 2721253 w 5339083"/>
                <a:gd name="connsiteY89" fmla="*/ 54105 h 204798"/>
                <a:gd name="connsiteX90" fmla="*/ 2732075 w 5339083"/>
                <a:gd name="connsiteY90" fmla="*/ 43284 h 204798"/>
                <a:gd name="connsiteX91" fmla="*/ 2786181 w 5339083"/>
                <a:gd name="connsiteY91" fmla="*/ 37873 h 204798"/>
                <a:gd name="connsiteX92" fmla="*/ 2797003 w 5339083"/>
                <a:gd name="connsiteY92" fmla="*/ 27052 h 204798"/>
                <a:gd name="connsiteX93" fmla="*/ 2802413 w 5339083"/>
                <a:gd name="connsiteY93" fmla="*/ 10820 h 204798"/>
                <a:gd name="connsiteX94" fmla="*/ 2818645 w 5339083"/>
                <a:gd name="connsiteY94" fmla="*/ 16231 h 204798"/>
                <a:gd name="connsiteX95" fmla="*/ 2867341 w 5339083"/>
                <a:gd name="connsiteY95" fmla="*/ 54105 h 204798"/>
                <a:gd name="connsiteX96" fmla="*/ 2905216 w 5339083"/>
                <a:gd name="connsiteY96" fmla="*/ 43284 h 204798"/>
                <a:gd name="connsiteX97" fmla="*/ 2926858 w 5339083"/>
                <a:gd name="connsiteY97" fmla="*/ 48695 h 204798"/>
                <a:gd name="connsiteX98" fmla="*/ 2937680 w 5339083"/>
                <a:gd name="connsiteY98" fmla="*/ 59516 h 204798"/>
                <a:gd name="connsiteX99" fmla="*/ 2991786 w 5339083"/>
                <a:gd name="connsiteY99" fmla="*/ 59516 h 204798"/>
                <a:gd name="connsiteX100" fmla="*/ 3035071 w 5339083"/>
                <a:gd name="connsiteY100" fmla="*/ 37873 h 204798"/>
                <a:gd name="connsiteX101" fmla="*/ 3067535 w 5339083"/>
                <a:gd name="connsiteY101" fmla="*/ 32463 h 204798"/>
                <a:gd name="connsiteX102" fmla="*/ 3099999 w 5339083"/>
                <a:gd name="connsiteY102" fmla="*/ 21641 h 204798"/>
                <a:gd name="connsiteX103" fmla="*/ 3116231 w 5339083"/>
                <a:gd name="connsiteY103" fmla="*/ 16231 h 204798"/>
                <a:gd name="connsiteX104" fmla="*/ 3121642 w 5339083"/>
                <a:gd name="connsiteY104" fmla="*/ 32463 h 204798"/>
                <a:gd name="connsiteX105" fmla="*/ 3202801 w 5339083"/>
                <a:gd name="connsiteY105" fmla="*/ 43284 h 204798"/>
                <a:gd name="connsiteX106" fmla="*/ 3224444 w 5339083"/>
                <a:gd name="connsiteY106" fmla="*/ 48695 h 204798"/>
                <a:gd name="connsiteX107" fmla="*/ 3251497 w 5339083"/>
                <a:gd name="connsiteY107" fmla="*/ 70337 h 204798"/>
                <a:gd name="connsiteX108" fmla="*/ 3327246 w 5339083"/>
                <a:gd name="connsiteY108" fmla="*/ 54105 h 204798"/>
                <a:gd name="connsiteX109" fmla="*/ 3338068 w 5339083"/>
                <a:gd name="connsiteY109" fmla="*/ 43284 h 204798"/>
                <a:gd name="connsiteX110" fmla="*/ 3370532 w 5339083"/>
                <a:gd name="connsiteY110" fmla="*/ 48695 h 204798"/>
                <a:gd name="connsiteX111" fmla="*/ 3386764 w 5339083"/>
                <a:gd name="connsiteY111" fmla="*/ 54105 h 204798"/>
                <a:gd name="connsiteX112" fmla="*/ 3457102 w 5339083"/>
                <a:gd name="connsiteY112" fmla="*/ 48695 h 204798"/>
                <a:gd name="connsiteX113" fmla="*/ 3511209 w 5339083"/>
                <a:gd name="connsiteY113" fmla="*/ 37873 h 204798"/>
                <a:gd name="connsiteX114" fmla="*/ 3527440 w 5339083"/>
                <a:gd name="connsiteY114" fmla="*/ 64927 h 204798"/>
                <a:gd name="connsiteX115" fmla="*/ 3543672 w 5339083"/>
                <a:gd name="connsiteY115" fmla="*/ 59516 h 204798"/>
                <a:gd name="connsiteX116" fmla="*/ 3570726 w 5339083"/>
                <a:gd name="connsiteY116" fmla="*/ 54105 h 204798"/>
                <a:gd name="connsiteX117" fmla="*/ 3662707 w 5339083"/>
                <a:gd name="connsiteY117" fmla="*/ 43284 h 204798"/>
                <a:gd name="connsiteX118" fmla="*/ 3689760 w 5339083"/>
                <a:gd name="connsiteY118" fmla="*/ 48695 h 204798"/>
                <a:gd name="connsiteX119" fmla="*/ 3749277 w 5339083"/>
                <a:gd name="connsiteY119" fmla="*/ 43284 h 204798"/>
                <a:gd name="connsiteX120" fmla="*/ 3765509 w 5339083"/>
                <a:gd name="connsiteY120" fmla="*/ 48695 h 204798"/>
                <a:gd name="connsiteX121" fmla="*/ 3781741 w 5339083"/>
                <a:gd name="connsiteY121" fmla="*/ 59516 h 204798"/>
                <a:gd name="connsiteX122" fmla="*/ 3819616 w 5339083"/>
                <a:gd name="connsiteY122" fmla="*/ 54105 h 204798"/>
                <a:gd name="connsiteX123" fmla="*/ 3884543 w 5339083"/>
                <a:gd name="connsiteY123" fmla="*/ 37873 h 204798"/>
                <a:gd name="connsiteX124" fmla="*/ 3949471 w 5339083"/>
                <a:gd name="connsiteY124" fmla="*/ 43284 h 204798"/>
                <a:gd name="connsiteX125" fmla="*/ 3971114 w 5339083"/>
                <a:gd name="connsiteY125" fmla="*/ 21641 h 204798"/>
                <a:gd name="connsiteX126" fmla="*/ 4003578 w 5339083"/>
                <a:gd name="connsiteY126" fmla="*/ 37873 h 204798"/>
                <a:gd name="connsiteX127" fmla="*/ 4014399 w 5339083"/>
                <a:gd name="connsiteY127" fmla="*/ 48695 h 204798"/>
                <a:gd name="connsiteX128" fmla="*/ 4030631 w 5339083"/>
                <a:gd name="connsiteY128" fmla="*/ 54105 h 204798"/>
                <a:gd name="connsiteX129" fmla="*/ 4073916 w 5339083"/>
                <a:gd name="connsiteY129" fmla="*/ 48695 h 204798"/>
                <a:gd name="connsiteX130" fmla="*/ 4084738 w 5339083"/>
                <a:gd name="connsiteY130" fmla="*/ 37873 h 204798"/>
                <a:gd name="connsiteX131" fmla="*/ 4100969 w 5339083"/>
                <a:gd name="connsiteY131" fmla="*/ 32463 h 204798"/>
                <a:gd name="connsiteX132" fmla="*/ 4122612 w 5339083"/>
                <a:gd name="connsiteY132" fmla="*/ 37873 h 204798"/>
                <a:gd name="connsiteX133" fmla="*/ 4155076 w 5339083"/>
                <a:gd name="connsiteY133" fmla="*/ 59516 h 204798"/>
                <a:gd name="connsiteX134" fmla="*/ 4198361 w 5339083"/>
                <a:gd name="connsiteY134" fmla="*/ 54105 h 204798"/>
                <a:gd name="connsiteX135" fmla="*/ 4230825 w 5339083"/>
                <a:gd name="connsiteY135" fmla="*/ 32463 h 204798"/>
                <a:gd name="connsiteX136" fmla="*/ 4247057 w 5339083"/>
                <a:gd name="connsiteY136" fmla="*/ 37873 h 204798"/>
                <a:gd name="connsiteX137" fmla="*/ 4263289 w 5339083"/>
                <a:gd name="connsiteY137" fmla="*/ 64927 h 204798"/>
                <a:gd name="connsiteX138" fmla="*/ 4317395 w 5339083"/>
                <a:gd name="connsiteY138" fmla="*/ 54105 h 204798"/>
                <a:gd name="connsiteX139" fmla="*/ 4328217 w 5339083"/>
                <a:gd name="connsiteY139" fmla="*/ 43284 h 204798"/>
                <a:gd name="connsiteX140" fmla="*/ 4344449 w 5339083"/>
                <a:gd name="connsiteY140" fmla="*/ 32463 h 204798"/>
                <a:gd name="connsiteX141" fmla="*/ 4355270 w 5339083"/>
                <a:gd name="connsiteY141" fmla="*/ 21641 h 204798"/>
                <a:gd name="connsiteX142" fmla="*/ 4371502 w 5339083"/>
                <a:gd name="connsiteY142" fmla="*/ 16231 h 204798"/>
                <a:gd name="connsiteX143" fmla="*/ 4393145 w 5339083"/>
                <a:gd name="connsiteY143" fmla="*/ 21641 h 204798"/>
                <a:gd name="connsiteX144" fmla="*/ 4403966 w 5339083"/>
                <a:gd name="connsiteY144" fmla="*/ 37873 h 204798"/>
                <a:gd name="connsiteX145" fmla="*/ 4458072 w 5339083"/>
                <a:gd name="connsiteY145" fmla="*/ 32463 h 204798"/>
                <a:gd name="connsiteX146" fmla="*/ 4468894 w 5339083"/>
                <a:gd name="connsiteY146" fmla="*/ 21641 h 204798"/>
                <a:gd name="connsiteX147" fmla="*/ 4501358 w 5339083"/>
                <a:gd name="connsiteY147" fmla="*/ 10820 h 204798"/>
                <a:gd name="connsiteX148" fmla="*/ 4506768 w 5339083"/>
                <a:gd name="connsiteY148" fmla="*/ 27052 h 204798"/>
                <a:gd name="connsiteX149" fmla="*/ 4512179 w 5339083"/>
                <a:gd name="connsiteY149" fmla="*/ 48695 h 204798"/>
                <a:gd name="connsiteX150" fmla="*/ 4528411 w 5339083"/>
                <a:gd name="connsiteY150" fmla="*/ 59516 h 204798"/>
                <a:gd name="connsiteX151" fmla="*/ 4593339 w 5339083"/>
                <a:gd name="connsiteY151" fmla="*/ 43284 h 204798"/>
                <a:gd name="connsiteX152" fmla="*/ 4625803 w 5339083"/>
                <a:gd name="connsiteY152" fmla="*/ 5410 h 204798"/>
                <a:gd name="connsiteX153" fmla="*/ 4652856 w 5339083"/>
                <a:gd name="connsiteY153" fmla="*/ 32463 h 204798"/>
                <a:gd name="connsiteX154" fmla="*/ 4685320 w 5339083"/>
                <a:gd name="connsiteY154" fmla="*/ 27052 h 204798"/>
                <a:gd name="connsiteX155" fmla="*/ 4701552 w 5339083"/>
                <a:gd name="connsiteY155" fmla="*/ 16231 h 204798"/>
                <a:gd name="connsiteX156" fmla="*/ 4734016 w 5339083"/>
                <a:gd name="connsiteY156" fmla="*/ 5410 h 204798"/>
                <a:gd name="connsiteX157" fmla="*/ 4750248 w 5339083"/>
                <a:gd name="connsiteY157" fmla="*/ 16231 h 204798"/>
                <a:gd name="connsiteX158" fmla="*/ 4766480 w 5339083"/>
                <a:gd name="connsiteY158" fmla="*/ 32463 h 204798"/>
                <a:gd name="connsiteX159" fmla="*/ 4782711 w 5339083"/>
                <a:gd name="connsiteY159" fmla="*/ 37873 h 204798"/>
                <a:gd name="connsiteX160" fmla="*/ 4815175 w 5339083"/>
                <a:gd name="connsiteY160" fmla="*/ 27052 h 204798"/>
                <a:gd name="connsiteX161" fmla="*/ 4825997 w 5339083"/>
                <a:gd name="connsiteY161" fmla="*/ 16231 h 204798"/>
                <a:gd name="connsiteX162" fmla="*/ 4842229 w 5339083"/>
                <a:gd name="connsiteY162" fmla="*/ 10820 h 204798"/>
                <a:gd name="connsiteX163" fmla="*/ 4939620 w 5339083"/>
                <a:gd name="connsiteY163" fmla="*/ 27052 h 204798"/>
                <a:gd name="connsiteX164" fmla="*/ 4945031 w 5339083"/>
                <a:gd name="connsiteY164" fmla="*/ 43284 h 204798"/>
                <a:gd name="connsiteX165" fmla="*/ 4961263 w 5339083"/>
                <a:gd name="connsiteY165" fmla="*/ 54105 h 204798"/>
                <a:gd name="connsiteX166" fmla="*/ 4988316 w 5339083"/>
                <a:gd name="connsiteY166" fmla="*/ 70337 h 204798"/>
                <a:gd name="connsiteX167" fmla="*/ 5009959 w 5339083"/>
                <a:gd name="connsiteY167" fmla="*/ 64927 h 204798"/>
                <a:gd name="connsiteX168" fmla="*/ 5020780 w 5339083"/>
                <a:gd name="connsiteY168" fmla="*/ 32463 h 204798"/>
                <a:gd name="connsiteX169" fmla="*/ 5058655 w 5339083"/>
                <a:gd name="connsiteY169" fmla="*/ 48695 h 204798"/>
                <a:gd name="connsiteX170" fmla="*/ 5091119 w 5339083"/>
                <a:gd name="connsiteY170" fmla="*/ 59516 h 204798"/>
                <a:gd name="connsiteX171" fmla="*/ 5139814 w 5339083"/>
                <a:gd name="connsiteY171" fmla="*/ 64927 h 204798"/>
                <a:gd name="connsiteX172" fmla="*/ 5166868 w 5339083"/>
                <a:gd name="connsiteY172" fmla="*/ 81159 h 204798"/>
                <a:gd name="connsiteX173" fmla="*/ 5172278 w 5339083"/>
                <a:gd name="connsiteY173" fmla="*/ 64927 h 204798"/>
                <a:gd name="connsiteX174" fmla="*/ 5210153 w 5339083"/>
                <a:gd name="connsiteY174" fmla="*/ 75748 h 204798"/>
                <a:gd name="connsiteX175" fmla="*/ 5220974 w 5339083"/>
                <a:gd name="connsiteY175" fmla="*/ 91980 h 204798"/>
                <a:gd name="connsiteX176" fmla="*/ 5231795 w 5339083"/>
                <a:gd name="connsiteY176" fmla="*/ 59516 h 204798"/>
                <a:gd name="connsiteX177" fmla="*/ 5237206 w 5339083"/>
                <a:gd name="connsiteY177" fmla="*/ 43284 h 204798"/>
                <a:gd name="connsiteX178" fmla="*/ 5253438 w 5339083"/>
                <a:gd name="connsiteY178" fmla="*/ 48695 h 204798"/>
                <a:gd name="connsiteX179" fmla="*/ 5269670 w 5339083"/>
                <a:gd name="connsiteY179" fmla="*/ 81159 h 204798"/>
                <a:gd name="connsiteX180" fmla="*/ 5280491 w 5339083"/>
                <a:gd name="connsiteY180" fmla="*/ 97391 h 204798"/>
                <a:gd name="connsiteX181" fmla="*/ 5285902 w 5339083"/>
                <a:gd name="connsiteY181" fmla="*/ 113623 h 204798"/>
                <a:gd name="connsiteX182" fmla="*/ 5296723 w 5339083"/>
                <a:gd name="connsiteY182" fmla="*/ 129854 h 204798"/>
                <a:gd name="connsiteX183" fmla="*/ 5268824 w 5339083"/>
                <a:gd name="connsiteY183" fmla="*/ 183168 h 204798"/>
                <a:gd name="connsiteX184" fmla="*/ 4812567 w 5339083"/>
                <a:gd name="connsiteY184" fmla="*/ 178550 h 204798"/>
                <a:gd name="connsiteX185" fmla="*/ 14028 w 5339083"/>
                <a:gd name="connsiteY185" fmla="*/ 204653 h 204798"/>
                <a:gd name="connsiteX0" fmla="*/ 357884 w 5682939"/>
                <a:gd name="connsiteY0" fmla="*/ 204653 h 204653"/>
                <a:gd name="connsiteX1" fmla="*/ 349253 w 5682939"/>
                <a:gd name="connsiteY1" fmla="*/ 103502 h 204653"/>
                <a:gd name="connsiteX2" fmla="*/ 345743 w 5682939"/>
                <a:gd name="connsiteY2" fmla="*/ 15901 h 204653"/>
                <a:gd name="connsiteX3" fmla="*/ 386837 w 5682939"/>
                <a:gd name="connsiteY3" fmla="*/ 5410 h 204653"/>
                <a:gd name="connsiteX4" fmla="*/ 440944 w 5682939"/>
                <a:gd name="connsiteY4" fmla="*/ 43284 h 204653"/>
                <a:gd name="connsiteX5" fmla="*/ 467997 w 5682939"/>
                <a:gd name="connsiteY5" fmla="*/ 75748 h 204653"/>
                <a:gd name="connsiteX6" fmla="*/ 484229 w 5682939"/>
                <a:gd name="connsiteY6" fmla="*/ 70337 h 204653"/>
                <a:gd name="connsiteX7" fmla="*/ 511282 w 5682939"/>
                <a:gd name="connsiteY7" fmla="*/ 54105 h 204653"/>
                <a:gd name="connsiteX8" fmla="*/ 543746 w 5682939"/>
                <a:gd name="connsiteY8" fmla="*/ 70337 h 204653"/>
                <a:gd name="connsiteX9" fmla="*/ 565389 w 5682939"/>
                <a:gd name="connsiteY9" fmla="*/ 64927 h 204653"/>
                <a:gd name="connsiteX10" fmla="*/ 597853 w 5682939"/>
                <a:gd name="connsiteY10" fmla="*/ 48695 h 204653"/>
                <a:gd name="connsiteX11" fmla="*/ 651959 w 5682939"/>
                <a:gd name="connsiteY11" fmla="*/ 64927 h 204653"/>
                <a:gd name="connsiteX12" fmla="*/ 668191 w 5682939"/>
                <a:gd name="connsiteY12" fmla="*/ 70337 h 204653"/>
                <a:gd name="connsiteX13" fmla="*/ 684423 w 5682939"/>
                <a:gd name="connsiteY13" fmla="*/ 81159 h 204653"/>
                <a:gd name="connsiteX14" fmla="*/ 743940 w 5682939"/>
                <a:gd name="connsiteY14" fmla="*/ 81159 h 204653"/>
                <a:gd name="connsiteX15" fmla="*/ 798047 w 5682939"/>
                <a:gd name="connsiteY15" fmla="*/ 81159 h 204653"/>
                <a:gd name="connsiteX16" fmla="*/ 852153 w 5682939"/>
                <a:gd name="connsiteY16" fmla="*/ 70337 h 204653"/>
                <a:gd name="connsiteX17" fmla="*/ 862975 w 5682939"/>
                <a:gd name="connsiteY17" fmla="*/ 59516 h 204653"/>
                <a:gd name="connsiteX18" fmla="*/ 879207 w 5682939"/>
                <a:gd name="connsiteY18" fmla="*/ 64927 h 204653"/>
                <a:gd name="connsiteX19" fmla="*/ 906260 w 5682939"/>
                <a:gd name="connsiteY19" fmla="*/ 70337 h 204653"/>
                <a:gd name="connsiteX20" fmla="*/ 933313 w 5682939"/>
                <a:gd name="connsiteY20" fmla="*/ 64927 h 204653"/>
                <a:gd name="connsiteX21" fmla="*/ 949545 w 5682939"/>
                <a:gd name="connsiteY21" fmla="*/ 59516 h 204653"/>
                <a:gd name="connsiteX22" fmla="*/ 965777 w 5682939"/>
                <a:gd name="connsiteY22" fmla="*/ 70337 h 204653"/>
                <a:gd name="connsiteX23" fmla="*/ 976598 w 5682939"/>
                <a:gd name="connsiteY23" fmla="*/ 86569 h 204653"/>
                <a:gd name="connsiteX24" fmla="*/ 1030705 w 5682939"/>
                <a:gd name="connsiteY24" fmla="*/ 86569 h 204653"/>
                <a:gd name="connsiteX25" fmla="*/ 1046937 w 5682939"/>
                <a:gd name="connsiteY25" fmla="*/ 75748 h 204653"/>
                <a:gd name="connsiteX26" fmla="*/ 1079401 w 5682939"/>
                <a:gd name="connsiteY26" fmla="*/ 86569 h 204653"/>
                <a:gd name="connsiteX27" fmla="*/ 1090222 w 5682939"/>
                <a:gd name="connsiteY27" fmla="*/ 97391 h 204653"/>
                <a:gd name="connsiteX28" fmla="*/ 1128096 w 5682939"/>
                <a:gd name="connsiteY28" fmla="*/ 97391 h 204653"/>
                <a:gd name="connsiteX29" fmla="*/ 1144328 w 5682939"/>
                <a:gd name="connsiteY29" fmla="*/ 86569 h 204653"/>
                <a:gd name="connsiteX30" fmla="*/ 1160560 w 5682939"/>
                <a:gd name="connsiteY30" fmla="*/ 64927 h 204653"/>
                <a:gd name="connsiteX31" fmla="*/ 1176792 w 5682939"/>
                <a:gd name="connsiteY31" fmla="*/ 59516 h 204653"/>
                <a:gd name="connsiteX32" fmla="*/ 1193024 w 5682939"/>
                <a:gd name="connsiteY32" fmla="*/ 70337 h 204653"/>
                <a:gd name="connsiteX33" fmla="*/ 1225488 w 5682939"/>
                <a:gd name="connsiteY33" fmla="*/ 81159 h 204653"/>
                <a:gd name="connsiteX34" fmla="*/ 1268773 w 5682939"/>
                <a:gd name="connsiteY34" fmla="*/ 75748 h 204653"/>
                <a:gd name="connsiteX35" fmla="*/ 1285005 w 5682939"/>
                <a:gd name="connsiteY35" fmla="*/ 70337 h 204653"/>
                <a:gd name="connsiteX36" fmla="*/ 1274184 w 5682939"/>
                <a:gd name="connsiteY36" fmla="*/ 54105 h 204653"/>
                <a:gd name="connsiteX37" fmla="*/ 1301237 w 5682939"/>
                <a:gd name="connsiteY37" fmla="*/ 59516 h 204653"/>
                <a:gd name="connsiteX38" fmla="*/ 1382397 w 5682939"/>
                <a:gd name="connsiteY38" fmla="*/ 64927 h 204653"/>
                <a:gd name="connsiteX39" fmla="*/ 1441914 w 5682939"/>
                <a:gd name="connsiteY39" fmla="*/ 81159 h 204653"/>
                <a:gd name="connsiteX40" fmla="*/ 1452736 w 5682939"/>
                <a:gd name="connsiteY40" fmla="*/ 70337 h 204653"/>
                <a:gd name="connsiteX41" fmla="*/ 1468967 w 5682939"/>
                <a:gd name="connsiteY41" fmla="*/ 75748 h 204653"/>
                <a:gd name="connsiteX42" fmla="*/ 1490610 w 5682939"/>
                <a:gd name="connsiteY42" fmla="*/ 81159 h 204653"/>
                <a:gd name="connsiteX43" fmla="*/ 1550127 w 5682939"/>
                <a:gd name="connsiteY43" fmla="*/ 75748 h 204653"/>
                <a:gd name="connsiteX44" fmla="*/ 1566359 w 5682939"/>
                <a:gd name="connsiteY44" fmla="*/ 70337 h 204653"/>
                <a:gd name="connsiteX45" fmla="*/ 1598823 w 5682939"/>
                <a:gd name="connsiteY45" fmla="*/ 86569 h 204653"/>
                <a:gd name="connsiteX46" fmla="*/ 1642108 w 5682939"/>
                <a:gd name="connsiteY46" fmla="*/ 81159 h 204653"/>
                <a:gd name="connsiteX47" fmla="*/ 1658340 w 5682939"/>
                <a:gd name="connsiteY47" fmla="*/ 75748 h 204653"/>
                <a:gd name="connsiteX48" fmla="*/ 1679983 w 5682939"/>
                <a:gd name="connsiteY48" fmla="*/ 54105 h 204653"/>
                <a:gd name="connsiteX49" fmla="*/ 1717857 w 5682939"/>
                <a:gd name="connsiteY49" fmla="*/ 54105 h 204653"/>
                <a:gd name="connsiteX50" fmla="*/ 1739500 w 5682939"/>
                <a:gd name="connsiteY50" fmla="*/ 32463 h 204653"/>
                <a:gd name="connsiteX51" fmla="*/ 1809838 w 5682939"/>
                <a:gd name="connsiteY51" fmla="*/ 21641 h 204653"/>
                <a:gd name="connsiteX52" fmla="*/ 1831481 w 5682939"/>
                <a:gd name="connsiteY52" fmla="*/ 16231 h 204653"/>
                <a:gd name="connsiteX53" fmla="*/ 1853124 w 5682939"/>
                <a:gd name="connsiteY53" fmla="*/ 37873 h 204653"/>
                <a:gd name="connsiteX54" fmla="*/ 1858534 w 5682939"/>
                <a:gd name="connsiteY54" fmla="*/ 59516 h 204653"/>
                <a:gd name="connsiteX55" fmla="*/ 1928873 w 5682939"/>
                <a:gd name="connsiteY55" fmla="*/ 64927 h 204653"/>
                <a:gd name="connsiteX56" fmla="*/ 1961337 w 5682939"/>
                <a:gd name="connsiteY56" fmla="*/ 75748 h 204653"/>
                <a:gd name="connsiteX57" fmla="*/ 1977569 w 5682939"/>
                <a:gd name="connsiteY57" fmla="*/ 86569 h 204653"/>
                <a:gd name="connsiteX58" fmla="*/ 1999211 w 5682939"/>
                <a:gd name="connsiteY58" fmla="*/ 91980 h 204653"/>
                <a:gd name="connsiteX59" fmla="*/ 2047907 w 5682939"/>
                <a:gd name="connsiteY59" fmla="*/ 86569 h 204653"/>
                <a:gd name="connsiteX60" fmla="*/ 2058728 w 5682939"/>
                <a:gd name="connsiteY60" fmla="*/ 70337 h 204653"/>
                <a:gd name="connsiteX61" fmla="*/ 2069550 w 5682939"/>
                <a:gd name="connsiteY61" fmla="*/ 59516 h 204653"/>
                <a:gd name="connsiteX62" fmla="*/ 2085782 w 5682939"/>
                <a:gd name="connsiteY62" fmla="*/ 64927 h 204653"/>
                <a:gd name="connsiteX63" fmla="*/ 2096603 w 5682939"/>
                <a:gd name="connsiteY63" fmla="*/ 81159 h 204653"/>
                <a:gd name="connsiteX64" fmla="*/ 2129067 w 5682939"/>
                <a:gd name="connsiteY64" fmla="*/ 91980 h 204653"/>
                <a:gd name="connsiteX65" fmla="*/ 2161531 w 5682939"/>
                <a:gd name="connsiteY65" fmla="*/ 86569 h 204653"/>
                <a:gd name="connsiteX66" fmla="*/ 2177763 w 5682939"/>
                <a:gd name="connsiteY66" fmla="*/ 81159 h 204653"/>
                <a:gd name="connsiteX67" fmla="*/ 2264333 w 5682939"/>
                <a:gd name="connsiteY67" fmla="*/ 75748 h 204653"/>
                <a:gd name="connsiteX68" fmla="*/ 2302208 w 5682939"/>
                <a:gd name="connsiteY68" fmla="*/ 86569 h 204653"/>
                <a:gd name="connsiteX69" fmla="*/ 2367136 w 5682939"/>
                <a:gd name="connsiteY69" fmla="*/ 81159 h 204653"/>
                <a:gd name="connsiteX70" fmla="*/ 2394189 w 5682939"/>
                <a:gd name="connsiteY70" fmla="*/ 64927 h 204653"/>
                <a:gd name="connsiteX71" fmla="*/ 2415831 w 5682939"/>
                <a:gd name="connsiteY71" fmla="*/ 37873 h 204653"/>
                <a:gd name="connsiteX72" fmla="*/ 2426653 w 5682939"/>
                <a:gd name="connsiteY72" fmla="*/ 27052 h 204653"/>
                <a:gd name="connsiteX73" fmla="*/ 2437474 w 5682939"/>
                <a:gd name="connsiteY73" fmla="*/ 43284 h 204653"/>
                <a:gd name="connsiteX74" fmla="*/ 2469938 w 5682939"/>
                <a:gd name="connsiteY74" fmla="*/ 59516 h 204653"/>
                <a:gd name="connsiteX75" fmla="*/ 2518634 w 5682939"/>
                <a:gd name="connsiteY75" fmla="*/ 54105 h 204653"/>
                <a:gd name="connsiteX76" fmla="*/ 2534866 w 5682939"/>
                <a:gd name="connsiteY76" fmla="*/ 48695 h 204653"/>
                <a:gd name="connsiteX77" fmla="*/ 2621436 w 5682939"/>
                <a:gd name="connsiteY77" fmla="*/ 59516 h 204653"/>
                <a:gd name="connsiteX78" fmla="*/ 2670132 w 5682939"/>
                <a:gd name="connsiteY78" fmla="*/ 54105 h 204653"/>
                <a:gd name="connsiteX79" fmla="*/ 2713417 w 5682939"/>
                <a:gd name="connsiteY79" fmla="*/ 48695 h 204653"/>
                <a:gd name="connsiteX80" fmla="*/ 2756702 w 5682939"/>
                <a:gd name="connsiteY80" fmla="*/ 43284 h 204653"/>
                <a:gd name="connsiteX81" fmla="*/ 2772934 w 5682939"/>
                <a:gd name="connsiteY81" fmla="*/ 54105 h 204653"/>
                <a:gd name="connsiteX82" fmla="*/ 2789166 w 5682939"/>
                <a:gd name="connsiteY82" fmla="*/ 59516 h 204653"/>
                <a:gd name="connsiteX83" fmla="*/ 2875737 w 5682939"/>
                <a:gd name="connsiteY83" fmla="*/ 54105 h 204653"/>
                <a:gd name="connsiteX84" fmla="*/ 2891969 w 5682939"/>
                <a:gd name="connsiteY84" fmla="*/ 43284 h 204653"/>
                <a:gd name="connsiteX85" fmla="*/ 2924433 w 5682939"/>
                <a:gd name="connsiteY85" fmla="*/ 21641 h 204653"/>
                <a:gd name="connsiteX86" fmla="*/ 2967718 w 5682939"/>
                <a:gd name="connsiteY86" fmla="*/ 54105 h 204653"/>
                <a:gd name="connsiteX87" fmla="*/ 2989360 w 5682939"/>
                <a:gd name="connsiteY87" fmla="*/ 59516 h 204653"/>
                <a:gd name="connsiteX88" fmla="*/ 3000182 w 5682939"/>
                <a:gd name="connsiteY88" fmla="*/ 70337 h 204653"/>
                <a:gd name="connsiteX89" fmla="*/ 3065109 w 5682939"/>
                <a:gd name="connsiteY89" fmla="*/ 54105 h 204653"/>
                <a:gd name="connsiteX90" fmla="*/ 3075931 w 5682939"/>
                <a:gd name="connsiteY90" fmla="*/ 43284 h 204653"/>
                <a:gd name="connsiteX91" fmla="*/ 3130037 w 5682939"/>
                <a:gd name="connsiteY91" fmla="*/ 37873 h 204653"/>
                <a:gd name="connsiteX92" fmla="*/ 3140859 w 5682939"/>
                <a:gd name="connsiteY92" fmla="*/ 27052 h 204653"/>
                <a:gd name="connsiteX93" fmla="*/ 3146269 w 5682939"/>
                <a:gd name="connsiteY93" fmla="*/ 10820 h 204653"/>
                <a:gd name="connsiteX94" fmla="*/ 3162501 w 5682939"/>
                <a:gd name="connsiteY94" fmla="*/ 16231 h 204653"/>
                <a:gd name="connsiteX95" fmla="*/ 3211197 w 5682939"/>
                <a:gd name="connsiteY95" fmla="*/ 54105 h 204653"/>
                <a:gd name="connsiteX96" fmla="*/ 3249072 w 5682939"/>
                <a:gd name="connsiteY96" fmla="*/ 43284 h 204653"/>
                <a:gd name="connsiteX97" fmla="*/ 3270714 w 5682939"/>
                <a:gd name="connsiteY97" fmla="*/ 48695 h 204653"/>
                <a:gd name="connsiteX98" fmla="*/ 3281536 w 5682939"/>
                <a:gd name="connsiteY98" fmla="*/ 59516 h 204653"/>
                <a:gd name="connsiteX99" fmla="*/ 3335642 w 5682939"/>
                <a:gd name="connsiteY99" fmla="*/ 59516 h 204653"/>
                <a:gd name="connsiteX100" fmla="*/ 3378927 w 5682939"/>
                <a:gd name="connsiteY100" fmla="*/ 37873 h 204653"/>
                <a:gd name="connsiteX101" fmla="*/ 3411391 w 5682939"/>
                <a:gd name="connsiteY101" fmla="*/ 32463 h 204653"/>
                <a:gd name="connsiteX102" fmla="*/ 3443855 w 5682939"/>
                <a:gd name="connsiteY102" fmla="*/ 21641 h 204653"/>
                <a:gd name="connsiteX103" fmla="*/ 3460087 w 5682939"/>
                <a:gd name="connsiteY103" fmla="*/ 16231 h 204653"/>
                <a:gd name="connsiteX104" fmla="*/ 3465498 w 5682939"/>
                <a:gd name="connsiteY104" fmla="*/ 32463 h 204653"/>
                <a:gd name="connsiteX105" fmla="*/ 3546657 w 5682939"/>
                <a:gd name="connsiteY105" fmla="*/ 43284 h 204653"/>
                <a:gd name="connsiteX106" fmla="*/ 3568300 w 5682939"/>
                <a:gd name="connsiteY106" fmla="*/ 48695 h 204653"/>
                <a:gd name="connsiteX107" fmla="*/ 3595353 w 5682939"/>
                <a:gd name="connsiteY107" fmla="*/ 70337 h 204653"/>
                <a:gd name="connsiteX108" fmla="*/ 3671102 w 5682939"/>
                <a:gd name="connsiteY108" fmla="*/ 54105 h 204653"/>
                <a:gd name="connsiteX109" fmla="*/ 3681924 w 5682939"/>
                <a:gd name="connsiteY109" fmla="*/ 43284 h 204653"/>
                <a:gd name="connsiteX110" fmla="*/ 3714388 w 5682939"/>
                <a:gd name="connsiteY110" fmla="*/ 48695 h 204653"/>
                <a:gd name="connsiteX111" fmla="*/ 3730620 w 5682939"/>
                <a:gd name="connsiteY111" fmla="*/ 54105 h 204653"/>
                <a:gd name="connsiteX112" fmla="*/ 3800958 w 5682939"/>
                <a:gd name="connsiteY112" fmla="*/ 48695 h 204653"/>
                <a:gd name="connsiteX113" fmla="*/ 3855065 w 5682939"/>
                <a:gd name="connsiteY113" fmla="*/ 37873 h 204653"/>
                <a:gd name="connsiteX114" fmla="*/ 3871296 w 5682939"/>
                <a:gd name="connsiteY114" fmla="*/ 64927 h 204653"/>
                <a:gd name="connsiteX115" fmla="*/ 3887528 w 5682939"/>
                <a:gd name="connsiteY115" fmla="*/ 59516 h 204653"/>
                <a:gd name="connsiteX116" fmla="*/ 3914582 w 5682939"/>
                <a:gd name="connsiteY116" fmla="*/ 54105 h 204653"/>
                <a:gd name="connsiteX117" fmla="*/ 4006563 w 5682939"/>
                <a:gd name="connsiteY117" fmla="*/ 43284 h 204653"/>
                <a:gd name="connsiteX118" fmla="*/ 4033616 w 5682939"/>
                <a:gd name="connsiteY118" fmla="*/ 48695 h 204653"/>
                <a:gd name="connsiteX119" fmla="*/ 4093133 w 5682939"/>
                <a:gd name="connsiteY119" fmla="*/ 43284 h 204653"/>
                <a:gd name="connsiteX120" fmla="*/ 4109365 w 5682939"/>
                <a:gd name="connsiteY120" fmla="*/ 48695 h 204653"/>
                <a:gd name="connsiteX121" fmla="*/ 4125597 w 5682939"/>
                <a:gd name="connsiteY121" fmla="*/ 59516 h 204653"/>
                <a:gd name="connsiteX122" fmla="*/ 4163472 w 5682939"/>
                <a:gd name="connsiteY122" fmla="*/ 54105 h 204653"/>
                <a:gd name="connsiteX123" fmla="*/ 4228399 w 5682939"/>
                <a:gd name="connsiteY123" fmla="*/ 37873 h 204653"/>
                <a:gd name="connsiteX124" fmla="*/ 4293327 w 5682939"/>
                <a:gd name="connsiteY124" fmla="*/ 43284 h 204653"/>
                <a:gd name="connsiteX125" fmla="*/ 4314970 w 5682939"/>
                <a:gd name="connsiteY125" fmla="*/ 21641 h 204653"/>
                <a:gd name="connsiteX126" fmla="*/ 4347434 w 5682939"/>
                <a:gd name="connsiteY126" fmla="*/ 37873 h 204653"/>
                <a:gd name="connsiteX127" fmla="*/ 4358255 w 5682939"/>
                <a:gd name="connsiteY127" fmla="*/ 48695 h 204653"/>
                <a:gd name="connsiteX128" fmla="*/ 4374487 w 5682939"/>
                <a:gd name="connsiteY128" fmla="*/ 54105 h 204653"/>
                <a:gd name="connsiteX129" fmla="*/ 4417772 w 5682939"/>
                <a:gd name="connsiteY129" fmla="*/ 48695 h 204653"/>
                <a:gd name="connsiteX130" fmla="*/ 4428594 w 5682939"/>
                <a:gd name="connsiteY130" fmla="*/ 37873 h 204653"/>
                <a:gd name="connsiteX131" fmla="*/ 4444825 w 5682939"/>
                <a:gd name="connsiteY131" fmla="*/ 32463 h 204653"/>
                <a:gd name="connsiteX132" fmla="*/ 4466468 w 5682939"/>
                <a:gd name="connsiteY132" fmla="*/ 37873 h 204653"/>
                <a:gd name="connsiteX133" fmla="*/ 4498932 w 5682939"/>
                <a:gd name="connsiteY133" fmla="*/ 59516 h 204653"/>
                <a:gd name="connsiteX134" fmla="*/ 4542217 w 5682939"/>
                <a:gd name="connsiteY134" fmla="*/ 54105 h 204653"/>
                <a:gd name="connsiteX135" fmla="*/ 4574681 w 5682939"/>
                <a:gd name="connsiteY135" fmla="*/ 32463 h 204653"/>
                <a:gd name="connsiteX136" fmla="*/ 4590913 w 5682939"/>
                <a:gd name="connsiteY136" fmla="*/ 37873 h 204653"/>
                <a:gd name="connsiteX137" fmla="*/ 4607145 w 5682939"/>
                <a:gd name="connsiteY137" fmla="*/ 64927 h 204653"/>
                <a:gd name="connsiteX138" fmla="*/ 4661251 w 5682939"/>
                <a:gd name="connsiteY138" fmla="*/ 54105 h 204653"/>
                <a:gd name="connsiteX139" fmla="*/ 4672073 w 5682939"/>
                <a:gd name="connsiteY139" fmla="*/ 43284 h 204653"/>
                <a:gd name="connsiteX140" fmla="*/ 4688305 w 5682939"/>
                <a:gd name="connsiteY140" fmla="*/ 32463 h 204653"/>
                <a:gd name="connsiteX141" fmla="*/ 4699126 w 5682939"/>
                <a:gd name="connsiteY141" fmla="*/ 21641 h 204653"/>
                <a:gd name="connsiteX142" fmla="*/ 4715358 w 5682939"/>
                <a:gd name="connsiteY142" fmla="*/ 16231 h 204653"/>
                <a:gd name="connsiteX143" fmla="*/ 4737001 w 5682939"/>
                <a:gd name="connsiteY143" fmla="*/ 21641 h 204653"/>
                <a:gd name="connsiteX144" fmla="*/ 4747822 w 5682939"/>
                <a:gd name="connsiteY144" fmla="*/ 37873 h 204653"/>
                <a:gd name="connsiteX145" fmla="*/ 4801928 w 5682939"/>
                <a:gd name="connsiteY145" fmla="*/ 32463 h 204653"/>
                <a:gd name="connsiteX146" fmla="*/ 4812750 w 5682939"/>
                <a:gd name="connsiteY146" fmla="*/ 21641 h 204653"/>
                <a:gd name="connsiteX147" fmla="*/ 4845214 w 5682939"/>
                <a:gd name="connsiteY147" fmla="*/ 10820 h 204653"/>
                <a:gd name="connsiteX148" fmla="*/ 4850624 w 5682939"/>
                <a:gd name="connsiteY148" fmla="*/ 27052 h 204653"/>
                <a:gd name="connsiteX149" fmla="*/ 4856035 w 5682939"/>
                <a:gd name="connsiteY149" fmla="*/ 48695 h 204653"/>
                <a:gd name="connsiteX150" fmla="*/ 4872267 w 5682939"/>
                <a:gd name="connsiteY150" fmla="*/ 59516 h 204653"/>
                <a:gd name="connsiteX151" fmla="*/ 4937195 w 5682939"/>
                <a:gd name="connsiteY151" fmla="*/ 43284 h 204653"/>
                <a:gd name="connsiteX152" fmla="*/ 4969659 w 5682939"/>
                <a:gd name="connsiteY152" fmla="*/ 5410 h 204653"/>
                <a:gd name="connsiteX153" fmla="*/ 4996712 w 5682939"/>
                <a:gd name="connsiteY153" fmla="*/ 32463 h 204653"/>
                <a:gd name="connsiteX154" fmla="*/ 5029176 w 5682939"/>
                <a:gd name="connsiteY154" fmla="*/ 27052 h 204653"/>
                <a:gd name="connsiteX155" fmla="*/ 5045408 w 5682939"/>
                <a:gd name="connsiteY155" fmla="*/ 16231 h 204653"/>
                <a:gd name="connsiteX156" fmla="*/ 5077872 w 5682939"/>
                <a:gd name="connsiteY156" fmla="*/ 5410 h 204653"/>
                <a:gd name="connsiteX157" fmla="*/ 5094104 w 5682939"/>
                <a:gd name="connsiteY157" fmla="*/ 16231 h 204653"/>
                <a:gd name="connsiteX158" fmla="*/ 5110336 w 5682939"/>
                <a:gd name="connsiteY158" fmla="*/ 32463 h 204653"/>
                <a:gd name="connsiteX159" fmla="*/ 5126567 w 5682939"/>
                <a:gd name="connsiteY159" fmla="*/ 37873 h 204653"/>
                <a:gd name="connsiteX160" fmla="*/ 5159031 w 5682939"/>
                <a:gd name="connsiteY160" fmla="*/ 27052 h 204653"/>
                <a:gd name="connsiteX161" fmla="*/ 5169853 w 5682939"/>
                <a:gd name="connsiteY161" fmla="*/ 16231 h 204653"/>
                <a:gd name="connsiteX162" fmla="*/ 5186085 w 5682939"/>
                <a:gd name="connsiteY162" fmla="*/ 10820 h 204653"/>
                <a:gd name="connsiteX163" fmla="*/ 5283476 w 5682939"/>
                <a:gd name="connsiteY163" fmla="*/ 27052 h 204653"/>
                <a:gd name="connsiteX164" fmla="*/ 5288887 w 5682939"/>
                <a:gd name="connsiteY164" fmla="*/ 43284 h 204653"/>
                <a:gd name="connsiteX165" fmla="*/ 5305119 w 5682939"/>
                <a:gd name="connsiteY165" fmla="*/ 54105 h 204653"/>
                <a:gd name="connsiteX166" fmla="*/ 5332172 w 5682939"/>
                <a:gd name="connsiteY166" fmla="*/ 70337 h 204653"/>
                <a:gd name="connsiteX167" fmla="*/ 5353815 w 5682939"/>
                <a:gd name="connsiteY167" fmla="*/ 64927 h 204653"/>
                <a:gd name="connsiteX168" fmla="*/ 5364636 w 5682939"/>
                <a:gd name="connsiteY168" fmla="*/ 32463 h 204653"/>
                <a:gd name="connsiteX169" fmla="*/ 5402511 w 5682939"/>
                <a:gd name="connsiteY169" fmla="*/ 48695 h 204653"/>
                <a:gd name="connsiteX170" fmla="*/ 5434975 w 5682939"/>
                <a:gd name="connsiteY170" fmla="*/ 59516 h 204653"/>
                <a:gd name="connsiteX171" fmla="*/ 5483670 w 5682939"/>
                <a:gd name="connsiteY171" fmla="*/ 64927 h 204653"/>
                <a:gd name="connsiteX172" fmla="*/ 5510724 w 5682939"/>
                <a:gd name="connsiteY172" fmla="*/ 81159 h 204653"/>
                <a:gd name="connsiteX173" fmla="*/ 5516134 w 5682939"/>
                <a:gd name="connsiteY173" fmla="*/ 64927 h 204653"/>
                <a:gd name="connsiteX174" fmla="*/ 5554009 w 5682939"/>
                <a:gd name="connsiteY174" fmla="*/ 75748 h 204653"/>
                <a:gd name="connsiteX175" fmla="*/ 5564830 w 5682939"/>
                <a:gd name="connsiteY175" fmla="*/ 91980 h 204653"/>
                <a:gd name="connsiteX176" fmla="*/ 5575651 w 5682939"/>
                <a:gd name="connsiteY176" fmla="*/ 59516 h 204653"/>
                <a:gd name="connsiteX177" fmla="*/ 5581062 w 5682939"/>
                <a:gd name="connsiteY177" fmla="*/ 43284 h 204653"/>
                <a:gd name="connsiteX178" fmla="*/ 5597294 w 5682939"/>
                <a:gd name="connsiteY178" fmla="*/ 48695 h 204653"/>
                <a:gd name="connsiteX179" fmla="*/ 5613526 w 5682939"/>
                <a:gd name="connsiteY179" fmla="*/ 81159 h 204653"/>
                <a:gd name="connsiteX180" fmla="*/ 5624347 w 5682939"/>
                <a:gd name="connsiteY180" fmla="*/ 97391 h 204653"/>
                <a:gd name="connsiteX181" fmla="*/ 5629758 w 5682939"/>
                <a:gd name="connsiteY181" fmla="*/ 113623 h 204653"/>
                <a:gd name="connsiteX182" fmla="*/ 5640579 w 5682939"/>
                <a:gd name="connsiteY182" fmla="*/ 129854 h 204653"/>
                <a:gd name="connsiteX183" fmla="*/ 5612680 w 5682939"/>
                <a:gd name="connsiteY183" fmla="*/ 183168 h 204653"/>
                <a:gd name="connsiteX184" fmla="*/ 5156423 w 5682939"/>
                <a:gd name="connsiteY184" fmla="*/ 178550 h 204653"/>
                <a:gd name="connsiteX185" fmla="*/ 357884 w 5682939"/>
                <a:gd name="connsiteY185" fmla="*/ 204653 h 204653"/>
                <a:gd name="connsiteX0" fmla="*/ 14540 w 5339595"/>
                <a:gd name="connsiteY0" fmla="*/ 204653 h 204661"/>
                <a:gd name="connsiteX1" fmla="*/ 5909 w 5339595"/>
                <a:gd name="connsiteY1" fmla="*/ 103502 h 204661"/>
                <a:gd name="connsiteX2" fmla="*/ 2399 w 5339595"/>
                <a:gd name="connsiteY2" fmla="*/ 15901 h 204661"/>
                <a:gd name="connsiteX3" fmla="*/ 43493 w 5339595"/>
                <a:gd name="connsiteY3" fmla="*/ 5410 h 204661"/>
                <a:gd name="connsiteX4" fmla="*/ 97600 w 5339595"/>
                <a:gd name="connsiteY4" fmla="*/ 43284 h 204661"/>
                <a:gd name="connsiteX5" fmla="*/ 124653 w 5339595"/>
                <a:gd name="connsiteY5" fmla="*/ 75748 h 204661"/>
                <a:gd name="connsiteX6" fmla="*/ 140885 w 5339595"/>
                <a:gd name="connsiteY6" fmla="*/ 70337 h 204661"/>
                <a:gd name="connsiteX7" fmla="*/ 167938 w 5339595"/>
                <a:gd name="connsiteY7" fmla="*/ 54105 h 204661"/>
                <a:gd name="connsiteX8" fmla="*/ 200402 w 5339595"/>
                <a:gd name="connsiteY8" fmla="*/ 70337 h 204661"/>
                <a:gd name="connsiteX9" fmla="*/ 222045 w 5339595"/>
                <a:gd name="connsiteY9" fmla="*/ 64927 h 204661"/>
                <a:gd name="connsiteX10" fmla="*/ 254509 w 5339595"/>
                <a:gd name="connsiteY10" fmla="*/ 48695 h 204661"/>
                <a:gd name="connsiteX11" fmla="*/ 308615 w 5339595"/>
                <a:gd name="connsiteY11" fmla="*/ 64927 h 204661"/>
                <a:gd name="connsiteX12" fmla="*/ 324847 w 5339595"/>
                <a:gd name="connsiteY12" fmla="*/ 70337 h 204661"/>
                <a:gd name="connsiteX13" fmla="*/ 341079 w 5339595"/>
                <a:gd name="connsiteY13" fmla="*/ 81159 h 204661"/>
                <a:gd name="connsiteX14" fmla="*/ 400596 w 5339595"/>
                <a:gd name="connsiteY14" fmla="*/ 81159 h 204661"/>
                <a:gd name="connsiteX15" fmla="*/ 454703 w 5339595"/>
                <a:gd name="connsiteY15" fmla="*/ 81159 h 204661"/>
                <a:gd name="connsiteX16" fmla="*/ 508809 w 5339595"/>
                <a:gd name="connsiteY16" fmla="*/ 70337 h 204661"/>
                <a:gd name="connsiteX17" fmla="*/ 519631 w 5339595"/>
                <a:gd name="connsiteY17" fmla="*/ 59516 h 204661"/>
                <a:gd name="connsiteX18" fmla="*/ 535863 w 5339595"/>
                <a:gd name="connsiteY18" fmla="*/ 64927 h 204661"/>
                <a:gd name="connsiteX19" fmla="*/ 562916 w 5339595"/>
                <a:gd name="connsiteY19" fmla="*/ 70337 h 204661"/>
                <a:gd name="connsiteX20" fmla="*/ 589969 w 5339595"/>
                <a:gd name="connsiteY20" fmla="*/ 64927 h 204661"/>
                <a:gd name="connsiteX21" fmla="*/ 606201 w 5339595"/>
                <a:gd name="connsiteY21" fmla="*/ 59516 h 204661"/>
                <a:gd name="connsiteX22" fmla="*/ 622433 w 5339595"/>
                <a:gd name="connsiteY22" fmla="*/ 70337 h 204661"/>
                <a:gd name="connsiteX23" fmla="*/ 633254 w 5339595"/>
                <a:gd name="connsiteY23" fmla="*/ 86569 h 204661"/>
                <a:gd name="connsiteX24" fmla="*/ 687361 w 5339595"/>
                <a:gd name="connsiteY24" fmla="*/ 86569 h 204661"/>
                <a:gd name="connsiteX25" fmla="*/ 703593 w 5339595"/>
                <a:gd name="connsiteY25" fmla="*/ 75748 h 204661"/>
                <a:gd name="connsiteX26" fmla="*/ 736057 w 5339595"/>
                <a:gd name="connsiteY26" fmla="*/ 86569 h 204661"/>
                <a:gd name="connsiteX27" fmla="*/ 746878 w 5339595"/>
                <a:gd name="connsiteY27" fmla="*/ 97391 h 204661"/>
                <a:gd name="connsiteX28" fmla="*/ 784752 w 5339595"/>
                <a:gd name="connsiteY28" fmla="*/ 97391 h 204661"/>
                <a:gd name="connsiteX29" fmla="*/ 800984 w 5339595"/>
                <a:gd name="connsiteY29" fmla="*/ 86569 h 204661"/>
                <a:gd name="connsiteX30" fmla="*/ 817216 w 5339595"/>
                <a:gd name="connsiteY30" fmla="*/ 64927 h 204661"/>
                <a:gd name="connsiteX31" fmla="*/ 833448 w 5339595"/>
                <a:gd name="connsiteY31" fmla="*/ 59516 h 204661"/>
                <a:gd name="connsiteX32" fmla="*/ 849680 w 5339595"/>
                <a:gd name="connsiteY32" fmla="*/ 70337 h 204661"/>
                <a:gd name="connsiteX33" fmla="*/ 882144 w 5339595"/>
                <a:gd name="connsiteY33" fmla="*/ 81159 h 204661"/>
                <a:gd name="connsiteX34" fmla="*/ 925429 w 5339595"/>
                <a:gd name="connsiteY34" fmla="*/ 75748 h 204661"/>
                <a:gd name="connsiteX35" fmla="*/ 941661 w 5339595"/>
                <a:gd name="connsiteY35" fmla="*/ 70337 h 204661"/>
                <a:gd name="connsiteX36" fmla="*/ 930840 w 5339595"/>
                <a:gd name="connsiteY36" fmla="*/ 54105 h 204661"/>
                <a:gd name="connsiteX37" fmla="*/ 957893 w 5339595"/>
                <a:gd name="connsiteY37" fmla="*/ 59516 h 204661"/>
                <a:gd name="connsiteX38" fmla="*/ 1039053 w 5339595"/>
                <a:gd name="connsiteY38" fmla="*/ 64927 h 204661"/>
                <a:gd name="connsiteX39" fmla="*/ 1098570 w 5339595"/>
                <a:gd name="connsiteY39" fmla="*/ 81159 h 204661"/>
                <a:gd name="connsiteX40" fmla="*/ 1109392 w 5339595"/>
                <a:gd name="connsiteY40" fmla="*/ 70337 h 204661"/>
                <a:gd name="connsiteX41" fmla="*/ 1125623 w 5339595"/>
                <a:gd name="connsiteY41" fmla="*/ 75748 h 204661"/>
                <a:gd name="connsiteX42" fmla="*/ 1147266 w 5339595"/>
                <a:gd name="connsiteY42" fmla="*/ 81159 h 204661"/>
                <a:gd name="connsiteX43" fmla="*/ 1206783 w 5339595"/>
                <a:gd name="connsiteY43" fmla="*/ 75748 h 204661"/>
                <a:gd name="connsiteX44" fmla="*/ 1223015 w 5339595"/>
                <a:gd name="connsiteY44" fmla="*/ 70337 h 204661"/>
                <a:gd name="connsiteX45" fmla="*/ 1255479 w 5339595"/>
                <a:gd name="connsiteY45" fmla="*/ 86569 h 204661"/>
                <a:gd name="connsiteX46" fmla="*/ 1298764 w 5339595"/>
                <a:gd name="connsiteY46" fmla="*/ 81159 h 204661"/>
                <a:gd name="connsiteX47" fmla="*/ 1314996 w 5339595"/>
                <a:gd name="connsiteY47" fmla="*/ 75748 h 204661"/>
                <a:gd name="connsiteX48" fmla="*/ 1336639 w 5339595"/>
                <a:gd name="connsiteY48" fmla="*/ 54105 h 204661"/>
                <a:gd name="connsiteX49" fmla="*/ 1374513 w 5339595"/>
                <a:gd name="connsiteY49" fmla="*/ 54105 h 204661"/>
                <a:gd name="connsiteX50" fmla="*/ 1396156 w 5339595"/>
                <a:gd name="connsiteY50" fmla="*/ 32463 h 204661"/>
                <a:gd name="connsiteX51" fmla="*/ 1466494 w 5339595"/>
                <a:gd name="connsiteY51" fmla="*/ 21641 h 204661"/>
                <a:gd name="connsiteX52" fmla="*/ 1488137 w 5339595"/>
                <a:gd name="connsiteY52" fmla="*/ 16231 h 204661"/>
                <a:gd name="connsiteX53" fmla="*/ 1509780 w 5339595"/>
                <a:gd name="connsiteY53" fmla="*/ 37873 h 204661"/>
                <a:gd name="connsiteX54" fmla="*/ 1515190 w 5339595"/>
                <a:gd name="connsiteY54" fmla="*/ 59516 h 204661"/>
                <a:gd name="connsiteX55" fmla="*/ 1585529 w 5339595"/>
                <a:gd name="connsiteY55" fmla="*/ 64927 h 204661"/>
                <a:gd name="connsiteX56" fmla="*/ 1617993 w 5339595"/>
                <a:gd name="connsiteY56" fmla="*/ 75748 h 204661"/>
                <a:gd name="connsiteX57" fmla="*/ 1634225 w 5339595"/>
                <a:gd name="connsiteY57" fmla="*/ 86569 h 204661"/>
                <a:gd name="connsiteX58" fmla="*/ 1655867 w 5339595"/>
                <a:gd name="connsiteY58" fmla="*/ 91980 h 204661"/>
                <a:gd name="connsiteX59" fmla="*/ 1704563 w 5339595"/>
                <a:gd name="connsiteY59" fmla="*/ 86569 h 204661"/>
                <a:gd name="connsiteX60" fmla="*/ 1715384 w 5339595"/>
                <a:gd name="connsiteY60" fmla="*/ 70337 h 204661"/>
                <a:gd name="connsiteX61" fmla="*/ 1726206 w 5339595"/>
                <a:gd name="connsiteY61" fmla="*/ 59516 h 204661"/>
                <a:gd name="connsiteX62" fmla="*/ 1742438 w 5339595"/>
                <a:gd name="connsiteY62" fmla="*/ 64927 h 204661"/>
                <a:gd name="connsiteX63" fmla="*/ 1753259 w 5339595"/>
                <a:gd name="connsiteY63" fmla="*/ 81159 h 204661"/>
                <a:gd name="connsiteX64" fmla="*/ 1785723 w 5339595"/>
                <a:gd name="connsiteY64" fmla="*/ 91980 h 204661"/>
                <a:gd name="connsiteX65" fmla="*/ 1818187 w 5339595"/>
                <a:gd name="connsiteY65" fmla="*/ 86569 h 204661"/>
                <a:gd name="connsiteX66" fmla="*/ 1834419 w 5339595"/>
                <a:gd name="connsiteY66" fmla="*/ 81159 h 204661"/>
                <a:gd name="connsiteX67" fmla="*/ 1920989 w 5339595"/>
                <a:gd name="connsiteY67" fmla="*/ 75748 h 204661"/>
                <a:gd name="connsiteX68" fmla="*/ 1958864 w 5339595"/>
                <a:gd name="connsiteY68" fmla="*/ 86569 h 204661"/>
                <a:gd name="connsiteX69" fmla="*/ 2023792 w 5339595"/>
                <a:gd name="connsiteY69" fmla="*/ 81159 h 204661"/>
                <a:gd name="connsiteX70" fmla="*/ 2050845 w 5339595"/>
                <a:gd name="connsiteY70" fmla="*/ 64927 h 204661"/>
                <a:gd name="connsiteX71" fmla="*/ 2072487 w 5339595"/>
                <a:gd name="connsiteY71" fmla="*/ 37873 h 204661"/>
                <a:gd name="connsiteX72" fmla="*/ 2083309 w 5339595"/>
                <a:gd name="connsiteY72" fmla="*/ 27052 h 204661"/>
                <a:gd name="connsiteX73" fmla="*/ 2094130 w 5339595"/>
                <a:gd name="connsiteY73" fmla="*/ 43284 h 204661"/>
                <a:gd name="connsiteX74" fmla="*/ 2126594 w 5339595"/>
                <a:gd name="connsiteY74" fmla="*/ 59516 h 204661"/>
                <a:gd name="connsiteX75" fmla="*/ 2175290 w 5339595"/>
                <a:gd name="connsiteY75" fmla="*/ 54105 h 204661"/>
                <a:gd name="connsiteX76" fmla="*/ 2191522 w 5339595"/>
                <a:gd name="connsiteY76" fmla="*/ 48695 h 204661"/>
                <a:gd name="connsiteX77" fmla="*/ 2278092 w 5339595"/>
                <a:gd name="connsiteY77" fmla="*/ 59516 h 204661"/>
                <a:gd name="connsiteX78" fmla="*/ 2326788 w 5339595"/>
                <a:gd name="connsiteY78" fmla="*/ 54105 h 204661"/>
                <a:gd name="connsiteX79" fmla="*/ 2370073 w 5339595"/>
                <a:gd name="connsiteY79" fmla="*/ 48695 h 204661"/>
                <a:gd name="connsiteX80" fmla="*/ 2413358 w 5339595"/>
                <a:gd name="connsiteY80" fmla="*/ 43284 h 204661"/>
                <a:gd name="connsiteX81" fmla="*/ 2429590 w 5339595"/>
                <a:gd name="connsiteY81" fmla="*/ 54105 h 204661"/>
                <a:gd name="connsiteX82" fmla="*/ 2445822 w 5339595"/>
                <a:gd name="connsiteY82" fmla="*/ 59516 h 204661"/>
                <a:gd name="connsiteX83" fmla="*/ 2532393 w 5339595"/>
                <a:gd name="connsiteY83" fmla="*/ 54105 h 204661"/>
                <a:gd name="connsiteX84" fmla="*/ 2548625 w 5339595"/>
                <a:gd name="connsiteY84" fmla="*/ 43284 h 204661"/>
                <a:gd name="connsiteX85" fmla="*/ 2581089 w 5339595"/>
                <a:gd name="connsiteY85" fmla="*/ 21641 h 204661"/>
                <a:gd name="connsiteX86" fmla="*/ 2624374 w 5339595"/>
                <a:gd name="connsiteY86" fmla="*/ 54105 h 204661"/>
                <a:gd name="connsiteX87" fmla="*/ 2646016 w 5339595"/>
                <a:gd name="connsiteY87" fmla="*/ 59516 h 204661"/>
                <a:gd name="connsiteX88" fmla="*/ 2656838 w 5339595"/>
                <a:gd name="connsiteY88" fmla="*/ 70337 h 204661"/>
                <a:gd name="connsiteX89" fmla="*/ 2721765 w 5339595"/>
                <a:gd name="connsiteY89" fmla="*/ 54105 h 204661"/>
                <a:gd name="connsiteX90" fmla="*/ 2732587 w 5339595"/>
                <a:gd name="connsiteY90" fmla="*/ 43284 h 204661"/>
                <a:gd name="connsiteX91" fmla="*/ 2786693 w 5339595"/>
                <a:gd name="connsiteY91" fmla="*/ 37873 h 204661"/>
                <a:gd name="connsiteX92" fmla="*/ 2797515 w 5339595"/>
                <a:gd name="connsiteY92" fmla="*/ 27052 h 204661"/>
                <a:gd name="connsiteX93" fmla="*/ 2802925 w 5339595"/>
                <a:gd name="connsiteY93" fmla="*/ 10820 h 204661"/>
                <a:gd name="connsiteX94" fmla="*/ 2819157 w 5339595"/>
                <a:gd name="connsiteY94" fmla="*/ 16231 h 204661"/>
                <a:gd name="connsiteX95" fmla="*/ 2867853 w 5339595"/>
                <a:gd name="connsiteY95" fmla="*/ 54105 h 204661"/>
                <a:gd name="connsiteX96" fmla="*/ 2905728 w 5339595"/>
                <a:gd name="connsiteY96" fmla="*/ 43284 h 204661"/>
                <a:gd name="connsiteX97" fmla="*/ 2927370 w 5339595"/>
                <a:gd name="connsiteY97" fmla="*/ 48695 h 204661"/>
                <a:gd name="connsiteX98" fmla="*/ 2938192 w 5339595"/>
                <a:gd name="connsiteY98" fmla="*/ 59516 h 204661"/>
                <a:gd name="connsiteX99" fmla="*/ 2992298 w 5339595"/>
                <a:gd name="connsiteY99" fmla="*/ 59516 h 204661"/>
                <a:gd name="connsiteX100" fmla="*/ 3035583 w 5339595"/>
                <a:gd name="connsiteY100" fmla="*/ 37873 h 204661"/>
                <a:gd name="connsiteX101" fmla="*/ 3068047 w 5339595"/>
                <a:gd name="connsiteY101" fmla="*/ 32463 h 204661"/>
                <a:gd name="connsiteX102" fmla="*/ 3100511 w 5339595"/>
                <a:gd name="connsiteY102" fmla="*/ 21641 h 204661"/>
                <a:gd name="connsiteX103" fmla="*/ 3116743 w 5339595"/>
                <a:gd name="connsiteY103" fmla="*/ 16231 h 204661"/>
                <a:gd name="connsiteX104" fmla="*/ 3122154 w 5339595"/>
                <a:gd name="connsiteY104" fmla="*/ 32463 h 204661"/>
                <a:gd name="connsiteX105" fmla="*/ 3203313 w 5339595"/>
                <a:gd name="connsiteY105" fmla="*/ 43284 h 204661"/>
                <a:gd name="connsiteX106" fmla="*/ 3224956 w 5339595"/>
                <a:gd name="connsiteY106" fmla="*/ 48695 h 204661"/>
                <a:gd name="connsiteX107" fmla="*/ 3252009 w 5339595"/>
                <a:gd name="connsiteY107" fmla="*/ 70337 h 204661"/>
                <a:gd name="connsiteX108" fmla="*/ 3327758 w 5339595"/>
                <a:gd name="connsiteY108" fmla="*/ 54105 h 204661"/>
                <a:gd name="connsiteX109" fmla="*/ 3338580 w 5339595"/>
                <a:gd name="connsiteY109" fmla="*/ 43284 h 204661"/>
                <a:gd name="connsiteX110" fmla="*/ 3371044 w 5339595"/>
                <a:gd name="connsiteY110" fmla="*/ 48695 h 204661"/>
                <a:gd name="connsiteX111" fmla="*/ 3387276 w 5339595"/>
                <a:gd name="connsiteY111" fmla="*/ 54105 h 204661"/>
                <a:gd name="connsiteX112" fmla="*/ 3457614 w 5339595"/>
                <a:gd name="connsiteY112" fmla="*/ 48695 h 204661"/>
                <a:gd name="connsiteX113" fmla="*/ 3511721 w 5339595"/>
                <a:gd name="connsiteY113" fmla="*/ 37873 h 204661"/>
                <a:gd name="connsiteX114" fmla="*/ 3527952 w 5339595"/>
                <a:gd name="connsiteY114" fmla="*/ 64927 h 204661"/>
                <a:gd name="connsiteX115" fmla="*/ 3544184 w 5339595"/>
                <a:gd name="connsiteY115" fmla="*/ 59516 h 204661"/>
                <a:gd name="connsiteX116" fmla="*/ 3571238 w 5339595"/>
                <a:gd name="connsiteY116" fmla="*/ 54105 h 204661"/>
                <a:gd name="connsiteX117" fmla="*/ 3663219 w 5339595"/>
                <a:gd name="connsiteY117" fmla="*/ 43284 h 204661"/>
                <a:gd name="connsiteX118" fmla="*/ 3690272 w 5339595"/>
                <a:gd name="connsiteY118" fmla="*/ 48695 h 204661"/>
                <a:gd name="connsiteX119" fmla="*/ 3749789 w 5339595"/>
                <a:gd name="connsiteY119" fmla="*/ 43284 h 204661"/>
                <a:gd name="connsiteX120" fmla="*/ 3766021 w 5339595"/>
                <a:gd name="connsiteY120" fmla="*/ 48695 h 204661"/>
                <a:gd name="connsiteX121" fmla="*/ 3782253 w 5339595"/>
                <a:gd name="connsiteY121" fmla="*/ 59516 h 204661"/>
                <a:gd name="connsiteX122" fmla="*/ 3820128 w 5339595"/>
                <a:gd name="connsiteY122" fmla="*/ 54105 h 204661"/>
                <a:gd name="connsiteX123" fmla="*/ 3885055 w 5339595"/>
                <a:gd name="connsiteY123" fmla="*/ 37873 h 204661"/>
                <a:gd name="connsiteX124" fmla="*/ 3949983 w 5339595"/>
                <a:gd name="connsiteY124" fmla="*/ 43284 h 204661"/>
                <a:gd name="connsiteX125" fmla="*/ 3971626 w 5339595"/>
                <a:gd name="connsiteY125" fmla="*/ 21641 h 204661"/>
                <a:gd name="connsiteX126" fmla="*/ 4004090 w 5339595"/>
                <a:gd name="connsiteY126" fmla="*/ 37873 h 204661"/>
                <a:gd name="connsiteX127" fmla="*/ 4014911 w 5339595"/>
                <a:gd name="connsiteY127" fmla="*/ 48695 h 204661"/>
                <a:gd name="connsiteX128" fmla="*/ 4031143 w 5339595"/>
                <a:gd name="connsiteY128" fmla="*/ 54105 h 204661"/>
                <a:gd name="connsiteX129" fmla="*/ 4074428 w 5339595"/>
                <a:gd name="connsiteY129" fmla="*/ 48695 h 204661"/>
                <a:gd name="connsiteX130" fmla="*/ 4085250 w 5339595"/>
                <a:gd name="connsiteY130" fmla="*/ 37873 h 204661"/>
                <a:gd name="connsiteX131" fmla="*/ 4101481 w 5339595"/>
                <a:gd name="connsiteY131" fmla="*/ 32463 h 204661"/>
                <a:gd name="connsiteX132" fmla="*/ 4123124 w 5339595"/>
                <a:gd name="connsiteY132" fmla="*/ 37873 h 204661"/>
                <a:gd name="connsiteX133" fmla="*/ 4155588 w 5339595"/>
                <a:gd name="connsiteY133" fmla="*/ 59516 h 204661"/>
                <a:gd name="connsiteX134" fmla="*/ 4198873 w 5339595"/>
                <a:gd name="connsiteY134" fmla="*/ 54105 h 204661"/>
                <a:gd name="connsiteX135" fmla="*/ 4231337 w 5339595"/>
                <a:gd name="connsiteY135" fmla="*/ 32463 h 204661"/>
                <a:gd name="connsiteX136" fmla="*/ 4247569 w 5339595"/>
                <a:gd name="connsiteY136" fmla="*/ 37873 h 204661"/>
                <a:gd name="connsiteX137" fmla="*/ 4263801 w 5339595"/>
                <a:gd name="connsiteY137" fmla="*/ 64927 h 204661"/>
                <a:gd name="connsiteX138" fmla="*/ 4317907 w 5339595"/>
                <a:gd name="connsiteY138" fmla="*/ 54105 h 204661"/>
                <a:gd name="connsiteX139" fmla="*/ 4328729 w 5339595"/>
                <a:gd name="connsiteY139" fmla="*/ 43284 h 204661"/>
                <a:gd name="connsiteX140" fmla="*/ 4344961 w 5339595"/>
                <a:gd name="connsiteY140" fmla="*/ 32463 h 204661"/>
                <a:gd name="connsiteX141" fmla="*/ 4355782 w 5339595"/>
                <a:gd name="connsiteY141" fmla="*/ 21641 h 204661"/>
                <a:gd name="connsiteX142" fmla="*/ 4372014 w 5339595"/>
                <a:gd name="connsiteY142" fmla="*/ 16231 h 204661"/>
                <a:gd name="connsiteX143" fmla="*/ 4393657 w 5339595"/>
                <a:gd name="connsiteY143" fmla="*/ 21641 h 204661"/>
                <a:gd name="connsiteX144" fmla="*/ 4404478 w 5339595"/>
                <a:gd name="connsiteY144" fmla="*/ 37873 h 204661"/>
                <a:gd name="connsiteX145" fmla="*/ 4458584 w 5339595"/>
                <a:gd name="connsiteY145" fmla="*/ 32463 h 204661"/>
                <a:gd name="connsiteX146" fmla="*/ 4469406 w 5339595"/>
                <a:gd name="connsiteY146" fmla="*/ 21641 h 204661"/>
                <a:gd name="connsiteX147" fmla="*/ 4501870 w 5339595"/>
                <a:gd name="connsiteY147" fmla="*/ 10820 h 204661"/>
                <a:gd name="connsiteX148" fmla="*/ 4507280 w 5339595"/>
                <a:gd name="connsiteY148" fmla="*/ 27052 h 204661"/>
                <a:gd name="connsiteX149" fmla="*/ 4512691 w 5339595"/>
                <a:gd name="connsiteY149" fmla="*/ 48695 h 204661"/>
                <a:gd name="connsiteX150" fmla="*/ 4528923 w 5339595"/>
                <a:gd name="connsiteY150" fmla="*/ 59516 h 204661"/>
                <a:gd name="connsiteX151" fmla="*/ 4593851 w 5339595"/>
                <a:gd name="connsiteY151" fmla="*/ 43284 h 204661"/>
                <a:gd name="connsiteX152" fmla="*/ 4626315 w 5339595"/>
                <a:gd name="connsiteY152" fmla="*/ 5410 h 204661"/>
                <a:gd name="connsiteX153" fmla="*/ 4653368 w 5339595"/>
                <a:gd name="connsiteY153" fmla="*/ 32463 h 204661"/>
                <a:gd name="connsiteX154" fmla="*/ 4685832 w 5339595"/>
                <a:gd name="connsiteY154" fmla="*/ 27052 h 204661"/>
                <a:gd name="connsiteX155" fmla="*/ 4702064 w 5339595"/>
                <a:gd name="connsiteY155" fmla="*/ 16231 h 204661"/>
                <a:gd name="connsiteX156" fmla="*/ 4734528 w 5339595"/>
                <a:gd name="connsiteY156" fmla="*/ 5410 h 204661"/>
                <a:gd name="connsiteX157" fmla="*/ 4750760 w 5339595"/>
                <a:gd name="connsiteY157" fmla="*/ 16231 h 204661"/>
                <a:gd name="connsiteX158" fmla="*/ 4766992 w 5339595"/>
                <a:gd name="connsiteY158" fmla="*/ 32463 h 204661"/>
                <a:gd name="connsiteX159" fmla="*/ 4783223 w 5339595"/>
                <a:gd name="connsiteY159" fmla="*/ 37873 h 204661"/>
                <a:gd name="connsiteX160" fmla="*/ 4815687 w 5339595"/>
                <a:gd name="connsiteY160" fmla="*/ 27052 h 204661"/>
                <a:gd name="connsiteX161" fmla="*/ 4826509 w 5339595"/>
                <a:gd name="connsiteY161" fmla="*/ 16231 h 204661"/>
                <a:gd name="connsiteX162" fmla="*/ 4842741 w 5339595"/>
                <a:gd name="connsiteY162" fmla="*/ 10820 h 204661"/>
                <a:gd name="connsiteX163" fmla="*/ 4940132 w 5339595"/>
                <a:gd name="connsiteY163" fmla="*/ 27052 h 204661"/>
                <a:gd name="connsiteX164" fmla="*/ 4945543 w 5339595"/>
                <a:gd name="connsiteY164" fmla="*/ 43284 h 204661"/>
                <a:gd name="connsiteX165" fmla="*/ 4961775 w 5339595"/>
                <a:gd name="connsiteY165" fmla="*/ 54105 h 204661"/>
                <a:gd name="connsiteX166" fmla="*/ 4988828 w 5339595"/>
                <a:gd name="connsiteY166" fmla="*/ 70337 h 204661"/>
                <a:gd name="connsiteX167" fmla="*/ 5010471 w 5339595"/>
                <a:gd name="connsiteY167" fmla="*/ 64927 h 204661"/>
                <a:gd name="connsiteX168" fmla="*/ 5021292 w 5339595"/>
                <a:gd name="connsiteY168" fmla="*/ 32463 h 204661"/>
                <a:gd name="connsiteX169" fmla="*/ 5059167 w 5339595"/>
                <a:gd name="connsiteY169" fmla="*/ 48695 h 204661"/>
                <a:gd name="connsiteX170" fmla="*/ 5091631 w 5339595"/>
                <a:gd name="connsiteY170" fmla="*/ 59516 h 204661"/>
                <a:gd name="connsiteX171" fmla="*/ 5140326 w 5339595"/>
                <a:gd name="connsiteY171" fmla="*/ 64927 h 204661"/>
                <a:gd name="connsiteX172" fmla="*/ 5167380 w 5339595"/>
                <a:gd name="connsiteY172" fmla="*/ 81159 h 204661"/>
                <a:gd name="connsiteX173" fmla="*/ 5172790 w 5339595"/>
                <a:gd name="connsiteY173" fmla="*/ 64927 h 204661"/>
                <a:gd name="connsiteX174" fmla="*/ 5210665 w 5339595"/>
                <a:gd name="connsiteY174" fmla="*/ 75748 h 204661"/>
                <a:gd name="connsiteX175" fmla="*/ 5221486 w 5339595"/>
                <a:gd name="connsiteY175" fmla="*/ 91980 h 204661"/>
                <a:gd name="connsiteX176" fmla="*/ 5232307 w 5339595"/>
                <a:gd name="connsiteY176" fmla="*/ 59516 h 204661"/>
                <a:gd name="connsiteX177" fmla="*/ 5237718 w 5339595"/>
                <a:gd name="connsiteY177" fmla="*/ 43284 h 204661"/>
                <a:gd name="connsiteX178" fmla="*/ 5253950 w 5339595"/>
                <a:gd name="connsiteY178" fmla="*/ 48695 h 204661"/>
                <a:gd name="connsiteX179" fmla="*/ 5270182 w 5339595"/>
                <a:gd name="connsiteY179" fmla="*/ 81159 h 204661"/>
                <a:gd name="connsiteX180" fmla="*/ 5281003 w 5339595"/>
                <a:gd name="connsiteY180" fmla="*/ 97391 h 204661"/>
                <a:gd name="connsiteX181" fmla="*/ 5286414 w 5339595"/>
                <a:gd name="connsiteY181" fmla="*/ 113623 h 204661"/>
                <a:gd name="connsiteX182" fmla="*/ 5297235 w 5339595"/>
                <a:gd name="connsiteY182" fmla="*/ 129854 h 204661"/>
                <a:gd name="connsiteX183" fmla="*/ 5269336 w 5339595"/>
                <a:gd name="connsiteY183" fmla="*/ 183168 h 204661"/>
                <a:gd name="connsiteX184" fmla="*/ 4813079 w 5339595"/>
                <a:gd name="connsiteY184" fmla="*/ 178550 h 204661"/>
                <a:gd name="connsiteX185" fmla="*/ 14540 w 5339595"/>
                <a:gd name="connsiteY185" fmla="*/ 204653 h 204661"/>
                <a:gd name="connsiteX0" fmla="*/ 8894 w 5333949"/>
                <a:gd name="connsiteY0" fmla="*/ 204653 h 204661"/>
                <a:gd name="connsiteX1" fmla="*/ 263 w 5333949"/>
                <a:gd name="connsiteY1" fmla="*/ 103502 h 204661"/>
                <a:gd name="connsiteX2" fmla="*/ 5673 w 5333949"/>
                <a:gd name="connsiteY2" fmla="*/ 11441 h 204661"/>
                <a:gd name="connsiteX3" fmla="*/ 37847 w 5333949"/>
                <a:gd name="connsiteY3" fmla="*/ 5410 h 204661"/>
                <a:gd name="connsiteX4" fmla="*/ 91954 w 5333949"/>
                <a:gd name="connsiteY4" fmla="*/ 43284 h 204661"/>
                <a:gd name="connsiteX5" fmla="*/ 119007 w 5333949"/>
                <a:gd name="connsiteY5" fmla="*/ 75748 h 204661"/>
                <a:gd name="connsiteX6" fmla="*/ 135239 w 5333949"/>
                <a:gd name="connsiteY6" fmla="*/ 70337 h 204661"/>
                <a:gd name="connsiteX7" fmla="*/ 162292 w 5333949"/>
                <a:gd name="connsiteY7" fmla="*/ 54105 h 204661"/>
                <a:gd name="connsiteX8" fmla="*/ 194756 w 5333949"/>
                <a:gd name="connsiteY8" fmla="*/ 70337 h 204661"/>
                <a:gd name="connsiteX9" fmla="*/ 216399 w 5333949"/>
                <a:gd name="connsiteY9" fmla="*/ 64927 h 204661"/>
                <a:gd name="connsiteX10" fmla="*/ 248863 w 5333949"/>
                <a:gd name="connsiteY10" fmla="*/ 48695 h 204661"/>
                <a:gd name="connsiteX11" fmla="*/ 302969 w 5333949"/>
                <a:gd name="connsiteY11" fmla="*/ 64927 h 204661"/>
                <a:gd name="connsiteX12" fmla="*/ 319201 w 5333949"/>
                <a:gd name="connsiteY12" fmla="*/ 70337 h 204661"/>
                <a:gd name="connsiteX13" fmla="*/ 335433 w 5333949"/>
                <a:gd name="connsiteY13" fmla="*/ 81159 h 204661"/>
                <a:gd name="connsiteX14" fmla="*/ 394950 w 5333949"/>
                <a:gd name="connsiteY14" fmla="*/ 81159 h 204661"/>
                <a:gd name="connsiteX15" fmla="*/ 449057 w 5333949"/>
                <a:gd name="connsiteY15" fmla="*/ 81159 h 204661"/>
                <a:gd name="connsiteX16" fmla="*/ 503163 w 5333949"/>
                <a:gd name="connsiteY16" fmla="*/ 70337 h 204661"/>
                <a:gd name="connsiteX17" fmla="*/ 513985 w 5333949"/>
                <a:gd name="connsiteY17" fmla="*/ 59516 h 204661"/>
                <a:gd name="connsiteX18" fmla="*/ 530217 w 5333949"/>
                <a:gd name="connsiteY18" fmla="*/ 64927 h 204661"/>
                <a:gd name="connsiteX19" fmla="*/ 557270 w 5333949"/>
                <a:gd name="connsiteY19" fmla="*/ 70337 h 204661"/>
                <a:gd name="connsiteX20" fmla="*/ 584323 w 5333949"/>
                <a:gd name="connsiteY20" fmla="*/ 64927 h 204661"/>
                <a:gd name="connsiteX21" fmla="*/ 600555 w 5333949"/>
                <a:gd name="connsiteY21" fmla="*/ 59516 h 204661"/>
                <a:gd name="connsiteX22" fmla="*/ 616787 w 5333949"/>
                <a:gd name="connsiteY22" fmla="*/ 70337 h 204661"/>
                <a:gd name="connsiteX23" fmla="*/ 627608 w 5333949"/>
                <a:gd name="connsiteY23" fmla="*/ 86569 h 204661"/>
                <a:gd name="connsiteX24" fmla="*/ 681715 w 5333949"/>
                <a:gd name="connsiteY24" fmla="*/ 86569 h 204661"/>
                <a:gd name="connsiteX25" fmla="*/ 697947 w 5333949"/>
                <a:gd name="connsiteY25" fmla="*/ 75748 h 204661"/>
                <a:gd name="connsiteX26" fmla="*/ 730411 w 5333949"/>
                <a:gd name="connsiteY26" fmla="*/ 86569 h 204661"/>
                <a:gd name="connsiteX27" fmla="*/ 741232 w 5333949"/>
                <a:gd name="connsiteY27" fmla="*/ 97391 h 204661"/>
                <a:gd name="connsiteX28" fmla="*/ 779106 w 5333949"/>
                <a:gd name="connsiteY28" fmla="*/ 97391 h 204661"/>
                <a:gd name="connsiteX29" fmla="*/ 795338 w 5333949"/>
                <a:gd name="connsiteY29" fmla="*/ 86569 h 204661"/>
                <a:gd name="connsiteX30" fmla="*/ 811570 w 5333949"/>
                <a:gd name="connsiteY30" fmla="*/ 64927 h 204661"/>
                <a:gd name="connsiteX31" fmla="*/ 827802 w 5333949"/>
                <a:gd name="connsiteY31" fmla="*/ 59516 h 204661"/>
                <a:gd name="connsiteX32" fmla="*/ 844034 w 5333949"/>
                <a:gd name="connsiteY32" fmla="*/ 70337 h 204661"/>
                <a:gd name="connsiteX33" fmla="*/ 876498 w 5333949"/>
                <a:gd name="connsiteY33" fmla="*/ 81159 h 204661"/>
                <a:gd name="connsiteX34" fmla="*/ 919783 w 5333949"/>
                <a:gd name="connsiteY34" fmla="*/ 75748 h 204661"/>
                <a:gd name="connsiteX35" fmla="*/ 936015 w 5333949"/>
                <a:gd name="connsiteY35" fmla="*/ 70337 h 204661"/>
                <a:gd name="connsiteX36" fmla="*/ 925194 w 5333949"/>
                <a:gd name="connsiteY36" fmla="*/ 54105 h 204661"/>
                <a:gd name="connsiteX37" fmla="*/ 952247 w 5333949"/>
                <a:gd name="connsiteY37" fmla="*/ 59516 h 204661"/>
                <a:gd name="connsiteX38" fmla="*/ 1033407 w 5333949"/>
                <a:gd name="connsiteY38" fmla="*/ 64927 h 204661"/>
                <a:gd name="connsiteX39" fmla="*/ 1092924 w 5333949"/>
                <a:gd name="connsiteY39" fmla="*/ 81159 h 204661"/>
                <a:gd name="connsiteX40" fmla="*/ 1103746 w 5333949"/>
                <a:gd name="connsiteY40" fmla="*/ 70337 h 204661"/>
                <a:gd name="connsiteX41" fmla="*/ 1119977 w 5333949"/>
                <a:gd name="connsiteY41" fmla="*/ 75748 h 204661"/>
                <a:gd name="connsiteX42" fmla="*/ 1141620 w 5333949"/>
                <a:gd name="connsiteY42" fmla="*/ 81159 h 204661"/>
                <a:gd name="connsiteX43" fmla="*/ 1201137 w 5333949"/>
                <a:gd name="connsiteY43" fmla="*/ 75748 h 204661"/>
                <a:gd name="connsiteX44" fmla="*/ 1217369 w 5333949"/>
                <a:gd name="connsiteY44" fmla="*/ 70337 h 204661"/>
                <a:gd name="connsiteX45" fmla="*/ 1249833 w 5333949"/>
                <a:gd name="connsiteY45" fmla="*/ 86569 h 204661"/>
                <a:gd name="connsiteX46" fmla="*/ 1293118 w 5333949"/>
                <a:gd name="connsiteY46" fmla="*/ 81159 h 204661"/>
                <a:gd name="connsiteX47" fmla="*/ 1309350 w 5333949"/>
                <a:gd name="connsiteY47" fmla="*/ 75748 h 204661"/>
                <a:gd name="connsiteX48" fmla="*/ 1330993 w 5333949"/>
                <a:gd name="connsiteY48" fmla="*/ 54105 h 204661"/>
                <a:gd name="connsiteX49" fmla="*/ 1368867 w 5333949"/>
                <a:gd name="connsiteY49" fmla="*/ 54105 h 204661"/>
                <a:gd name="connsiteX50" fmla="*/ 1390510 w 5333949"/>
                <a:gd name="connsiteY50" fmla="*/ 32463 h 204661"/>
                <a:gd name="connsiteX51" fmla="*/ 1460848 w 5333949"/>
                <a:gd name="connsiteY51" fmla="*/ 21641 h 204661"/>
                <a:gd name="connsiteX52" fmla="*/ 1482491 w 5333949"/>
                <a:gd name="connsiteY52" fmla="*/ 16231 h 204661"/>
                <a:gd name="connsiteX53" fmla="*/ 1504134 w 5333949"/>
                <a:gd name="connsiteY53" fmla="*/ 37873 h 204661"/>
                <a:gd name="connsiteX54" fmla="*/ 1509544 w 5333949"/>
                <a:gd name="connsiteY54" fmla="*/ 59516 h 204661"/>
                <a:gd name="connsiteX55" fmla="*/ 1579883 w 5333949"/>
                <a:gd name="connsiteY55" fmla="*/ 64927 h 204661"/>
                <a:gd name="connsiteX56" fmla="*/ 1612347 w 5333949"/>
                <a:gd name="connsiteY56" fmla="*/ 75748 h 204661"/>
                <a:gd name="connsiteX57" fmla="*/ 1628579 w 5333949"/>
                <a:gd name="connsiteY57" fmla="*/ 86569 h 204661"/>
                <a:gd name="connsiteX58" fmla="*/ 1650221 w 5333949"/>
                <a:gd name="connsiteY58" fmla="*/ 91980 h 204661"/>
                <a:gd name="connsiteX59" fmla="*/ 1698917 w 5333949"/>
                <a:gd name="connsiteY59" fmla="*/ 86569 h 204661"/>
                <a:gd name="connsiteX60" fmla="*/ 1709738 w 5333949"/>
                <a:gd name="connsiteY60" fmla="*/ 70337 h 204661"/>
                <a:gd name="connsiteX61" fmla="*/ 1720560 w 5333949"/>
                <a:gd name="connsiteY61" fmla="*/ 59516 h 204661"/>
                <a:gd name="connsiteX62" fmla="*/ 1736792 w 5333949"/>
                <a:gd name="connsiteY62" fmla="*/ 64927 h 204661"/>
                <a:gd name="connsiteX63" fmla="*/ 1747613 w 5333949"/>
                <a:gd name="connsiteY63" fmla="*/ 81159 h 204661"/>
                <a:gd name="connsiteX64" fmla="*/ 1780077 w 5333949"/>
                <a:gd name="connsiteY64" fmla="*/ 91980 h 204661"/>
                <a:gd name="connsiteX65" fmla="*/ 1812541 w 5333949"/>
                <a:gd name="connsiteY65" fmla="*/ 86569 h 204661"/>
                <a:gd name="connsiteX66" fmla="*/ 1828773 w 5333949"/>
                <a:gd name="connsiteY66" fmla="*/ 81159 h 204661"/>
                <a:gd name="connsiteX67" fmla="*/ 1915343 w 5333949"/>
                <a:gd name="connsiteY67" fmla="*/ 75748 h 204661"/>
                <a:gd name="connsiteX68" fmla="*/ 1953218 w 5333949"/>
                <a:gd name="connsiteY68" fmla="*/ 86569 h 204661"/>
                <a:gd name="connsiteX69" fmla="*/ 2018146 w 5333949"/>
                <a:gd name="connsiteY69" fmla="*/ 81159 h 204661"/>
                <a:gd name="connsiteX70" fmla="*/ 2045199 w 5333949"/>
                <a:gd name="connsiteY70" fmla="*/ 64927 h 204661"/>
                <a:gd name="connsiteX71" fmla="*/ 2066841 w 5333949"/>
                <a:gd name="connsiteY71" fmla="*/ 37873 h 204661"/>
                <a:gd name="connsiteX72" fmla="*/ 2077663 w 5333949"/>
                <a:gd name="connsiteY72" fmla="*/ 27052 h 204661"/>
                <a:gd name="connsiteX73" fmla="*/ 2088484 w 5333949"/>
                <a:gd name="connsiteY73" fmla="*/ 43284 h 204661"/>
                <a:gd name="connsiteX74" fmla="*/ 2120948 w 5333949"/>
                <a:gd name="connsiteY74" fmla="*/ 59516 h 204661"/>
                <a:gd name="connsiteX75" fmla="*/ 2169644 w 5333949"/>
                <a:gd name="connsiteY75" fmla="*/ 54105 h 204661"/>
                <a:gd name="connsiteX76" fmla="*/ 2185876 w 5333949"/>
                <a:gd name="connsiteY76" fmla="*/ 48695 h 204661"/>
                <a:gd name="connsiteX77" fmla="*/ 2272446 w 5333949"/>
                <a:gd name="connsiteY77" fmla="*/ 59516 h 204661"/>
                <a:gd name="connsiteX78" fmla="*/ 2321142 w 5333949"/>
                <a:gd name="connsiteY78" fmla="*/ 54105 h 204661"/>
                <a:gd name="connsiteX79" fmla="*/ 2364427 w 5333949"/>
                <a:gd name="connsiteY79" fmla="*/ 48695 h 204661"/>
                <a:gd name="connsiteX80" fmla="*/ 2407712 w 5333949"/>
                <a:gd name="connsiteY80" fmla="*/ 43284 h 204661"/>
                <a:gd name="connsiteX81" fmla="*/ 2423944 w 5333949"/>
                <a:gd name="connsiteY81" fmla="*/ 54105 h 204661"/>
                <a:gd name="connsiteX82" fmla="*/ 2440176 w 5333949"/>
                <a:gd name="connsiteY82" fmla="*/ 59516 h 204661"/>
                <a:gd name="connsiteX83" fmla="*/ 2526747 w 5333949"/>
                <a:gd name="connsiteY83" fmla="*/ 54105 h 204661"/>
                <a:gd name="connsiteX84" fmla="*/ 2542979 w 5333949"/>
                <a:gd name="connsiteY84" fmla="*/ 43284 h 204661"/>
                <a:gd name="connsiteX85" fmla="*/ 2575443 w 5333949"/>
                <a:gd name="connsiteY85" fmla="*/ 21641 h 204661"/>
                <a:gd name="connsiteX86" fmla="*/ 2618728 w 5333949"/>
                <a:gd name="connsiteY86" fmla="*/ 54105 h 204661"/>
                <a:gd name="connsiteX87" fmla="*/ 2640370 w 5333949"/>
                <a:gd name="connsiteY87" fmla="*/ 59516 h 204661"/>
                <a:gd name="connsiteX88" fmla="*/ 2651192 w 5333949"/>
                <a:gd name="connsiteY88" fmla="*/ 70337 h 204661"/>
                <a:gd name="connsiteX89" fmla="*/ 2716119 w 5333949"/>
                <a:gd name="connsiteY89" fmla="*/ 54105 h 204661"/>
                <a:gd name="connsiteX90" fmla="*/ 2726941 w 5333949"/>
                <a:gd name="connsiteY90" fmla="*/ 43284 h 204661"/>
                <a:gd name="connsiteX91" fmla="*/ 2781047 w 5333949"/>
                <a:gd name="connsiteY91" fmla="*/ 37873 h 204661"/>
                <a:gd name="connsiteX92" fmla="*/ 2791869 w 5333949"/>
                <a:gd name="connsiteY92" fmla="*/ 27052 h 204661"/>
                <a:gd name="connsiteX93" fmla="*/ 2797279 w 5333949"/>
                <a:gd name="connsiteY93" fmla="*/ 10820 h 204661"/>
                <a:gd name="connsiteX94" fmla="*/ 2813511 w 5333949"/>
                <a:gd name="connsiteY94" fmla="*/ 16231 h 204661"/>
                <a:gd name="connsiteX95" fmla="*/ 2862207 w 5333949"/>
                <a:gd name="connsiteY95" fmla="*/ 54105 h 204661"/>
                <a:gd name="connsiteX96" fmla="*/ 2900082 w 5333949"/>
                <a:gd name="connsiteY96" fmla="*/ 43284 h 204661"/>
                <a:gd name="connsiteX97" fmla="*/ 2921724 w 5333949"/>
                <a:gd name="connsiteY97" fmla="*/ 48695 h 204661"/>
                <a:gd name="connsiteX98" fmla="*/ 2932546 w 5333949"/>
                <a:gd name="connsiteY98" fmla="*/ 59516 h 204661"/>
                <a:gd name="connsiteX99" fmla="*/ 2986652 w 5333949"/>
                <a:gd name="connsiteY99" fmla="*/ 59516 h 204661"/>
                <a:gd name="connsiteX100" fmla="*/ 3029937 w 5333949"/>
                <a:gd name="connsiteY100" fmla="*/ 37873 h 204661"/>
                <a:gd name="connsiteX101" fmla="*/ 3062401 w 5333949"/>
                <a:gd name="connsiteY101" fmla="*/ 32463 h 204661"/>
                <a:gd name="connsiteX102" fmla="*/ 3094865 w 5333949"/>
                <a:gd name="connsiteY102" fmla="*/ 21641 h 204661"/>
                <a:gd name="connsiteX103" fmla="*/ 3111097 w 5333949"/>
                <a:gd name="connsiteY103" fmla="*/ 16231 h 204661"/>
                <a:gd name="connsiteX104" fmla="*/ 3116508 w 5333949"/>
                <a:gd name="connsiteY104" fmla="*/ 32463 h 204661"/>
                <a:gd name="connsiteX105" fmla="*/ 3197667 w 5333949"/>
                <a:gd name="connsiteY105" fmla="*/ 43284 h 204661"/>
                <a:gd name="connsiteX106" fmla="*/ 3219310 w 5333949"/>
                <a:gd name="connsiteY106" fmla="*/ 48695 h 204661"/>
                <a:gd name="connsiteX107" fmla="*/ 3246363 w 5333949"/>
                <a:gd name="connsiteY107" fmla="*/ 70337 h 204661"/>
                <a:gd name="connsiteX108" fmla="*/ 3322112 w 5333949"/>
                <a:gd name="connsiteY108" fmla="*/ 54105 h 204661"/>
                <a:gd name="connsiteX109" fmla="*/ 3332934 w 5333949"/>
                <a:gd name="connsiteY109" fmla="*/ 43284 h 204661"/>
                <a:gd name="connsiteX110" fmla="*/ 3365398 w 5333949"/>
                <a:gd name="connsiteY110" fmla="*/ 48695 h 204661"/>
                <a:gd name="connsiteX111" fmla="*/ 3381630 w 5333949"/>
                <a:gd name="connsiteY111" fmla="*/ 54105 h 204661"/>
                <a:gd name="connsiteX112" fmla="*/ 3451968 w 5333949"/>
                <a:gd name="connsiteY112" fmla="*/ 48695 h 204661"/>
                <a:gd name="connsiteX113" fmla="*/ 3506075 w 5333949"/>
                <a:gd name="connsiteY113" fmla="*/ 37873 h 204661"/>
                <a:gd name="connsiteX114" fmla="*/ 3522306 w 5333949"/>
                <a:gd name="connsiteY114" fmla="*/ 64927 h 204661"/>
                <a:gd name="connsiteX115" fmla="*/ 3538538 w 5333949"/>
                <a:gd name="connsiteY115" fmla="*/ 59516 h 204661"/>
                <a:gd name="connsiteX116" fmla="*/ 3565592 w 5333949"/>
                <a:gd name="connsiteY116" fmla="*/ 54105 h 204661"/>
                <a:gd name="connsiteX117" fmla="*/ 3657573 w 5333949"/>
                <a:gd name="connsiteY117" fmla="*/ 43284 h 204661"/>
                <a:gd name="connsiteX118" fmla="*/ 3684626 w 5333949"/>
                <a:gd name="connsiteY118" fmla="*/ 48695 h 204661"/>
                <a:gd name="connsiteX119" fmla="*/ 3744143 w 5333949"/>
                <a:gd name="connsiteY119" fmla="*/ 43284 h 204661"/>
                <a:gd name="connsiteX120" fmla="*/ 3760375 w 5333949"/>
                <a:gd name="connsiteY120" fmla="*/ 48695 h 204661"/>
                <a:gd name="connsiteX121" fmla="*/ 3776607 w 5333949"/>
                <a:gd name="connsiteY121" fmla="*/ 59516 h 204661"/>
                <a:gd name="connsiteX122" fmla="*/ 3814482 w 5333949"/>
                <a:gd name="connsiteY122" fmla="*/ 54105 h 204661"/>
                <a:gd name="connsiteX123" fmla="*/ 3879409 w 5333949"/>
                <a:gd name="connsiteY123" fmla="*/ 37873 h 204661"/>
                <a:gd name="connsiteX124" fmla="*/ 3944337 w 5333949"/>
                <a:gd name="connsiteY124" fmla="*/ 43284 h 204661"/>
                <a:gd name="connsiteX125" fmla="*/ 3965980 w 5333949"/>
                <a:gd name="connsiteY125" fmla="*/ 21641 h 204661"/>
                <a:gd name="connsiteX126" fmla="*/ 3998444 w 5333949"/>
                <a:gd name="connsiteY126" fmla="*/ 37873 h 204661"/>
                <a:gd name="connsiteX127" fmla="*/ 4009265 w 5333949"/>
                <a:gd name="connsiteY127" fmla="*/ 48695 h 204661"/>
                <a:gd name="connsiteX128" fmla="*/ 4025497 w 5333949"/>
                <a:gd name="connsiteY128" fmla="*/ 54105 h 204661"/>
                <a:gd name="connsiteX129" fmla="*/ 4068782 w 5333949"/>
                <a:gd name="connsiteY129" fmla="*/ 48695 h 204661"/>
                <a:gd name="connsiteX130" fmla="*/ 4079604 w 5333949"/>
                <a:gd name="connsiteY130" fmla="*/ 37873 h 204661"/>
                <a:gd name="connsiteX131" fmla="*/ 4095835 w 5333949"/>
                <a:gd name="connsiteY131" fmla="*/ 32463 h 204661"/>
                <a:gd name="connsiteX132" fmla="*/ 4117478 w 5333949"/>
                <a:gd name="connsiteY132" fmla="*/ 37873 h 204661"/>
                <a:gd name="connsiteX133" fmla="*/ 4149942 w 5333949"/>
                <a:gd name="connsiteY133" fmla="*/ 59516 h 204661"/>
                <a:gd name="connsiteX134" fmla="*/ 4193227 w 5333949"/>
                <a:gd name="connsiteY134" fmla="*/ 54105 h 204661"/>
                <a:gd name="connsiteX135" fmla="*/ 4225691 w 5333949"/>
                <a:gd name="connsiteY135" fmla="*/ 32463 h 204661"/>
                <a:gd name="connsiteX136" fmla="*/ 4241923 w 5333949"/>
                <a:gd name="connsiteY136" fmla="*/ 37873 h 204661"/>
                <a:gd name="connsiteX137" fmla="*/ 4258155 w 5333949"/>
                <a:gd name="connsiteY137" fmla="*/ 64927 h 204661"/>
                <a:gd name="connsiteX138" fmla="*/ 4312261 w 5333949"/>
                <a:gd name="connsiteY138" fmla="*/ 54105 h 204661"/>
                <a:gd name="connsiteX139" fmla="*/ 4323083 w 5333949"/>
                <a:gd name="connsiteY139" fmla="*/ 43284 h 204661"/>
                <a:gd name="connsiteX140" fmla="*/ 4339315 w 5333949"/>
                <a:gd name="connsiteY140" fmla="*/ 32463 h 204661"/>
                <a:gd name="connsiteX141" fmla="*/ 4350136 w 5333949"/>
                <a:gd name="connsiteY141" fmla="*/ 21641 h 204661"/>
                <a:gd name="connsiteX142" fmla="*/ 4366368 w 5333949"/>
                <a:gd name="connsiteY142" fmla="*/ 16231 h 204661"/>
                <a:gd name="connsiteX143" fmla="*/ 4388011 w 5333949"/>
                <a:gd name="connsiteY143" fmla="*/ 21641 h 204661"/>
                <a:gd name="connsiteX144" fmla="*/ 4398832 w 5333949"/>
                <a:gd name="connsiteY144" fmla="*/ 37873 h 204661"/>
                <a:gd name="connsiteX145" fmla="*/ 4452938 w 5333949"/>
                <a:gd name="connsiteY145" fmla="*/ 32463 h 204661"/>
                <a:gd name="connsiteX146" fmla="*/ 4463760 w 5333949"/>
                <a:gd name="connsiteY146" fmla="*/ 21641 h 204661"/>
                <a:gd name="connsiteX147" fmla="*/ 4496224 w 5333949"/>
                <a:gd name="connsiteY147" fmla="*/ 10820 h 204661"/>
                <a:gd name="connsiteX148" fmla="*/ 4501634 w 5333949"/>
                <a:gd name="connsiteY148" fmla="*/ 27052 h 204661"/>
                <a:gd name="connsiteX149" fmla="*/ 4507045 w 5333949"/>
                <a:gd name="connsiteY149" fmla="*/ 48695 h 204661"/>
                <a:gd name="connsiteX150" fmla="*/ 4523277 w 5333949"/>
                <a:gd name="connsiteY150" fmla="*/ 59516 h 204661"/>
                <a:gd name="connsiteX151" fmla="*/ 4588205 w 5333949"/>
                <a:gd name="connsiteY151" fmla="*/ 43284 h 204661"/>
                <a:gd name="connsiteX152" fmla="*/ 4620669 w 5333949"/>
                <a:gd name="connsiteY152" fmla="*/ 5410 h 204661"/>
                <a:gd name="connsiteX153" fmla="*/ 4647722 w 5333949"/>
                <a:gd name="connsiteY153" fmla="*/ 32463 h 204661"/>
                <a:gd name="connsiteX154" fmla="*/ 4680186 w 5333949"/>
                <a:gd name="connsiteY154" fmla="*/ 27052 h 204661"/>
                <a:gd name="connsiteX155" fmla="*/ 4696418 w 5333949"/>
                <a:gd name="connsiteY155" fmla="*/ 16231 h 204661"/>
                <a:gd name="connsiteX156" fmla="*/ 4728882 w 5333949"/>
                <a:gd name="connsiteY156" fmla="*/ 5410 h 204661"/>
                <a:gd name="connsiteX157" fmla="*/ 4745114 w 5333949"/>
                <a:gd name="connsiteY157" fmla="*/ 16231 h 204661"/>
                <a:gd name="connsiteX158" fmla="*/ 4761346 w 5333949"/>
                <a:gd name="connsiteY158" fmla="*/ 32463 h 204661"/>
                <a:gd name="connsiteX159" fmla="*/ 4777577 w 5333949"/>
                <a:gd name="connsiteY159" fmla="*/ 37873 h 204661"/>
                <a:gd name="connsiteX160" fmla="*/ 4810041 w 5333949"/>
                <a:gd name="connsiteY160" fmla="*/ 27052 h 204661"/>
                <a:gd name="connsiteX161" fmla="*/ 4820863 w 5333949"/>
                <a:gd name="connsiteY161" fmla="*/ 16231 h 204661"/>
                <a:gd name="connsiteX162" fmla="*/ 4837095 w 5333949"/>
                <a:gd name="connsiteY162" fmla="*/ 10820 h 204661"/>
                <a:gd name="connsiteX163" fmla="*/ 4934486 w 5333949"/>
                <a:gd name="connsiteY163" fmla="*/ 27052 h 204661"/>
                <a:gd name="connsiteX164" fmla="*/ 4939897 w 5333949"/>
                <a:gd name="connsiteY164" fmla="*/ 43284 h 204661"/>
                <a:gd name="connsiteX165" fmla="*/ 4956129 w 5333949"/>
                <a:gd name="connsiteY165" fmla="*/ 54105 h 204661"/>
                <a:gd name="connsiteX166" fmla="*/ 4983182 w 5333949"/>
                <a:gd name="connsiteY166" fmla="*/ 70337 h 204661"/>
                <a:gd name="connsiteX167" fmla="*/ 5004825 w 5333949"/>
                <a:gd name="connsiteY167" fmla="*/ 64927 h 204661"/>
                <a:gd name="connsiteX168" fmla="*/ 5015646 w 5333949"/>
                <a:gd name="connsiteY168" fmla="*/ 32463 h 204661"/>
                <a:gd name="connsiteX169" fmla="*/ 5053521 w 5333949"/>
                <a:gd name="connsiteY169" fmla="*/ 48695 h 204661"/>
                <a:gd name="connsiteX170" fmla="*/ 5085985 w 5333949"/>
                <a:gd name="connsiteY170" fmla="*/ 59516 h 204661"/>
                <a:gd name="connsiteX171" fmla="*/ 5134680 w 5333949"/>
                <a:gd name="connsiteY171" fmla="*/ 64927 h 204661"/>
                <a:gd name="connsiteX172" fmla="*/ 5161734 w 5333949"/>
                <a:gd name="connsiteY172" fmla="*/ 81159 h 204661"/>
                <a:gd name="connsiteX173" fmla="*/ 5167144 w 5333949"/>
                <a:gd name="connsiteY173" fmla="*/ 64927 h 204661"/>
                <a:gd name="connsiteX174" fmla="*/ 5205019 w 5333949"/>
                <a:gd name="connsiteY174" fmla="*/ 75748 h 204661"/>
                <a:gd name="connsiteX175" fmla="*/ 5215840 w 5333949"/>
                <a:gd name="connsiteY175" fmla="*/ 91980 h 204661"/>
                <a:gd name="connsiteX176" fmla="*/ 5226661 w 5333949"/>
                <a:gd name="connsiteY176" fmla="*/ 59516 h 204661"/>
                <a:gd name="connsiteX177" fmla="*/ 5232072 w 5333949"/>
                <a:gd name="connsiteY177" fmla="*/ 43284 h 204661"/>
                <a:gd name="connsiteX178" fmla="*/ 5248304 w 5333949"/>
                <a:gd name="connsiteY178" fmla="*/ 48695 h 204661"/>
                <a:gd name="connsiteX179" fmla="*/ 5264536 w 5333949"/>
                <a:gd name="connsiteY179" fmla="*/ 81159 h 204661"/>
                <a:gd name="connsiteX180" fmla="*/ 5275357 w 5333949"/>
                <a:gd name="connsiteY180" fmla="*/ 97391 h 204661"/>
                <a:gd name="connsiteX181" fmla="*/ 5280768 w 5333949"/>
                <a:gd name="connsiteY181" fmla="*/ 113623 h 204661"/>
                <a:gd name="connsiteX182" fmla="*/ 5291589 w 5333949"/>
                <a:gd name="connsiteY182" fmla="*/ 129854 h 204661"/>
                <a:gd name="connsiteX183" fmla="*/ 5263690 w 5333949"/>
                <a:gd name="connsiteY183" fmla="*/ 183168 h 204661"/>
                <a:gd name="connsiteX184" fmla="*/ 4807433 w 5333949"/>
                <a:gd name="connsiteY184" fmla="*/ 178550 h 204661"/>
                <a:gd name="connsiteX185" fmla="*/ 8894 w 5333949"/>
                <a:gd name="connsiteY185" fmla="*/ 204653 h 204661"/>
                <a:gd name="connsiteX0" fmla="*/ 9637 w 5334692"/>
                <a:gd name="connsiteY0" fmla="*/ 204653 h 204661"/>
                <a:gd name="connsiteX1" fmla="*/ 1006 w 5334692"/>
                <a:gd name="connsiteY1" fmla="*/ 103502 h 204661"/>
                <a:gd name="connsiteX2" fmla="*/ 6416 w 5334692"/>
                <a:gd name="connsiteY2" fmla="*/ 11441 h 204661"/>
                <a:gd name="connsiteX3" fmla="*/ 56432 w 5334692"/>
                <a:gd name="connsiteY3" fmla="*/ 18791 h 204661"/>
                <a:gd name="connsiteX4" fmla="*/ 92697 w 5334692"/>
                <a:gd name="connsiteY4" fmla="*/ 43284 h 204661"/>
                <a:gd name="connsiteX5" fmla="*/ 119750 w 5334692"/>
                <a:gd name="connsiteY5" fmla="*/ 75748 h 204661"/>
                <a:gd name="connsiteX6" fmla="*/ 135982 w 5334692"/>
                <a:gd name="connsiteY6" fmla="*/ 70337 h 204661"/>
                <a:gd name="connsiteX7" fmla="*/ 163035 w 5334692"/>
                <a:gd name="connsiteY7" fmla="*/ 54105 h 204661"/>
                <a:gd name="connsiteX8" fmla="*/ 195499 w 5334692"/>
                <a:gd name="connsiteY8" fmla="*/ 70337 h 204661"/>
                <a:gd name="connsiteX9" fmla="*/ 217142 w 5334692"/>
                <a:gd name="connsiteY9" fmla="*/ 64927 h 204661"/>
                <a:gd name="connsiteX10" fmla="*/ 249606 w 5334692"/>
                <a:gd name="connsiteY10" fmla="*/ 48695 h 204661"/>
                <a:gd name="connsiteX11" fmla="*/ 303712 w 5334692"/>
                <a:gd name="connsiteY11" fmla="*/ 64927 h 204661"/>
                <a:gd name="connsiteX12" fmla="*/ 319944 w 5334692"/>
                <a:gd name="connsiteY12" fmla="*/ 70337 h 204661"/>
                <a:gd name="connsiteX13" fmla="*/ 336176 w 5334692"/>
                <a:gd name="connsiteY13" fmla="*/ 81159 h 204661"/>
                <a:gd name="connsiteX14" fmla="*/ 395693 w 5334692"/>
                <a:gd name="connsiteY14" fmla="*/ 81159 h 204661"/>
                <a:gd name="connsiteX15" fmla="*/ 449800 w 5334692"/>
                <a:gd name="connsiteY15" fmla="*/ 81159 h 204661"/>
                <a:gd name="connsiteX16" fmla="*/ 503906 w 5334692"/>
                <a:gd name="connsiteY16" fmla="*/ 70337 h 204661"/>
                <a:gd name="connsiteX17" fmla="*/ 514728 w 5334692"/>
                <a:gd name="connsiteY17" fmla="*/ 59516 h 204661"/>
                <a:gd name="connsiteX18" fmla="*/ 530960 w 5334692"/>
                <a:gd name="connsiteY18" fmla="*/ 64927 h 204661"/>
                <a:gd name="connsiteX19" fmla="*/ 558013 w 5334692"/>
                <a:gd name="connsiteY19" fmla="*/ 70337 h 204661"/>
                <a:gd name="connsiteX20" fmla="*/ 585066 w 5334692"/>
                <a:gd name="connsiteY20" fmla="*/ 64927 h 204661"/>
                <a:gd name="connsiteX21" fmla="*/ 601298 w 5334692"/>
                <a:gd name="connsiteY21" fmla="*/ 59516 h 204661"/>
                <a:gd name="connsiteX22" fmla="*/ 617530 w 5334692"/>
                <a:gd name="connsiteY22" fmla="*/ 70337 h 204661"/>
                <a:gd name="connsiteX23" fmla="*/ 628351 w 5334692"/>
                <a:gd name="connsiteY23" fmla="*/ 86569 h 204661"/>
                <a:gd name="connsiteX24" fmla="*/ 682458 w 5334692"/>
                <a:gd name="connsiteY24" fmla="*/ 86569 h 204661"/>
                <a:gd name="connsiteX25" fmla="*/ 698690 w 5334692"/>
                <a:gd name="connsiteY25" fmla="*/ 75748 h 204661"/>
                <a:gd name="connsiteX26" fmla="*/ 731154 w 5334692"/>
                <a:gd name="connsiteY26" fmla="*/ 86569 h 204661"/>
                <a:gd name="connsiteX27" fmla="*/ 741975 w 5334692"/>
                <a:gd name="connsiteY27" fmla="*/ 97391 h 204661"/>
                <a:gd name="connsiteX28" fmla="*/ 779849 w 5334692"/>
                <a:gd name="connsiteY28" fmla="*/ 97391 h 204661"/>
                <a:gd name="connsiteX29" fmla="*/ 796081 w 5334692"/>
                <a:gd name="connsiteY29" fmla="*/ 86569 h 204661"/>
                <a:gd name="connsiteX30" fmla="*/ 812313 w 5334692"/>
                <a:gd name="connsiteY30" fmla="*/ 64927 h 204661"/>
                <a:gd name="connsiteX31" fmla="*/ 828545 w 5334692"/>
                <a:gd name="connsiteY31" fmla="*/ 59516 h 204661"/>
                <a:gd name="connsiteX32" fmla="*/ 844777 w 5334692"/>
                <a:gd name="connsiteY32" fmla="*/ 70337 h 204661"/>
                <a:gd name="connsiteX33" fmla="*/ 877241 w 5334692"/>
                <a:gd name="connsiteY33" fmla="*/ 81159 h 204661"/>
                <a:gd name="connsiteX34" fmla="*/ 920526 w 5334692"/>
                <a:gd name="connsiteY34" fmla="*/ 75748 h 204661"/>
                <a:gd name="connsiteX35" fmla="*/ 936758 w 5334692"/>
                <a:gd name="connsiteY35" fmla="*/ 70337 h 204661"/>
                <a:gd name="connsiteX36" fmla="*/ 925937 w 5334692"/>
                <a:gd name="connsiteY36" fmla="*/ 54105 h 204661"/>
                <a:gd name="connsiteX37" fmla="*/ 952990 w 5334692"/>
                <a:gd name="connsiteY37" fmla="*/ 59516 h 204661"/>
                <a:gd name="connsiteX38" fmla="*/ 1034150 w 5334692"/>
                <a:gd name="connsiteY38" fmla="*/ 64927 h 204661"/>
                <a:gd name="connsiteX39" fmla="*/ 1093667 w 5334692"/>
                <a:gd name="connsiteY39" fmla="*/ 81159 h 204661"/>
                <a:gd name="connsiteX40" fmla="*/ 1104489 w 5334692"/>
                <a:gd name="connsiteY40" fmla="*/ 70337 h 204661"/>
                <a:gd name="connsiteX41" fmla="*/ 1120720 w 5334692"/>
                <a:gd name="connsiteY41" fmla="*/ 75748 h 204661"/>
                <a:gd name="connsiteX42" fmla="*/ 1142363 w 5334692"/>
                <a:gd name="connsiteY42" fmla="*/ 81159 h 204661"/>
                <a:gd name="connsiteX43" fmla="*/ 1201880 w 5334692"/>
                <a:gd name="connsiteY43" fmla="*/ 75748 h 204661"/>
                <a:gd name="connsiteX44" fmla="*/ 1218112 w 5334692"/>
                <a:gd name="connsiteY44" fmla="*/ 70337 h 204661"/>
                <a:gd name="connsiteX45" fmla="*/ 1250576 w 5334692"/>
                <a:gd name="connsiteY45" fmla="*/ 86569 h 204661"/>
                <a:gd name="connsiteX46" fmla="*/ 1293861 w 5334692"/>
                <a:gd name="connsiteY46" fmla="*/ 81159 h 204661"/>
                <a:gd name="connsiteX47" fmla="*/ 1310093 w 5334692"/>
                <a:gd name="connsiteY47" fmla="*/ 75748 h 204661"/>
                <a:gd name="connsiteX48" fmla="*/ 1331736 w 5334692"/>
                <a:gd name="connsiteY48" fmla="*/ 54105 h 204661"/>
                <a:gd name="connsiteX49" fmla="*/ 1369610 w 5334692"/>
                <a:gd name="connsiteY49" fmla="*/ 54105 h 204661"/>
                <a:gd name="connsiteX50" fmla="*/ 1391253 w 5334692"/>
                <a:gd name="connsiteY50" fmla="*/ 32463 h 204661"/>
                <a:gd name="connsiteX51" fmla="*/ 1461591 w 5334692"/>
                <a:gd name="connsiteY51" fmla="*/ 21641 h 204661"/>
                <a:gd name="connsiteX52" fmla="*/ 1483234 w 5334692"/>
                <a:gd name="connsiteY52" fmla="*/ 16231 h 204661"/>
                <a:gd name="connsiteX53" fmla="*/ 1504877 w 5334692"/>
                <a:gd name="connsiteY53" fmla="*/ 37873 h 204661"/>
                <a:gd name="connsiteX54" fmla="*/ 1510287 w 5334692"/>
                <a:gd name="connsiteY54" fmla="*/ 59516 h 204661"/>
                <a:gd name="connsiteX55" fmla="*/ 1580626 w 5334692"/>
                <a:gd name="connsiteY55" fmla="*/ 64927 h 204661"/>
                <a:gd name="connsiteX56" fmla="*/ 1613090 w 5334692"/>
                <a:gd name="connsiteY56" fmla="*/ 75748 h 204661"/>
                <a:gd name="connsiteX57" fmla="*/ 1629322 w 5334692"/>
                <a:gd name="connsiteY57" fmla="*/ 86569 h 204661"/>
                <a:gd name="connsiteX58" fmla="*/ 1650964 w 5334692"/>
                <a:gd name="connsiteY58" fmla="*/ 91980 h 204661"/>
                <a:gd name="connsiteX59" fmla="*/ 1699660 w 5334692"/>
                <a:gd name="connsiteY59" fmla="*/ 86569 h 204661"/>
                <a:gd name="connsiteX60" fmla="*/ 1710481 w 5334692"/>
                <a:gd name="connsiteY60" fmla="*/ 70337 h 204661"/>
                <a:gd name="connsiteX61" fmla="*/ 1721303 w 5334692"/>
                <a:gd name="connsiteY61" fmla="*/ 59516 h 204661"/>
                <a:gd name="connsiteX62" fmla="*/ 1737535 w 5334692"/>
                <a:gd name="connsiteY62" fmla="*/ 64927 h 204661"/>
                <a:gd name="connsiteX63" fmla="*/ 1748356 w 5334692"/>
                <a:gd name="connsiteY63" fmla="*/ 81159 h 204661"/>
                <a:gd name="connsiteX64" fmla="*/ 1780820 w 5334692"/>
                <a:gd name="connsiteY64" fmla="*/ 91980 h 204661"/>
                <a:gd name="connsiteX65" fmla="*/ 1813284 w 5334692"/>
                <a:gd name="connsiteY65" fmla="*/ 86569 h 204661"/>
                <a:gd name="connsiteX66" fmla="*/ 1829516 w 5334692"/>
                <a:gd name="connsiteY66" fmla="*/ 81159 h 204661"/>
                <a:gd name="connsiteX67" fmla="*/ 1916086 w 5334692"/>
                <a:gd name="connsiteY67" fmla="*/ 75748 h 204661"/>
                <a:gd name="connsiteX68" fmla="*/ 1953961 w 5334692"/>
                <a:gd name="connsiteY68" fmla="*/ 86569 h 204661"/>
                <a:gd name="connsiteX69" fmla="*/ 2018889 w 5334692"/>
                <a:gd name="connsiteY69" fmla="*/ 81159 h 204661"/>
                <a:gd name="connsiteX70" fmla="*/ 2045942 w 5334692"/>
                <a:gd name="connsiteY70" fmla="*/ 64927 h 204661"/>
                <a:gd name="connsiteX71" fmla="*/ 2067584 w 5334692"/>
                <a:gd name="connsiteY71" fmla="*/ 37873 h 204661"/>
                <a:gd name="connsiteX72" fmla="*/ 2078406 w 5334692"/>
                <a:gd name="connsiteY72" fmla="*/ 27052 h 204661"/>
                <a:gd name="connsiteX73" fmla="*/ 2089227 w 5334692"/>
                <a:gd name="connsiteY73" fmla="*/ 43284 h 204661"/>
                <a:gd name="connsiteX74" fmla="*/ 2121691 w 5334692"/>
                <a:gd name="connsiteY74" fmla="*/ 59516 h 204661"/>
                <a:gd name="connsiteX75" fmla="*/ 2170387 w 5334692"/>
                <a:gd name="connsiteY75" fmla="*/ 54105 h 204661"/>
                <a:gd name="connsiteX76" fmla="*/ 2186619 w 5334692"/>
                <a:gd name="connsiteY76" fmla="*/ 48695 h 204661"/>
                <a:gd name="connsiteX77" fmla="*/ 2273189 w 5334692"/>
                <a:gd name="connsiteY77" fmla="*/ 59516 h 204661"/>
                <a:gd name="connsiteX78" fmla="*/ 2321885 w 5334692"/>
                <a:gd name="connsiteY78" fmla="*/ 54105 h 204661"/>
                <a:gd name="connsiteX79" fmla="*/ 2365170 w 5334692"/>
                <a:gd name="connsiteY79" fmla="*/ 48695 h 204661"/>
                <a:gd name="connsiteX80" fmla="*/ 2408455 w 5334692"/>
                <a:gd name="connsiteY80" fmla="*/ 43284 h 204661"/>
                <a:gd name="connsiteX81" fmla="*/ 2424687 w 5334692"/>
                <a:gd name="connsiteY81" fmla="*/ 54105 h 204661"/>
                <a:gd name="connsiteX82" fmla="*/ 2440919 w 5334692"/>
                <a:gd name="connsiteY82" fmla="*/ 59516 h 204661"/>
                <a:gd name="connsiteX83" fmla="*/ 2527490 w 5334692"/>
                <a:gd name="connsiteY83" fmla="*/ 54105 h 204661"/>
                <a:gd name="connsiteX84" fmla="*/ 2543722 w 5334692"/>
                <a:gd name="connsiteY84" fmla="*/ 43284 h 204661"/>
                <a:gd name="connsiteX85" fmla="*/ 2576186 w 5334692"/>
                <a:gd name="connsiteY85" fmla="*/ 21641 h 204661"/>
                <a:gd name="connsiteX86" fmla="*/ 2619471 w 5334692"/>
                <a:gd name="connsiteY86" fmla="*/ 54105 h 204661"/>
                <a:gd name="connsiteX87" fmla="*/ 2641113 w 5334692"/>
                <a:gd name="connsiteY87" fmla="*/ 59516 h 204661"/>
                <a:gd name="connsiteX88" fmla="*/ 2651935 w 5334692"/>
                <a:gd name="connsiteY88" fmla="*/ 70337 h 204661"/>
                <a:gd name="connsiteX89" fmla="*/ 2716862 w 5334692"/>
                <a:gd name="connsiteY89" fmla="*/ 54105 h 204661"/>
                <a:gd name="connsiteX90" fmla="*/ 2727684 w 5334692"/>
                <a:gd name="connsiteY90" fmla="*/ 43284 h 204661"/>
                <a:gd name="connsiteX91" fmla="*/ 2781790 w 5334692"/>
                <a:gd name="connsiteY91" fmla="*/ 37873 h 204661"/>
                <a:gd name="connsiteX92" fmla="*/ 2792612 w 5334692"/>
                <a:gd name="connsiteY92" fmla="*/ 27052 h 204661"/>
                <a:gd name="connsiteX93" fmla="*/ 2798022 w 5334692"/>
                <a:gd name="connsiteY93" fmla="*/ 10820 h 204661"/>
                <a:gd name="connsiteX94" fmla="*/ 2814254 w 5334692"/>
                <a:gd name="connsiteY94" fmla="*/ 16231 h 204661"/>
                <a:gd name="connsiteX95" fmla="*/ 2862950 w 5334692"/>
                <a:gd name="connsiteY95" fmla="*/ 54105 h 204661"/>
                <a:gd name="connsiteX96" fmla="*/ 2900825 w 5334692"/>
                <a:gd name="connsiteY96" fmla="*/ 43284 h 204661"/>
                <a:gd name="connsiteX97" fmla="*/ 2922467 w 5334692"/>
                <a:gd name="connsiteY97" fmla="*/ 48695 h 204661"/>
                <a:gd name="connsiteX98" fmla="*/ 2933289 w 5334692"/>
                <a:gd name="connsiteY98" fmla="*/ 59516 h 204661"/>
                <a:gd name="connsiteX99" fmla="*/ 2987395 w 5334692"/>
                <a:gd name="connsiteY99" fmla="*/ 59516 h 204661"/>
                <a:gd name="connsiteX100" fmla="*/ 3030680 w 5334692"/>
                <a:gd name="connsiteY100" fmla="*/ 37873 h 204661"/>
                <a:gd name="connsiteX101" fmla="*/ 3063144 w 5334692"/>
                <a:gd name="connsiteY101" fmla="*/ 32463 h 204661"/>
                <a:gd name="connsiteX102" fmla="*/ 3095608 w 5334692"/>
                <a:gd name="connsiteY102" fmla="*/ 21641 h 204661"/>
                <a:gd name="connsiteX103" fmla="*/ 3111840 w 5334692"/>
                <a:gd name="connsiteY103" fmla="*/ 16231 h 204661"/>
                <a:gd name="connsiteX104" fmla="*/ 3117251 w 5334692"/>
                <a:gd name="connsiteY104" fmla="*/ 32463 h 204661"/>
                <a:gd name="connsiteX105" fmla="*/ 3198410 w 5334692"/>
                <a:gd name="connsiteY105" fmla="*/ 43284 h 204661"/>
                <a:gd name="connsiteX106" fmla="*/ 3220053 w 5334692"/>
                <a:gd name="connsiteY106" fmla="*/ 48695 h 204661"/>
                <a:gd name="connsiteX107" fmla="*/ 3247106 w 5334692"/>
                <a:gd name="connsiteY107" fmla="*/ 70337 h 204661"/>
                <a:gd name="connsiteX108" fmla="*/ 3322855 w 5334692"/>
                <a:gd name="connsiteY108" fmla="*/ 54105 h 204661"/>
                <a:gd name="connsiteX109" fmla="*/ 3333677 w 5334692"/>
                <a:gd name="connsiteY109" fmla="*/ 43284 h 204661"/>
                <a:gd name="connsiteX110" fmla="*/ 3366141 w 5334692"/>
                <a:gd name="connsiteY110" fmla="*/ 48695 h 204661"/>
                <a:gd name="connsiteX111" fmla="*/ 3382373 w 5334692"/>
                <a:gd name="connsiteY111" fmla="*/ 54105 h 204661"/>
                <a:gd name="connsiteX112" fmla="*/ 3452711 w 5334692"/>
                <a:gd name="connsiteY112" fmla="*/ 48695 h 204661"/>
                <a:gd name="connsiteX113" fmla="*/ 3506818 w 5334692"/>
                <a:gd name="connsiteY113" fmla="*/ 37873 h 204661"/>
                <a:gd name="connsiteX114" fmla="*/ 3523049 w 5334692"/>
                <a:gd name="connsiteY114" fmla="*/ 64927 h 204661"/>
                <a:gd name="connsiteX115" fmla="*/ 3539281 w 5334692"/>
                <a:gd name="connsiteY115" fmla="*/ 59516 h 204661"/>
                <a:gd name="connsiteX116" fmla="*/ 3566335 w 5334692"/>
                <a:gd name="connsiteY116" fmla="*/ 54105 h 204661"/>
                <a:gd name="connsiteX117" fmla="*/ 3658316 w 5334692"/>
                <a:gd name="connsiteY117" fmla="*/ 43284 h 204661"/>
                <a:gd name="connsiteX118" fmla="*/ 3685369 w 5334692"/>
                <a:gd name="connsiteY118" fmla="*/ 48695 h 204661"/>
                <a:gd name="connsiteX119" fmla="*/ 3744886 w 5334692"/>
                <a:gd name="connsiteY119" fmla="*/ 43284 h 204661"/>
                <a:gd name="connsiteX120" fmla="*/ 3761118 w 5334692"/>
                <a:gd name="connsiteY120" fmla="*/ 48695 h 204661"/>
                <a:gd name="connsiteX121" fmla="*/ 3777350 w 5334692"/>
                <a:gd name="connsiteY121" fmla="*/ 59516 h 204661"/>
                <a:gd name="connsiteX122" fmla="*/ 3815225 w 5334692"/>
                <a:gd name="connsiteY122" fmla="*/ 54105 h 204661"/>
                <a:gd name="connsiteX123" fmla="*/ 3880152 w 5334692"/>
                <a:gd name="connsiteY123" fmla="*/ 37873 h 204661"/>
                <a:gd name="connsiteX124" fmla="*/ 3945080 w 5334692"/>
                <a:gd name="connsiteY124" fmla="*/ 43284 h 204661"/>
                <a:gd name="connsiteX125" fmla="*/ 3966723 w 5334692"/>
                <a:gd name="connsiteY125" fmla="*/ 21641 h 204661"/>
                <a:gd name="connsiteX126" fmla="*/ 3999187 w 5334692"/>
                <a:gd name="connsiteY126" fmla="*/ 37873 h 204661"/>
                <a:gd name="connsiteX127" fmla="*/ 4010008 w 5334692"/>
                <a:gd name="connsiteY127" fmla="*/ 48695 h 204661"/>
                <a:gd name="connsiteX128" fmla="*/ 4026240 w 5334692"/>
                <a:gd name="connsiteY128" fmla="*/ 54105 h 204661"/>
                <a:gd name="connsiteX129" fmla="*/ 4069525 w 5334692"/>
                <a:gd name="connsiteY129" fmla="*/ 48695 h 204661"/>
                <a:gd name="connsiteX130" fmla="*/ 4080347 w 5334692"/>
                <a:gd name="connsiteY130" fmla="*/ 37873 h 204661"/>
                <a:gd name="connsiteX131" fmla="*/ 4096578 w 5334692"/>
                <a:gd name="connsiteY131" fmla="*/ 32463 h 204661"/>
                <a:gd name="connsiteX132" fmla="*/ 4118221 w 5334692"/>
                <a:gd name="connsiteY132" fmla="*/ 37873 h 204661"/>
                <a:gd name="connsiteX133" fmla="*/ 4150685 w 5334692"/>
                <a:gd name="connsiteY133" fmla="*/ 59516 h 204661"/>
                <a:gd name="connsiteX134" fmla="*/ 4193970 w 5334692"/>
                <a:gd name="connsiteY134" fmla="*/ 54105 h 204661"/>
                <a:gd name="connsiteX135" fmla="*/ 4226434 w 5334692"/>
                <a:gd name="connsiteY135" fmla="*/ 32463 h 204661"/>
                <a:gd name="connsiteX136" fmla="*/ 4242666 w 5334692"/>
                <a:gd name="connsiteY136" fmla="*/ 37873 h 204661"/>
                <a:gd name="connsiteX137" fmla="*/ 4258898 w 5334692"/>
                <a:gd name="connsiteY137" fmla="*/ 64927 h 204661"/>
                <a:gd name="connsiteX138" fmla="*/ 4313004 w 5334692"/>
                <a:gd name="connsiteY138" fmla="*/ 54105 h 204661"/>
                <a:gd name="connsiteX139" fmla="*/ 4323826 w 5334692"/>
                <a:gd name="connsiteY139" fmla="*/ 43284 h 204661"/>
                <a:gd name="connsiteX140" fmla="*/ 4340058 w 5334692"/>
                <a:gd name="connsiteY140" fmla="*/ 32463 h 204661"/>
                <a:gd name="connsiteX141" fmla="*/ 4350879 w 5334692"/>
                <a:gd name="connsiteY141" fmla="*/ 21641 h 204661"/>
                <a:gd name="connsiteX142" fmla="*/ 4367111 w 5334692"/>
                <a:gd name="connsiteY142" fmla="*/ 16231 h 204661"/>
                <a:gd name="connsiteX143" fmla="*/ 4388754 w 5334692"/>
                <a:gd name="connsiteY143" fmla="*/ 21641 h 204661"/>
                <a:gd name="connsiteX144" fmla="*/ 4399575 w 5334692"/>
                <a:gd name="connsiteY144" fmla="*/ 37873 h 204661"/>
                <a:gd name="connsiteX145" fmla="*/ 4453681 w 5334692"/>
                <a:gd name="connsiteY145" fmla="*/ 32463 h 204661"/>
                <a:gd name="connsiteX146" fmla="*/ 4464503 w 5334692"/>
                <a:gd name="connsiteY146" fmla="*/ 21641 h 204661"/>
                <a:gd name="connsiteX147" fmla="*/ 4496967 w 5334692"/>
                <a:gd name="connsiteY147" fmla="*/ 10820 h 204661"/>
                <a:gd name="connsiteX148" fmla="*/ 4502377 w 5334692"/>
                <a:gd name="connsiteY148" fmla="*/ 27052 h 204661"/>
                <a:gd name="connsiteX149" fmla="*/ 4507788 w 5334692"/>
                <a:gd name="connsiteY149" fmla="*/ 48695 h 204661"/>
                <a:gd name="connsiteX150" fmla="*/ 4524020 w 5334692"/>
                <a:gd name="connsiteY150" fmla="*/ 59516 h 204661"/>
                <a:gd name="connsiteX151" fmla="*/ 4588948 w 5334692"/>
                <a:gd name="connsiteY151" fmla="*/ 43284 h 204661"/>
                <a:gd name="connsiteX152" fmla="*/ 4621412 w 5334692"/>
                <a:gd name="connsiteY152" fmla="*/ 5410 h 204661"/>
                <a:gd name="connsiteX153" fmla="*/ 4648465 w 5334692"/>
                <a:gd name="connsiteY153" fmla="*/ 32463 h 204661"/>
                <a:gd name="connsiteX154" fmla="*/ 4680929 w 5334692"/>
                <a:gd name="connsiteY154" fmla="*/ 27052 h 204661"/>
                <a:gd name="connsiteX155" fmla="*/ 4697161 w 5334692"/>
                <a:gd name="connsiteY155" fmla="*/ 16231 h 204661"/>
                <a:gd name="connsiteX156" fmla="*/ 4729625 w 5334692"/>
                <a:gd name="connsiteY156" fmla="*/ 5410 h 204661"/>
                <a:gd name="connsiteX157" fmla="*/ 4745857 w 5334692"/>
                <a:gd name="connsiteY157" fmla="*/ 16231 h 204661"/>
                <a:gd name="connsiteX158" fmla="*/ 4762089 w 5334692"/>
                <a:gd name="connsiteY158" fmla="*/ 32463 h 204661"/>
                <a:gd name="connsiteX159" fmla="*/ 4778320 w 5334692"/>
                <a:gd name="connsiteY159" fmla="*/ 37873 h 204661"/>
                <a:gd name="connsiteX160" fmla="*/ 4810784 w 5334692"/>
                <a:gd name="connsiteY160" fmla="*/ 27052 h 204661"/>
                <a:gd name="connsiteX161" fmla="*/ 4821606 w 5334692"/>
                <a:gd name="connsiteY161" fmla="*/ 16231 h 204661"/>
                <a:gd name="connsiteX162" fmla="*/ 4837838 w 5334692"/>
                <a:gd name="connsiteY162" fmla="*/ 10820 h 204661"/>
                <a:gd name="connsiteX163" fmla="*/ 4935229 w 5334692"/>
                <a:gd name="connsiteY163" fmla="*/ 27052 h 204661"/>
                <a:gd name="connsiteX164" fmla="*/ 4940640 w 5334692"/>
                <a:gd name="connsiteY164" fmla="*/ 43284 h 204661"/>
                <a:gd name="connsiteX165" fmla="*/ 4956872 w 5334692"/>
                <a:gd name="connsiteY165" fmla="*/ 54105 h 204661"/>
                <a:gd name="connsiteX166" fmla="*/ 4983925 w 5334692"/>
                <a:gd name="connsiteY166" fmla="*/ 70337 h 204661"/>
                <a:gd name="connsiteX167" fmla="*/ 5005568 w 5334692"/>
                <a:gd name="connsiteY167" fmla="*/ 64927 h 204661"/>
                <a:gd name="connsiteX168" fmla="*/ 5016389 w 5334692"/>
                <a:gd name="connsiteY168" fmla="*/ 32463 h 204661"/>
                <a:gd name="connsiteX169" fmla="*/ 5054264 w 5334692"/>
                <a:gd name="connsiteY169" fmla="*/ 48695 h 204661"/>
                <a:gd name="connsiteX170" fmla="*/ 5086728 w 5334692"/>
                <a:gd name="connsiteY170" fmla="*/ 59516 h 204661"/>
                <a:gd name="connsiteX171" fmla="*/ 5135423 w 5334692"/>
                <a:gd name="connsiteY171" fmla="*/ 64927 h 204661"/>
                <a:gd name="connsiteX172" fmla="*/ 5162477 w 5334692"/>
                <a:gd name="connsiteY172" fmla="*/ 81159 h 204661"/>
                <a:gd name="connsiteX173" fmla="*/ 5167887 w 5334692"/>
                <a:gd name="connsiteY173" fmla="*/ 64927 h 204661"/>
                <a:gd name="connsiteX174" fmla="*/ 5205762 w 5334692"/>
                <a:gd name="connsiteY174" fmla="*/ 75748 h 204661"/>
                <a:gd name="connsiteX175" fmla="*/ 5216583 w 5334692"/>
                <a:gd name="connsiteY175" fmla="*/ 91980 h 204661"/>
                <a:gd name="connsiteX176" fmla="*/ 5227404 w 5334692"/>
                <a:gd name="connsiteY176" fmla="*/ 59516 h 204661"/>
                <a:gd name="connsiteX177" fmla="*/ 5232815 w 5334692"/>
                <a:gd name="connsiteY177" fmla="*/ 43284 h 204661"/>
                <a:gd name="connsiteX178" fmla="*/ 5249047 w 5334692"/>
                <a:gd name="connsiteY178" fmla="*/ 48695 h 204661"/>
                <a:gd name="connsiteX179" fmla="*/ 5265279 w 5334692"/>
                <a:gd name="connsiteY179" fmla="*/ 81159 h 204661"/>
                <a:gd name="connsiteX180" fmla="*/ 5276100 w 5334692"/>
                <a:gd name="connsiteY180" fmla="*/ 97391 h 204661"/>
                <a:gd name="connsiteX181" fmla="*/ 5281511 w 5334692"/>
                <a:gd name="connsiteY181" fmla="*/ 113623 h 204661"/>
                <a:gd name="connsiteX182" fmla="*/ 5292332 w 5334692"/>
                <a:gd name="connsiteY182" fmla="*/ 129854 h 204661"/>
                <a:gd name="connsiteX183" fmla="*/ 5264433 w 5334692"/>
                <a:gd name="connsiteY183" fmla="*/ 183168 h 204661"/>
                <a:gd name="connsiteX184" fmla="*/ 4808176 w 5334692"/>
                <a:gd name="connsiteY184" fmla="*/ 178550 h 204661"/>
                <a:gd name="connsiteX185" fmla="*/ 9637 w 5334692"/>
                <a:gd name="connsiteY185" fmla="*/ 204653 h 204661"/>
                <a:gd name="connsiteX0" fmla="*/ 9637 w 5301390"/>
                <a:gd name="connsiteY0" fmla="*/ 204653 h 204661"/>
                <a:gd name="connsiteX1" fmla="*/ 1006 w 5301390"/>
                <a:gd name="connsiteY1" fmla="*/ 103502 h 204661"/>
                <a:gd name="connsiteX2" fmla="*/ 6416 w 5301390"/>
                <a:gd name="connsiteY2" fmla="*/ 11441 h 204661"/>
                <a:gd name="connsiteX3" fmla="*/ 56432 w 5301390"/>
                <a:gd name="connsiteY3" fmla="*/ 18791 h 204661"/>
                <a:gd name="connsiteX4" fmla="*/ 92697 w 5301390"/>
                <a:gd name="connsiteY4" fmla="*/ 43284 h 204661"/>
                <a:gd name="connsiteX5" fmla="*/ 119750 w 5301390"/>
                <a:gd name="connsiteY5" fmla="*/ 75748 h 204661"/>
                <a:gd name="connsiteX6" fmla="*/ 135982 w 5301390"/>
                <a:gd name="connsiteY6" fmla="*/ 70337 h 204661"/>
                <a:gd name="connsiteX7" fmla="*/ 163035 w 5301390"/>
                <a:gd name="connsiteY7" fmla="*/ 54105 h 204661"/>
                <a:gd name="connsiteX8" fmla="*/ 195499 w 5301390"/>
                <a:gd name="connsiteY8" fmla="*/ 70337 h 204661"/>
                <a:gd name="connsiteX9" fmla="*/ 217142 w 5301390"/>
                <a:gd name="connsiteY9" fmla="*/ 64927 h 204661"/>
                <a:gd name="connsiteX10" fmla="*/ 249606 w 5301390"/>
                <a:gd name="connsiteY10" fmla="*/ 48695 h 204661"/>
                <a:gd name="connsiteX11" fmla="*/ 303712 w 5301390"/>
                <a:gd name="connsiteY11" fmla="*/ 64927 h 204661"/>
                <a:gd name="connsiteX12" fmla="*/ 319944 w 5301390"/>
                <a:gd name="connsiteY12" fmla="*/ 70337 h 204661"/>
                <a:gd name="connsiteX13" fmla="*/ 336176 w 5301390"/>
                <a:gd name="connsiteY13" fmla="*/ 81159 h 204661"/>
                <a:gd name="connsiteX14" fmla="*/ 395693 w 5301390"/>
                <a:gd name="connsiteY14" fmla="*/ 81159 h 204661"/>
                <a:gd name="connsiteX15" fmla="*/ 449800 w 5301390"/>
                <a:gd name="connsiteY15" fmla="*/ 81159 h 204661"/>
                <a:gd name="connsiteX16" fmla="*/ 503906 w 5301390"/>
                <a:gd name="connsiteY16" fmla="*/ 70337 h 204661"/>
                <a:gd name="connsiteX17" fmla="*/ 514728 w 5301390"/>
                <a:gd name="connsiteY17" fmla="*/ 59516 h 204661"/>
                <a:gd name="connsiteX18" fmla="*/ 530960 w 5301390"/>
                <a:gd name="connsiteY18" fmla="*/ 64927 h 204661"/>
                <a:gd name="connsiteX19" fmla="*/ 558013 w 5301390"/>
                <a:gd name="connsiteY19" fmla="*/ 70337 h 204661"/>
                <a:gd name="connsiteX20" fmla="*/ 585066 w 5301390"/>
                <a:gd name="connsiteY20" fmla="*/ 64927 h 204661"/>
                <a:gd name="connsiteX21" fmla="*/ 601298 w 5301390"/>
                <a:gd name="connsiteY21" fmla="*/ 59516 h 204661"/>
                <a:gd name="connsiteX22" fmla="*/ 617530 w 5301390"/>
                <a:gd name="connsiteY22" fmla="*/ 70337 h 204661"/>
                <a:gd name="connsiteX23" fmla="*/ 628351 w 5301390"/>
                <a:gd name="connsiteY23" fmla="*/ 86569 h 204661"/>
                <a:gd name="connsiteX24" fmla="*/ 682458 w 5301390"/>
                <a:gd name="connsiteY24" fmla="*/ 86569 h 204661"/>
                <a:gd name="connsiteX25" fmla="*/ 698690 w 5301390"/>
                <a:gd name="connsiteY25" fmla="*/ 75748 h 204661"/>
                <a:gd name="connsiteX26" fmla="*/ 731154 w 5301390"/>
                <a:gd name="connsiteY26" fmla="*/ 86569 h 204661"/>
                <a:gd name="connsiteX27" fmla="*/ 741975 w 5301390"/>
                <a:gd name="connsiteY27" fmla="*/ 97391 h 204661"/>
                <a:gd name="connsiteX28" fmla="*/ 779849 w 5301390"/>
                <a:gd name="connsiteY28" fmla="*/ 97391 h 204661"/>
                <a:gd name="connsiteX29" fmla="*/ 796081 w 5301390"/>
                <a:gd name="connsiteY29" fmla="*/ 86569 h 204661"/>
                <a:gd name="connsiteX30" fmla="*/ 812313 w 5301390"/>
                <a:gd name="connsiteY30" fmla="*/ 64927 h 204661"/>
                <a:gd name="connsiteX31" fmla="*/ 828545 w 5301390"/>
                <a:gd name="connsiteY31" fmla="*/ 59516 h 204661"/>
                <a:gd name="connsiteX32" fmla="*/ 844777 w 5301390"/>
                <a:gd name="connsiteY32" fmla="*/ 70337 h 204661"/>
                <a:gd name="connsiteX33" fmla="*/ 877241 w 5301390"/>
                <a:gd name="connsiteY33" fmla="*/ 81159 h 204661"/>
                <a:gd name="connsiteX34" fmla="*/ 920526 w 5301390"/>
                <a:gd name="connsiteY34" fmla="*/ 75748 h 204661"/>
                <a:gd name="connsiteX35" fmla="*/ 936758 w 5301390"/>
                <a:gd name="connsiteY35" fmla="*/ 70337 h 204661"/>
                <a:gd name="connsiteX36" fmla="*/ 925937 w 5301390"/>
                <a:gd name="connsiteY36" fmla="*/ 54105 h 204661"/>
                <a:gd name="connsiteX37" fmla="*/ 952990 w 5301390"/>
                <a:gd name="connsiteY37" fmla="*/ 59516 h 204661"/>
                <a:gd name="connsiteX38" fmla="*/ 1034150 w 5301390"/>
                <a:gd name="connsiteY38" fmla="*/ 64927 h 204661"/>
                <a:gd name="connsiteX39" fmla="*/ 1093667 w 5301390"/>
                <a:gd name="connsiteY39" fmla="*/ 81159 h 204661"/>
                <a:gd name="connsiteX40" fmla="*/ 1104489 w 5301390"/>
                <a:gd name="connsiteY40" fmla="*/ 70337 h 204661"/>
                <a:gd name="connsiteX41" fmla="*/ 1120720 w 5301390"/>
                <a:gd name="connsiteY41" fmla="*/ 75748 h 204661"/>
                <a:gd name="connsiteX42" fmla="*/ 1142363 w 5301390"/>
                <a:gd name="connsiteY42" fmla="*/ 81159 h 204661"/>
                <a:gd name="connsiteX43" fmla="*/ 1201880 w 5301390"/>
                <a:gd name="connsiteY43" fmla="*/ 75748 h 204661"/>
                <a:gd name="connsiteX44" fmla="*/ 1218112 w 5301390"/>
                <a:gd name="connsiteY44" fmla="*/ 70337 h 204661"/>
                <a:gd name="connsiteX45" fmla="*/ 1250576 w 5301390"/>
                <a:gd name="connsiteY45" fmla="*/ 86569 h 204661"/>
                <a:gd name="connsiteX46" fmla="*/ 1293861 w 5301390"/>
                <a:gd name="connsiteY46" fmla="*/ 81159 h 204661"/>
                <a:gd name="connsiteX47" fmla="*/ 1310093 w 5301390"/>
                <a:gd name="connsiteY47" fmla="*/ 75748 h 204661"/>
                <a:gd name="connsiteX48" fmla="*/ 1331736 w 5301390"/>
                <a:gd name="connsiteY48" fmla="*/ 54105 h 204661"/>
                <a:gd name="connsiteX49" fmla="*/ 1369610 w 5301390"/>
                <a:gd name="connsiteY49" fmla="*/ 54105 h 204661"/>
                <a:gd name="connsiteX50" fmla="*/ 1391253 w 5301390"/>
                <a:gd name="connsiteY50" fmla="*/ 32463 h 204661"/>
                <a:gd name="connsiteX51" fmla="*/ 1461591 w 5301390"/>
                <a:gd name="connsiteY51" fmla="*/ 21641 h 204661"/>
                <a:gd name="connsiteX52" fmla="*/ 1483234 w 5301390"/>
                <a:gd name="connsiteY52" fmla="*/ 16231 h 204661"/>
                <a:gd name="connsiteX53" fmla="*/ 1504877 w 5301390"/>
                <a:gd name="connsiteY53" fmla="*/ 37873 h 204661"/>
                <a:gd name="connsiteX54" fmla="*/ 1510287 w 5301390"/>
                <a:gd name="connsiteY54" fmla="*/ 59516 h 204661"/>
                <a:gd name="connsiteX55" fmla="*/ 1580626 w 5301390"/>
                <a:gd name="connsiteY55" fmla="*/ 64927 h 204661"/>
                <a:gd name="connsiteX56" fmla="*/ 1613090 w 5301390"/>
                <a:gd name="connsiteY56" fmla="*/ 75748 h 204661"/>
                <a:gd name="connsiteX57" fmla="*/ 1629322 w 5301390"/>
                <a:gd name="connsiteY57" fmla="*/ 86569 h 204661"/>
                <a:gd name="connsiteX58" fmla="*/ 1650964 w 5301390"/>
                <a:gd name="connsiteY58" fmla="*/ 91980 h 204661"/>
                <a:gd name="connsiteX59" fmla="*/ 1699660 w 5301390"/>
                <a:gd name="connsiteY59" fmla="*/ 86569 h 204661"/>
                <a:gd name="connsiteX60" fmla="*/ 1710481 w 5301390"/>
                <a:gd name="connsiteY60" fmla="*/ 70337 h 204661"/>
                <a:gd name="connsiteX61" fmla="*/ 1721303 w 5301390"/>
                <a:gd name="connsiteY61" fmla="*/ 59516 h 204661"/>
                <a:gd name="connsiteX62" fmla="*/ 1737535 w 5301390"/>
                <a:gd name="connsiteY62" fmla="*/ 64927 h 204661"/>
                <a:gd name="connsiteX63" fmla="*/ 1748356 w 5301390"/>
                <a:gd name="connsiteY63" fmla="*/ 81159 h 204661"/>
                <a:gd name="connsiteX64" fmla="*/ 1780820 w 5301390"/>
                <a:gd name="connsiteY64" fmla="*/ 91980 h 204661"/>
                <a:gd name="connsiteX65" fmla="*/ 1813284 w 5301390"/>
                <a:gd name="connsiteY65" fmla="*/ 86569 h 204661"/>
                <a:gd name="connsiteX66" fmla="*/ 1829516 w 5301390"/>
                <a:gd name="connsiteY66" fmla="*/ 81159 h 204661"/>
                <a:gd name="connsiteX67" fmla="*/ 1916086 w 5301390"/>
                <a:gd name="connsiteY67" fmla="*/ 75748 h 204661"/>
                <a:gd name="connsiteX68" fmla="*/ 1953961 w 5301390"/>
                <a:gd name="connsiteY68" fmla="*/ 86569 h 204661"/>
                <a:gd name="connsiteX69" fmla="*/ 2018889 w 5301390"/>
                <a:gd name="connsiteY69" fmla="*/ 81159 h 204661"/>
                <a:gd name="connsiteX70" fmla="*/ 2045942 w 5301390"/>
                <a:gd name="connsiteY70" fmla="*/ 64927 h 204661"/>
                <a:gd name="connsiteX71" fmla="*/ 2067584 w 5301390"/>
                <a:gd name="connsiteY71" fmla="*/ 37873 h 204661"/>
                <a:gd name="connsiteX72" fmla="*/ 2078406 w 5301390"/>
                <a:gd name="connsiteY72" fmla="*/ 27052 h 204661"/>
                <a:gd name="connsiteX73" fmla="*/ 2089227 w 5301390"/>
                <a:gd name="connsiteY73" fmla="*/ 43284 h 204661"/>
                <a:gd name="connsiteX74" fmla="*/ 2121691 w 5301390"/>
                <a:gd name="connsiteY74" fmla="*/ 59516 h 204661"/>
                <a:gd name="connsiteX75" fmla="*/ 2170387 w 5301390"/>
                <a:gd name="connsiteY75" fmla="*/ 54105 h 204661"/>
                <a:gd name="connsiteX76" fmla="*/ 2186619 w 5301390"/>
                <a:gd name="connsiteY76" fmla="*/ 48695 h 204661"/>
                <a:gd name="connsiteX77" fmla="*/ 2273189 w 5301390"/>
                <a:gd name="connsiteY77" fmla="*/ 59516 h 204661"/>
                <a:gd name="connsiteX78" fmla="*/ 2321885 w 5301390"/>
                <a:gd name="connsiteY78" fmla="*/ 54105 h 204661"/>
                <a:gd name="connsiteX79" fmla="*/ 2365170 w 5301390"/>
                <a:gd name="connsiteY79" fmla="*/ 48695 h 204661"/>
                <a:gd name="connsiteX80" fmla="*/ 2408455 w 5301390"/>
                <a:gd name="connsiteY80" fmla="*/ 43284 h 204661"/>
                <a:gd name="connsiteX81" fmla="*/ 2424687 w 5301390"/>
                <a:gd name="connsiteY81" fmla="*/ 54105 h 204661"/>
                <a:gd name="connsiteX82" fmla="*/ 2440919 w 5301390"/>
                <a:gd name="connsiteY82" fmla="*/ 59516 h 204661"/>
                <a:gd name="connsiteX83" fmla="*/ 2527490 w 5301390"/>
                <a:gd name="connsiteY83" fmla="*/ 54105 h 204661"/>
                <a:gd name="connsiteX84" fmla="*/ 2543722 w 5301390"/>
                <a:gd name="connsiteY84" fmla="*/ 43284 h 204661"/>
                <a:gd name="connsiteX85" fmla="*/ 2576186 w 5301390"/>
                <a:gd name="connsiteY85" fmla="*/ 21641 h 204661"/>
                <a:gd name="connsiteX86" fmla="*/ 2619471 w 5301390"/>
                <a:gd name="connsiteY86" fmla="*/ 54105 h 204661"/>
                <a:gd name="connsiteX87" fmla="*/ 2641113 w 5301390"/>
                <a:gd name="connsiteY87" fmla="*/ 59516 h 204661"/>
                <a:gd name="connsiteX88" fmla="*/ 2651935 w 5301390"/>
                <a:gd name="connsiteY88" fmla="*/ 70337 h 204661"/>
                <a:gd name="connsiteX89" fmla="*/ 2716862 w 5301390"/>
                <a:gd name="connsiteY89" fmla="*/ 54105 h 204661"/>
                <a:gd name="connsiteX90" fmla="*/ 2727684 w 5301390"/>
                <a:gd name="connsiteY90" fmla="*/ 43284 h 204661"/>
                <a:gd name="connsiteX91" fmla="*/ 2781790 w 5301390"/>
                <a:gd name="connsiteY91" fmla="*/ 37873 h 204661"/>
                <a:gd name="connsiteX92" fmla="*/ 2792612 w 5301390"/>
                <a:gd name="connsiteY92" fmla="*/ 27052 h 204661"/>
                <a:gd name="connsiteX93" fmla="*/ 2798022 w 5301390"/>
                <a:gd name="connsiteY93" fmla="*/ 10820 h 204661"/>
                <a:gd name="connsiteX94" fmla="*/ 2814254 w 5301390"/>
                <a:gd name="connsiteY94" fmla="*/ 16231 h 204661"/>
                <a:gd name="connsiteX95" fmla="*/ 2862950 w 5301390"/>
                <a:gd name="connsiteY95" fmla="*/ 54105 h 204661"/>
                <a:gd name="connsiteX96" fmla="*/ 2900825 w 5301390"/>
                <a:gd name="connsiteY96" fmla="*/ 43284 h 204661"/>
                <a:gd name="connsiteX97" fmla="*/ 2922467 w 5301390"/>
                <a:gd name="connsiteY97" fmla="*/ 48695 h 204661"/>
                <a:gd name="connsiteX98" fmla="*/ 2933289 w 5301390"/>
                <a:gd name="connsiteY98" fmla="*/ 59516 h 204661"/>
                <a:gd name="connsiteX99" fmla="*/ 2987395 w 5301390"/>
                <a:gd name="connsiteY99" fmla="*/ 59516 h 204661"/>
                <a:gd name="connsiteX100" fmla="*/ 3030680 w 5301390"/>
                <a:gd name="connsiteY100" fmla="*/ 37873 h 204661"/>
                <a:gd name="connsiteX101" fmla="*/ 3063144 w 5301390"/>
                <a:gd name="connsiteY101" fmla="*/ 32463 h 204661"/>
                <a:gd name="connsiteX102" fmla="*/ 3095608 w 5301390"/>
                <a:gd name="connsiteY102" fmla="*/ 21641 h 204661"/>
                <a:gd name="connsiteX103" fmla="*/ 3111840 w 5301390"/>
                <a:gd name="connsiteY103" fmla="*/ 16231 h 204661"/>
                <a:gd name="connsiteX104" fmla="*/ 3117251 w 5301390"/>
                <a:gd name="connsiteY104" fmla="*/ 32463 h 204661"/>
                <a:gd name="connsiteX105" fmla="*/ 3198410 w 5301390"/>
                <a:gd name="connsiteY105" fmla="*/ 43284 h 204661"/>
                <a:gd name="connsiteX106" fmla="*/ 3220053 w 5301390"/>
                <a:gd name="connsiteY106" fmla="*/ 48695 h 204661"/>
                <a:gd name="connsiteX107" fmla="*/ 3247106 w 5301390"/>
                <a:gd name="connsiteY107" fmla="*/ 70337 h 204661"/>
                <a:gd name="connsiteX108" fmla="*/ 3322855 w 5301390"/>
                <a:gd name="connsiteY108" fmla="*/ 54105 h 204661"/>
                <a:gd name="connsiteX109" fmla="*/ 3333677 w 5301390"/>
                <a:gd name="connsiteY109" fmla="*/ 43284 h 204661"/>
                <a:gd name="connsiteX110" fmla="*/ 3366141 w 5301390"/>
                <a:gd name="connsiteY110" fmla="*/ 48695 h 204661"/>
                <a:gd name="connsiteX111" fmla="*/ 3382373 w 5301390"/>
                <a:gd name="connsiteY111" fmla="*/ 54105 h 204661"/>
                <a:gd name="connsiteX112" fmla="*/ 3452711 w 5301390"/>
                <a:gd name="connsiteY112" fmla="*/ 48695 h 204661"/>
                <a:gd name="connsiteX113" fmla="*/ 3506818 w 5301390"/>
                <a:gd name="connsiteY113" fmla="*/ 37873 h 204661"/>
                <a:gd name="connsiteX114" fmla="*/ 3523049 w 5301390"/>
                <a:gd name="connsiteY114" fmla="*/ 64927 h 204661"/>
                <a:gd name="connsiteX115" fmla="*/ 3539281 w 5301390"/>
                <a:gd name="connsiteY115" fmla="*/ 59516 h 204661"/>
                <a:gd name="connsiteX116" fmla="*/ 3566335 w 5301390"/>
                <a:gd name="connsiteY116" fmla="*/ 54105 h 204661"/>
                <a:gd name="connsiteX117" fmla="*/ 3658316 w 5301390"/>
                <a:gd name="connsiteY117" fmla="*/ 43284 h 204661"/>
                <a:gd name="connsiteX118" fmla="*/ 3685369 w 5301390"/>
                <a:gd name="connsiteY118" fmla="*/ 48695 h 204661"/>
                <a:gd name="connsiteX119" fmla="*/ 3744886 w 5301390"/>
                <a:gd name="connsiteY119" fmla="*/ 43284 h 204661"/>
                <a:gd name="connsiteX120" fmla="*/ 3761118 w 5301390"/>
                <a:gd name="connsiteY120" fmla="*/ 48695 h 204661"/>
                <a:gd name="connsiteX121" fmla="*/ 3777350 w 5301390"/>
                <a:gd name="connsiteY121" fmla="*/ 59516 h 204661"/>
                <a:gd name="connsiteX122" fmla="*/ 3815225 w 5301390"/>
                <a:gd name="connsiteY122" fmla="*/ 54105 h 204661"/>
                <a:gd name="connsiteX123" fmla="*/ 3880152 w 5301390"/>
                <a:gd name="connsiteY123" fmla="*/ 37873 h 204661"/>
                <a:gd name="connsiteX124" fmla="*/ 3945080 w 5301390"/>
                <a:gd name="connsiteY124" fmla="*/ 43284 h 204661"/>
                <a:gd name="connsiteX125" fmla="*/ 3966723 w 5301390"/>
                <a:gd name="connsiteY125" fmla="*/ 21641 h 204661"/>
                <a:gd name="connsiteX126" fmla="*/ 3999187 w 5301390"/>
                <a:gd name="connsiteY126" fmla="*/ 37873 h 204661"/>
                <a:gd name="connsiteX127" fmla="*/ 4010008 w 5301390"/>
                <a:gd name="connsiteY127" fmla="*/ 48695 h 204661"/>
                <a:gd name="connsiteX128" fmla="*/ 4026240 w 5301390"/>
                <a:gd name="connsiteY128" fmla="*/ 54105 h 204661"/>
                <a:gd name="connsiteX129" fmla="*/ 4069525 w 5301390"/>
                <a:gd name="connsiteY129" fmla="*/ 48695 h 204661"/>
                <a:gd name="connsiteX130" fmla="*/ 4080347 w 5301390"/>
                <a:gd name="connsiteY130" fmla="*/ 37873 h 204661"/>
                <a:gd name="connsiteX131" fmla="*/ 4096578 w 5301390"/>
                <a:gd name="connsiteY131" fmla="*/ 32463 h 204661"/>
                <a:gd name="connsiteX132" fmla="*/ 4118221 w 5301390"/>
                <a:gd name="connsiteY132" fmla="*/ 37873 h 204661"/>
                <a:gd name="connsiteX133" fmla="*/ 4150685 w 5301390"/>
                <a:gd name="connsiteY133" fmla="*/ 59516 h 204661"/>
                <a:gd name="connsiteX134" fmla="*/ 4193970 w 5301390"/>
                <a:gd name="connsiteY134" fmla="*/ 54105 h 204661"/>
                <a:gd name="connsiteX135" fmla="*/ 4226434 w 5301390"/>
                <a:gd name="connsiteY135" fmla="*/ 32463 h 204661"/>
                <a:gd name="connsiteX136" fmla="*/ 4242666 w 5301390"/>
                <a:gd name="connsiteY136" fmla="*/ 37873 h 204661"/>
                <a:gd name="connsiteX137" fmla="*/ 4258898 w 5301390"/>
                <a:gd name="connsiteY137" fmla="*/ 64927 h 204661"/>
                <a:gd name="connsiteX138" fmla="*/ 4313004 w 5301390"/>
                <a:gd name="connsiteY138" fmla="*/ 54105 h 204661"/>
                <a:gd name="connsiteX139" fmla="*/ 4323826 w 5301390"/>
                <a:gd name="connsiteY139" fmla="*/ 43284 h 204661"/>
                <a:gd name="connsiteX140" fmla="*/ 4340058 w 5301390"/>
                <a:gd name="connsiteY140" fmla="*/ 32463 h 204661"/>
                <a:gd name="connsiteX141" fmla="*/ 4350879 w 5301390"/>
                <a:gd name="connsiteY141" fmla="*/ 21641 h 204661"/>
                <a:gd name="connsiteX142" fmla="*/ 4367111 w 5301390"/>
                <a:gd name="connsiteY142" fmla="*/ 16231 h 204661"/>
                <a:gd name="connsiteX143" fmla="*/ 4388754 w 5301390"/>
                <a:gd name="connsiteY143" fmla="*/ 21641 h 204661"/>
                <a:gd name="connsiteX144" fmla="*/ 4399575 w 5301390"/>
                <a:gd name="connsiteY144" fmla="*/ 37873 h 204661"/>
                <a:gd name="connsiteX145" fmla="*/ 4453681 w 5301390"/>
                <a:gd name="connsiteY145" fmla="*/ 32463 h 204661"/>
                <a:gd name="connsiteX146" fmla="*/ 4464503 w 5301390"/>
                <a:gd name="connsiteY146" fmla="*/ 21641 h 204661"/>
                <a:gd name="connsiteX147" fmla="*/ 4496967 w 5301390"/>
                <a:gd name="connsiteY147" fmla="*/ 10820 h 204661"/>
                <a:gd name="connsiteX148" fmla="*/ 4502377 w 5301390"/>
                <a:gd name="connsiteY148" fmla="*/ 27052 h 204661"/>
                <a:gd name="connsiteX149" fmla="*/ 4507788 w 5301390"/>
                <a:gd name="connsiteY149" fmla="*/ 48695 h 204661"/>
                <a:gd name="connsiteX150" fmla="*/ 4524020 w 5301390"/>
                <a:gd name="connsiteY150" fmla="*/ 59516 h 204661"/>
                <a:gd name="connsiteX151" fmla="*/ 4588948 w 5301390"/>
                <a:gd name="connsiteY151" fmla="*/ 43284 h 204661"/>
                <a:gd name="connsiteX152" fmla="*/ 4621412 w 5301390"/>
                <a:gd name="connsiteY152" fmla="*/ 5410 h 204661"/>
                <a:gd name="connsiteX153" fmla="*/ 4648465 w 5301390"/>
                <a:gd name="connsiteY153" fmla="*/ 32463 h 204661"/>
                <a:gd name="connsiteX154" fmla="*/ 4680929 w 5301390"/>
                <a:gd name="connsiteY154" fmla="*/ 27052 h 204661"/>
                <a:gd name="connsiteX155" fmla="*/ 4697161 w 5301390"/>
                <a:gd name="connsiteY155" fmla="*/ 16231 h 204661"/>
                <a:gd name="connsiteX156" fmla="*/ 4729625 w 5301390"/>
                <a:gd name="connsiteY156" fmla="*/ 5410 h 204661"/>
                <a:gd name="connsiteX157" fmla="*/ 4745857 w 5301390"/>
                <a:gd name="connsiteY157" fmla="*/ 16231 h 204661"/>
                <a:gd name="connsiteX158" fmla="*/ 4762089 w 5301390"/>
                <a:gd name="connsiteY158" fmla="*/ 32463 h 204661"/>
                <a:gd name="connsiteX159" fmla="*/ 4778320 w 5301390"/>
                <a:gd name="connsiteY159" fmla="*/ 37873 h 204661"/>
                <a:gd name="connsiteX160" fmla="*/ 4810784 w 5301390"/>
                <a:gd name="connsiteY160" fmla="*/ 27052 h 204661"/>
                <a:gd name="connsiteX161" fmla="*/ 4821606 w 5301390"/>
                <a:gd name="connsiteY161" fmla="*/ 16231 h 204661"/>
                <a:gd name="connsiteX162" fmla="*/ 4837838 w 5301390"/>
                <a:gd name="connsiteY162" fmla="*/ 10820 h 204661"/>
                <a:gd name="connsiteX163" fmla="*/ 4935229 w 5301390"/>
                <a:gd name="connsiteY163" fmla="*/ 27052 h 204661"/>
                <a:gd name="connsiteX164" fmla="*/ 4940640 w 5301390"/>
                <a:gd name="connsiteY164" fmla="*/ 43284 h 204661"/>
                <a:gd name="connsiteX165" fmla="*/ 4956872 w 5301390"/>
                <a:gd name="connsiteY165" fmla="*/ 54105 h 204661"/>
                <a:gd name="connsiteX166" fmla="*/ 4983925 w 5301390"/>
                <a:gd name="connsiteY166" fmla="*/ 70337 h 204661"/>
                <a:gd name="connsiteX167" fmla="*/ 5005568 w 5301390"/>
                <a:gd name="connsiteY167" fmla="*/ 64927 h 204661"/>
                <a:gd name="connsiteX168" fmla="*/ 5016389 w 5301390"/>
                <a:gd name="connsiteY168" fmla="*/ 32463 h 204661"/>
                <a:gd name="connsiteX169" fmla="*/ 5054264 w 5301390"/>
                <a:gd name="connsiteY169" fmla="*/ 48695 h 204661"/>
                <a:gd name="connsiteX170" fmla="*/ 5086728 w 5301390"/>
                <a:gd name="connsiteY170" fmla="*/ 59516 h 204661"/>
                <a:gd name="connsiteX171" fmla="*/ 5135423 w 5301390"/>
                <a:gd name="connsiteY171" fmla="*/ 64927 h 204661"/>
                <a:gd name="connsiteX172" fmla="*/ 5162477 w 5301390"/>
                <a:gd name="connsiteY172" fmla="*/ 81159 h 204661"/>
                <a:gd name="connsiteX173" fmla="*/ 5167887 w 5301390"/>
                <a:gd name="connsiteY173" fmla="*/ 64927 h 204661"/>
                <a:gd name="connsiteX174" fmla="*/ 5205762 w 5301390"/>
                <a:gd name="connsiteY174" fmla="*/ 75748 h 204661"/>
                <a:gd name="connsiteX175" fmla="*/ 5216583 w 5301390"/>
                <a:gd name="connsiteY175" fmla="*/ 91980 h 204661"/>
                <a:gd name="connsiteX176" fmla="*/ 5227404 w 5301390"/>
                <a:gd name="connsiteY176" fmla="*/ 59516 h 204661"/>
                <a:gd name="connsiteX177" fmla="*/ 5232815 w 5301390"/>
                <a:gd name="connsiteY177" fmla="*/ 43284 h 204661"/>
                <a:gd name="connsiteX178" fmla="*/ 5249047 w 5301390"/>
                <a:gd name="connsiteY178" fmla="*/ 48695 h 204661"/>
                <a:gd name="connsiteX179" fmla="*/ 5265279 w 5301390"/>
                <a:gd name="connsiteY179" fmla="*/ 81159 h 204661"/>
                <a:gd name="connsiteX180" fmla="*/ 5276100 w 5301390"/>
                <a:gd name="connsiteY180" fmla="*/ 97391 h 204661"/>
                <a:gd name="connsiteX181" fmla="*/ 5281511 w 5301390"/>
                <a:gd name="connsiteY181" fmla="*/ 113623 h 204661"/>
                <a:gd name="connsiteX182" fmla="*/ 5292332 w 5301390"/>
                <a:gd name="connsiteY182" fmla="*/ 129854 h 204661"/>
                <a:gd name="connsiteX183" fmla="*/ 5135079 w 5301390"/>
                <a:gd name="connsiteY183" fmla="*/ 187629 h 204661"/>
                <a:gd name="connsiteX184" fmla="*/ 4808176 w 5301390"/>
                <a:gd name="connsiteY184" fmla="*/ 178550 h 204661"/>
                <a:gd name="connsiteX185" fmla="*/ 9637 w 5301390"/>
                <a:gd name="connsiteY185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135079 w 5411007"/>
                <a:gd name="connsiteY183" fmla="*/ 187629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295657 w 5411007"/>
                <a:gd name="connsiteY183" fmla="*/ 160866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377401"/>
                <a:gd name="connsiteY0" fmla="*/ 204653 h 204661"/>
                <a:gd name="connsiteX1" fmla="*/ 1006 w 5377401"/>
                <a:gd name="connsiteY1" fmla="*/ 103502 h 204661"/>
                <a:gd name="connsiteX2" fmla="*/ 6416 w 5377401"/>
                <a:gd name="connsiteY2" fmla="*/ 11441 h 204661"/>
                <a:gd name="connsiteX3" fmla="*/ 56432 w 5377401"/>
                <a:gd name="connsiteY3" fmla="*/ 18791 h 204661"/>
                <a:gd name="connsiteX4" fmla="*/ 92697 w 5377401"/>
                <a:gd name="connsiteY4" fmla="*/ 43284 h 204661"/>
                <a:gd name="connsiteX5" fmla="*/ 119750 w 5377401"/>
                <a:gd name="connsiteY5" fmla="*/ 75748 h 204661"/>
                <a:gd name="connsiteX6" fmla="*/ 135982 w 5377401"/>
                <a:gd name="connsiteY6" fmla="*/ 70337 h 204661"/>
                <a:gd name="connsiteX7" fmla="*/ 163035 w 5377401"/>
                <a:gd name="connsiteY7" fmla="*/ 54105 h 204661"/>
                <a:gd name="connsiteX8" fmla="*/ 195499 w 5377401"/>
                <a:gd name="connsiteY8" fmla="*/ 70337 h 204661"/>
                <a:gd name="connsiteX9" fmla="*/ 217142 w 5377401"/>
                <a:gd name="connsiteY9" fmla="*/ 64927 h 204661"/>
                <a:gd name="connsiteX10" fmla="*/ 249606 w 5377401"/>
                <a:gd name="connsiteY10" fmla="*/ 48695 h 204661"/>
                <a:gd name="connsiteX11" fmla="*/ 303712 w 5377401"/>
                <a:gd name="connsiteY11" fmla="*/ 64927 h 204661"/>
                <a:gd name="connsiteX12" fmla="*/ 319944 w 5377401"/>
                <a:gd name="connsiteY12" fmla="*/ 70337 h 204661"/>
                <a:gd name="connsiteX13" fmla="*/ 336176 w 5377401"/>
                <a:gd name="connsiteY13" fmla="*/ 81159 h 204661"/>
                <a:gd name="connsiteX14" fmla="*/ 395693 w 5377401"/>
                <a:gd name="connsiteY14" fmla="*/ 81159 h 204661"/>
                <a:gd name="connsiteX15" fmla="*/ 449800 w 5377401"/>
                <a:gd name="connsiteY15" fmla="*/ 81159 h 204661"/>
                <a:gd name="connsiteX16" fmla="*/ 503906 w 5377401"/>
                <a:gd name="connsiteY16" fmla="*/ 70337 h 204661"/>
                <a:gd name="connsiteX17" fmla="*/ 514728 w 5377401"/>
                <a:gd name="connsiteY17" fmla="*/ 59516 h 204661"/>
                <a:gd name="connsiteX18" fmla="*/ 530960 w 5377401"/>
                <a:gd name="connsiteY18" fmla="*/ 64927 h 204661"/>
                <a:gd name="connsiteX19" fmla="*/ 558013 w 5377401"/>
                <a:gd name="connsiteY19" fmla="*/ 70337 h 204661"/>
                <a:gd name="connsiteX20" fmla="*/ 585066 w 5377401"/>
                <a:gd name="connsiteY20" fmla="*/ 64927 h 204661"/>
                <a:gd name="connsiteX21" fmla="*/ 601298 w 5377401"/>
                <a:gd name="connsiteY21" fmla="*/ 59516 h 204661"/>
                <a:gd name="connsiteX22" fmla="*/ 617530 w 5377401"/>
                <a:gd name="connsiteY22" fmla="*/ 70337 h 204661"/>
                <a:gd name="connsiteX23" fmla="*/ 628351 w 5377401"/>
                <a:gd name="connsiteY23" fmla="*/ 86569 h 204661"/>
                <a:gd name="connsiteX24" fmla="*/ 682458 w 5377401"/>
                <a:gd name="connsiteY24" fmla="*/ 86569 h 204661"/>
                <a:gd name="connsiteX25" fmla="*/ 698690 w 5377401"/>
                <a:gd name="connsiteY25" fmla="*/ 75748 h 204661"/>
                <a:gd name="connsiteX26" fmla="*/ 731154 w 5377401"/>
                <a:gd name="connsiteY26" fmla="*/ 86569 h 204661"/>
                <a:gd name="connsiteX27" fmla="*/ 741975 w 5377401"/>
                <a:gd name="connsiteY27" fmla="*/ 97391 h 204661"/>
                <a:gd name="connsiteX28" fmla="*/ 779849 w 5377401"/>
                <a:gd name="connsiteY28" fmla="*/ 97391 h 204661"/>
                <a:gd name="connsiteX29" fmla="*/ 796081 w 5377401"/>
                <a:gd name="connsiteY29" fmla="*/ 86569 h 204661"/>
                <a:gd name="connsiteX30" fmla="*/ 812313 w 5377401"/>
                <a:gd name="connsiteY30" fmla="*/ 64927 h 204661"/>
                <a:gd name="connsiteX31" fmla="*/ 828545 w 5377401"/>
                <a:gd name="connsiteY31" fmla="*/ 59516 h 204661"/>
                <a:gd name="connsiteX32" fmla="*/ 844777 w 5377401"/>
                <a:gd name="connsiteY32" fmla="*/ 70337 h 204661"/>
                <a:gd name="connsiteX33" fmla="*/ 877241 w 5377401"/>
                <a:gd name="connsiteY33" fmla="*/ 81159 h 204661"/>
                <a:gd name="connsiteX34" fmla="*/ 920526 w 5377401"/>
                <a:gd name="connsiteY34" fmla="*/ 75748 h 204661"/>
                <a:gd name="connsiteX35" fmla="*/ 936758 w 5377401"/>
                <a:gd name="connsiteY35" fmla="*/ 70337 h 204661"/>
                <a:gd name="connsiteX36" fmla="*/ 925937 w 5377401"/>
                <a:gd name="connsiteY36" fmla="*/ 54105 h 204661"/>
                <a:gd name="connsiteX37" fmla="*/ 952990 w 5377401"/>
                <a:gd name="connsiteY37" fmla="*/ 59516 h 204661"/>
                <a:gd name="connsiteX38" fmla="*/ 1034150 w 5377401"/>
                <a:gd name="connsiteY38" fmla="*/ 64927 h 204661"/>
                <a:gd name="connsiteX39" fmla="*/ 1093667 w 5377401"/>
                <a:gd name="connsiteY39" fmla="*/ 81159 h 204661"/>
                <a:gd name="connsiteX40" fmla="*/ 1104489 w 5377401"/>
                <a:gd name="connsiteY40" fmla="*/ 70337 h 204661"/>
                <a:gd name="connsiteX41" fmla="*/ 1120720 w 5377401"/>
                <a:gd name="connsiteY41" fmla="*/ 75748 h 204661"/>
                <a:gd name="connsiteX42" fmla="*/ 1142363 w 5377401"/>
                <a:gd name="connsiteY42" fmla="*/ 81159 h 204661"/>
                <a:gd name="connsiteX43" fmla="*/ 1201880 w 5377401"/>
                <a:gd name="connsiteY43" fmla="*/ 75748 h 204661"/>
                <a:gd name="connsiteX44" fmla="*/ 1218112 w 5377401"/>
                <a:gd name="connsiteY44" fmla="*/ 70337 h 204661"/>
                <a:gd name="connsiteX45" fmla="*/ 1250576 w 5377401"/>
                <a:gd name="connsiteY45" fmla="*/ 86569 h 204661"/>
                <a:gd name="connsiteX46" fmla="*/ 1293861 w 5377401"/>
                <a:gd name="connsiteY46" fmla="*/ 81159 h 204661"/>
                <a:gd name="connsiteX47" fmla="*/ 1310093 w 5377401"/>
                <a:gd name="connsiteY47" fmla="*/ 75748 h 204661"/>
                <a:gd name="connsiteX48" fmla="*/ 1331736 w 5377401"/>
                <a:gd name="connsiteY48" fmla="*/ 54105 h 204661"/>
                <a:gd name="connsiteX49" fmla="*/ 1369610 w 5377401"/>
                <a:gd name="connsiteY49" fmla="*/ 54105 h 204661"/>
                <a:gd name="connsiteX50" fmla="*/ 1391253 w 5377401"/>
                <a:gd name="connsiteY50" fmla="*/ 32463 h 204661"/>
                <a:gd name="connsiteX51" fmla="*/ 1461591 w 5377401"/>
                <a:gd name="connsiteY51" fmla="*/ 21641 h 204661"/>
                <a:gd name="connsiteX52" fmla="*/ 1483234 w 5377401"/>
                <a:gd name="connsiteY52" fmla="*/ 16231 h 204661"/>
                <a:gd name="connsiteX53" fmla="*/ 1504877 w 5377401"/>
                <a:gd name="connsiteY53" fmla="*/ 37873 h 204661"/>
                <a:gd name="connsiteX54" fmla="*/ 1510287 w 5377401"/>
                <a:gd name="connsiteY54" fmla="*/ 59516 h 204661"/>
                <a:gd name="connsiteX55" fmla="*/ 1580626 w 5377401"/>
                <a:gd name="connsiteY55" fmla="*/ 64927 h 204661"/>
                <a:gd name="connsiteX56" fmla="*/ 1613090 w 5377401"/>
                <a:gd name="connsiteY56" fmla="*/ 75748 h 204661"/>
                <a:gd name="connsiteX57" fmla="*/ 1629322 w 5377401"/>
                <a:gd name="connsiteY57" fmla="*/ 86569 h 204661"/>
                <a:gd name="connsiteX58" fmla="*/ 1650964 w 5377401"/>
                <a:gd name="connsiteY58" fmla="*/ 91980 h 204661"/>
                <a:gd name="connsiteX59" fmla="*/ 1699660 w 5377401"/>
                <a:gd name="connsiteY59" fmla="*/ 86569 h 204661"/>
                <a:gd name="connsiteX60" fmla="*/ 1710481 w 5377401"/>
                <a:gd name="connsiteY60" fmla="*/ 70337 h 204661"/>
                <a:gd name="connsiteX61" fmla="*/ 1721303 w 5377401"/>
                <a:gd name="connsiteY61" fmla="*/ 59516 h 204661"/>
                <a:gd name="connsiteX62" fmla="*/ 1737535 w 5377401"/>
                <a:gd name="connsiteY62" fmla="*/ 64927 h 204661"/>
                <a:gd name="connsiteX63" fmla="*/ 1748356 w 5377401"/>
                <a:gd name="connsiteY63" fmla="*/ 81159 h 204661"/>
                <a:gd name="connsiteX64" fmla="*/ 1780820 w 5377401"/>
                <a:gd name="connsiteY64" fmla="*/ 91980 h 204661"/>
                <a:gd name="connsiteX65" fmla="*/ 1813284 w 5377401"/>
                <a:gd name="connsiteY65" fmla="*/ 86569 h 204661"/>
                <a:gd name="connsiteX66" fmla="*/ 1829516 w 5377401"/>
                <a:gd name="connsiteY66" fmla="*/ 81159 h 204661"/>
                <a:gd name="connsiteX67" fmla="*/ 1916086 w 5377401"/>
                <a:gd name="connsiteY67" fmla="*/ 75748 h 204661"/>
                <a:gd name="connsiteX68" fmla="*/ 1953961 w 5377401"/>
                <a:gd name="connsiteY68" fmla="*/ 86569 h 204661"/>
                <a:gd name="connsiteX69" fmla="*/ 2018889 w 5377401"/>
                <a:gd name="connsiteY69" fmla="*/ 81159 h 204661"/>
                <a:gd name="connsiteX70" fmla="*/ 2045942 w 5377401"/>
                <a:gd name="connsiteY70" fmla="*/ 64927 h 204661"/>
                <a:gd name="connsiteX71" fmla="*/ 2067584 w 5377401"/>
                <a:gd name="connsiteY71" fmla="*/ 37873 h 204661"/>
                <a:gd name="connsiteX72" fmla="*/ 2078406 w 5377401"/>
                <a:gd name="connsiteY72" fmla="*/ 27052 h 204661"/>
                <a:gd name="connsiteX73" fmla="*/ 2089227 w 5377401"/>
                <a:gd name="connsiteY73" fmla="*/ 43284 h 204661"/>
                <a:gd name="connsiteX74" fmla="*/ 2121691 w 5377401"/>
                <a:gd name="connsiteY74" fmla="*/ 59516 h 204661"/>
                <a:gd name="connsiteX75" fmla="*/ 2170387 w 5377401"/>
                <a:gd name="connsiteY75" fmla="*/ 54105 h 204661"/>
                <a:gd name="connsiteX76" fmla="*/ 2186619 w 5377401"/>
                <a:gd name="connsiteY76" fmla="*/ 48695 h 204661"/>
                <a:gd name="connsiteX77" fmla="*/ 2273189 w 5377401"/>
                <a:gd name="connsiteY77" fmla="*/ 59516 h 204661"/>
                <a:gd name="connsiteX78" fmla="*/ 2321885 w 5377401"/>
                <a:gd name="connsiteY78" fmla="*/ 54105 h 204661"/>
                <a:gd name="connsiteX79" fmla="*/ 2365170 w 5377401"/>
                <a:gd name="connsiteY79" fmla="*/ 48695 h 204661"/>
                <a:gd name="connsiteX80" fmla="*/ 2408455 w 5377401"/>
                <a:gd name="connsiteY80" fmla="*/ 43284 h 204661"/>
                <a:gd name="connsiteX81" fmla="*/ 2424687 w 5377401"/>
                <a:gd name="connsiteY81" fmla="*/ 54105 h 204661"/>
                <a:gd name="connsiteX82" fmla="*/ 2440919 w 5377401"/>
                <a:gd name="connsiteY82" fmla="*/ 59516 h 204661"/>
                <a:gd name="connsiteX83" fmla="*/ 2527490 w 5377401"/>
                <a:gd name="connsiteY83" fmla="*/ 54105 h 204661"/>
                <a:gd name="connsiteX84" fmla="*/ 2543722 w 5377401"/>
                <a:gd name="connsiteY84" fmla="*/ 43284 h 204661"/>
                <a:gd name="connsiteX85" fmla="*/ 2576186 w 5377401"/>
                <a:gd name="connsiteY85" fmla="*/ 21641 h 204661"/>
                <a:gd name="connsiteX86" fmla="*/ 2619471 w 5377401"/>
                <a:gd name="connsiteY86" fmla="*/ 54105 h 204661"/>
                <a:gd name="connsiteX87" fmla="*/ 2641113 w 5377401"/>
                <a:gd name="connsiteY87" fmla="*/ 59516 h 204661"/>
                <a:gd name="connsiteX88" fmla="*/ 2651935 w 5377401"/>
                <a:gd name="connsiteY88" fmla="*/ 70337 h 204661"/>
                <a:gd name="connsiteX89" fmla="*/ 2716862 w 5377401"/>
                <a:gd name="connsiteY89" fmla="*/ 54105 h 204661"/>
                <a:gd name="connsiteX90" fmla="*/ 2727684 w 5377401"/>
                <a:gd name="connsiteY90" fmla="*/ 43284 h 204661"/>
                <a:gd name="connsiteX91" fmla="*/ 2781790 w 5377401"/>
                <a:gd name="connsiteY91" fmla="*/ 37873 h 204661"/>
                <a:gd name="connsiteX92" fmla="*/ 2792612 w 5377401"/>
                <a:gd name="connsiteY92" fmla="*/ 27052 h 204661"/>
                <a:gd name="connsiteX93" fmla="*/ 2798022 w 5377401"/>
                <a:gd name="connsiteY93" fmla="*/ 10820 h 204661"/>
                <a:gd name="connsiteX94" fmla="*/ 2814254 w 5377401"/>
                <a:gd name="connsiteY94" fmla="*/ 16231 h 204661"/>
                <a:gd name="connsiteX95" fmla="*/ 2862950 w 5377401"/>
                <a:gd name="connsiteY95" fmla="*/ 54105 h 204661"/>
                <a:gd name="connsiteX96" fmla="*/ 2900825 w 5377401"/>
                <a:gd name="connsiteY96" fmla="*/ 43284 h 204661"/>
                <a:gd name="connsiteX97" fmla="*/ 2922467 w 5377401"/>
                <a:gd name="connsiteY97" fmla="*/ 48695 h 204661"/>
                <a:gd name="connsiteX98" fmla="*/ 2933289 w 5377401"/>
                <a:gd name="connsiteY98" fmla="*/ 59516 h 204661"/>
                <a:gd name="connsiteX99" fmla="*/ 2987395 w 5377401"/>
                <a:gd name="connsiteY99" fmla="*/ 59516 h 204661"/>
                <a:gd name="connsiteX100" fmla="*/ 3030680 w 5377401"/>
                <a:gd name="connsiteY100" fmla="*/ 37873 h 204661"/>
                <a:gd name="connsiteX101" fmla="*/ 3063144 w 5377401"/>
                <a:gd name="connsiteY101" fmla="*/ 32463 h 204661"/>
                <a:gd name="connsiteX102" fmla="*/ 3095608 w 5377401"/>
                <a:gd name="connsiteY102" fmla="*/ 21641 h 204661"/>
                <a:gd name="connsiteX103" fmla="*/ 3111840 w 5377401"/>
                <a:gd name="connsiteY103" fmla="*/ 16231 h 204661"/>
                <a:gd name="connsiteX104" fmla="*/ 3117251 w 5377401"/>
                <a:gd name="connsiteY104" fmla="*/ 32463 h 204661"/>
                <a:gd name="connsiteX105" fmla="*/ 3198410 w 5377401"/>
                <a:gd name="connsiteY105" fmla="*/ 43284 h 204661"/>
                <a:gd name="connsiteX106" fmla="*/ 3220053 w 5377401"/>
                <a:gd name="connsiteY106" fmla="*/ 48695 h 204661"/>
                <a:gd name="connsiteX107" fmla="*/ 3247106 w 5377401"/>
                <a:gd name="connsiteY107" fmla="*/ 70337 h 204661"/>
                <a:gd name="connsiteX108" fmla="*/ 3322855 w 5377401"/>
                <a:gd name="connsiteY108" fmla="*/ 54105 h 204661"/>
                <a:gd name="connsiteX109" fmla="*/ 3333677 w 5377401"/>
                <a:gd name="connsiteY109" fmla="*/ 43284 h 204661"/>
                <a:gd name="connsiteX110" fmla="*/ 3366141 w 5377401"/>
                <a:gd name="connsiteY110" fmla="*/ 48695 h 204661"/>
                <a:gd name="connsiteX111" fmla="*/ 3382373 w 5377401"/>
                <a:gd name="connsiteY111" fmla="*/ 54105 h 204661"/>
                <a:gd name="connsiteX112" fmla="*/ 3452711 w 5377401"/>
                <a:gd name="connsiteY112" fmla="*/ 48695 h 204661"/>
                <a:gd name="connsiteX113" fmla="*/ 3506818 w 5377401"/>
                <a:gd name="connsiteY113" fmla="*/ 37873 h 204661"/>
                <a:gd name="connsiteX114" fmla="*/ 3523049 w 5377401"/>
                <a:gd name="connsiteY114" fmla="*/ 64927 h 204661"/>
                <a:gd name="connsiteX115" fmla="*/ 3539281 w 5377401"/>
                <a:gd name="connsiteY115" fmla="*/ 59516 h 204661"/>
                <a:gd name="connsiteX116" fmla="*/ 3566335 w 5377401"/>
                <a:gd name="connsiteY116" fmla="*/ 54105 h 204661"/>
                <a:gd name="connsiteX117" fmla="*/ 3658316 w 5377401"/>
                <a:gd name="connsiteY117" fmla="*/ 43284 h 204661"/>
                <a:gd name="connsiteX118" fmla="*/ 3685369 w 5377401"/>
                <a:gd name="connsiteY118" fmla="*/ 48695 h 204661"/>
                <a:gd name="connsiteX119" fmla="*/ 3744886 w 5377401"/>
                <a:gd name="connsiteY119" fmla="*/ 43284 h 204661"/>
                <a:gd name="connsiteX120" fmla="*/ 3761118 w 5377401"/>
                <a:gd name="connsiteY120" fmla="*/ 48695 h 204661"/>
                <a:gd name="connsiteX121" fmla="*/ 3777350 w 5377401"/>
                <a:gd name="connsiteY121" fmla="*/ 59516 h 204661"/>
                <a:gd name="connsiteX122" fmla="*/ 3815225 w 5377401"/>
                <a:gd name="connsiteY122" fmla="*/ 54105 h 204661"/>
                <a:gd name="connsiteX123" fmla="*/ 3880152 w 5377401"/>
                <a:gd name="connsiteY123" fmla="*/ 37873 h 204661"/>
                <a:gd name="connsiteX124" fmla="*/ 3945080 w 5377401"/>
                <a:gd name="connsiteY124" fmla="*/ 43284 h 204661"/>
                <a:gd name="connsiteX125" fmla="*/ 3966723 w 5377401"/>
                <a:gd name="connsiteY125" fmla="*/ 21641 h 204661"/>
                <a:gd name="connsiteX126" fmla="*/ 3999187 w 5377401"/>
                <a:gd name="connsiteY126" fmla="*/ 37873 h 204661"/>
                <a:gd name="connsiteX127" fmla="*/ 4010008 w 5377401"/>
                <a:gd name="connsiteY127" fmla="*/ 48695 h 204661"/>
                <a:gd name="connsiteX128" fmla="*/ 4026240 w 5377401"/>
                <a:gd name="connsiteY128" fmla="*/ 54105 h 204661"/>
                <a:gd name="connsiteX129" fmla="*/ 4069525 w 5377401"/>
                <a:gd name="connsiteY129" fmla="*/ 48695 h 204661"/>
                <a:gd name="connsiteX130" fmla="*/ 4080347 w 5377401"/>
                <a:gd name="connsiteY130" fmla="*/ 37873 h 204661"/>
                <a:gd name="connsiteX131" fmla="*/ 4096578 w 5377401"/>
                <a:gd name="connsiteY131" fmla="*/ 32463 h 204661"/>
                <a:gd name="connsiteX132" fmla="*/ 4118221 w 5377401"/>
                <a:gd name="connsiteY132" fmla="*/ 37873 h 204661"/>
                <a:gd name="connsiteX133" fmla="*/ 4150685 w 5377401"/>
                <a:gd name="connsiteY133" fmla="*/ 59516 h 204661"/>
                <a:gd name="connsiteX134" fmla="*/ 4193970 w 5377401"/>
                <a:gd name="connsiteY134" fmla="*/ 54105 h 204661"/>
                <a:gd name="connsiteX135" fmla="*/ 4226434 w 5377401"/>
                <a:gd name="connsiteY135" fmla="*/ 32463 h 204661"/>
                <a:gd name="connsiteX136" fmla="*/ 4242666 w 5377401"/>
                <a:gd name="connsiteY136" fmla="*/ 37873 h 204661"/>
                <a:gd name="connsiteX137" fmla="*/ 4258898 w 5377401"/>
                <a:gd name="connsiteY137" fmla="*/ 64927 h 204661"/>
                <a:gd name="connsiteX138" fmla="*/ 4313004 w 5377401"/>
                <a:gd name="connsiteY138" fmla="*/ 54105 h 204661"/>
                <a:gd name="connsiteX139" fmla="*/ 4323826 w 5377401"/>
                <a:gd name="connsiteY139" fmla="*/ 43284 h 204661"/>
                <a:gd name="connsiteX140" fmla="*/ 4340058 w 5377401"/>
                <a:gd name="connsiteY140" fmla="*/ 32463 h 204661"/>
                <a:gd name="connsiteX141" fmla="*/ 4350879 w 5377401"/>
                <a:gd name="connsiteY141" fmla="*/ 21641 h 204661"/>
                <a:gd name="connsiteX142" fmla="*/ 4367111 w 5377401"/>
                <a:gd name="connsiteY142" fmla="*/ 16231 h 204661"/>
                <a:gd name="connsiteX143" fmla="*/ 4388754 w 5377401"/>
                <a:gd name="connsiteY143" fmla="*/ 21641 h 204661"/>
                <a:gd name="connsiteX144" fmla="*/ 4399575 w 5377401"/>
                <a:gd name="connsiteY144" fmla="*/ 37873 h 204661"/>
                <a:gd name="connsiteX145" fmla="*/ 4453681 w 5377401"/>
                <a:gd name="connsiteY145" fmla="*/ 32463 h 204661"/>
                <a:gd name="connsiteX146" fmla="*/ 4464503 w 5377401"/>
                <a:gd name="connsiteY146" fmla="*/ 21641 h 204661"/>
                <a:gd name="connsiteX147" fmla="*/ 4496967 w 5377401"/>
                <a:gd name="connsiteY147" fmla="*/ 10820 h 204661"/>
                <a:gd name="connsiteX148" fmla="*/ 4502377 w 5377401"/>
                <a:gd name="connsiteY148" fmla="*/ 27052 h 204661"/>
                <a:gd name="connsiteX149" fmla="*/ 4507788 w 5377401"/>
                <a:gd name="connsiteY149" fmla="*/ 48695 h 204661"/>
                <a:gd name="connsiteX150" fmla="*/ 4524020 w 5377401"/>
                <a:gd name="connsiteY150" fmla="*/ 59516 h 204661"/>
                <a:gd name="connsiteX151" fmla="*/ 4588948 w 5377401"/>
                <a:gd name="connsiteY151" fmla="*/ 43284 h 204661"/>
                <a:gd name="connsiteX152" fmla="*/ 4621412 w 5377401"/>
                <a:gd name="connsiteY152" fmla="*/ 5410 h 204661"/>
                <a:gd name="connsiteX153" fmla="*/ 4648465 w 5377401"/>
                <a:gd name="connsiteY153" fmla="*/ 32463 h 204661"/>
                <a:gd name="connsiteX154" fmla="*/ 4680929 w 5377401"/>
                <a:gd name="connsiteY154" fmla="*/ 27052 h 204661"/>
                <a:gd name="connsiteX155" fmla="*/ 4697161 w 5377401"/>
                <a:gd name="connsiteY155" fmla="*/ 16231 h 204661"/>
                <a:gd name="connsiteX156" fmla="*/ 4729625 w 5377401"/>
                <a:gd name="connsiteY156" fmla="*/ 5410 h 204661"/>
                <a:gd name="connsiteX157" fmla="*/ 4745857 w 5377401"/>
                <a:gd name="connsiteY157" fmla="*/ 16231 h 204661"/>
                <a:gd name="connsiteX158" fmla="*/ 4762089 w 5377401"/>
                <a:gd name="connsiteY158" fmla="*/ 32463 h 204661"/>
                <a:gd name="connsiteX159" fmla="*/ 4778320 w 5377401"/>
                <a:gd name="connsiteY159" fmla="*/ 37873 h 204661"/>
                <a:gd name="connsiteX160" fmla="*/ 4810784 w 5377401"/>
                <a:gd name="connsiteY160" fmla="*/ 27052 h 204661"/>
                <a:gd name="connsiteX161" fmla="*/ 4821606 w 5377401"/>
                <a:gd name="connsiteY161" fmla="*/ 16231 h 204661"/>
                <a:gd name="connsiteX162" fmla="*/ 4837838 w 5377401"/>
                <a:gd name="connsiteY162" fmla="*/ 10820 h 204661"/>
                <a:gd name="connsiteX163" fmla="*/ 4935229 w 5377401"/>
                <a:gd name="connsiteY163" fmla="*/ 27052 h 204661"/>
                <a:gd name="connsiteX164" fmla="*/ 4940640 w 5377401"/>
                <a:gd name="connsiteY164" fmla="*/ 43284 h 204661"/>
                <a:gd name="connsiteX165" fmla="*/ 4956872 w 5377401"/>
                <a:gd name="connsiteY165" fmla="*/ 54105 h 204661"/>
                <a:gd name="connsiteX166" fmla="*/ 4983925 w 5377401"/>
                <a:gd name="connsiteY166" fmla="*/ 70337 h 204661"/>
                <a:gd name="connsiteX167" fmla="*/ 5005568 w 5377401"/>
                <a:gd name="connsiteY167" fmla="*/ 64927 h 204661"/>
                <a:gd name="connsiteX168" fmla="*/ 5016389 w 5377401"/>
                <a:gd name="connsiteY168" fmla="*/ 32463 h 204661"/>
                <a:gd name="connsiteX169" fmla="*/ 5054264 w 5377401"/>
                <a:gd name="connsiteY169" fmla="*/ 48695 h 204661"/>
                <a:gd name="connsiteX170" fmla="*/ 5086728 w 5377401"/>
                <a:gd name="connsiteY170" fmla="*/ 59516 h 204661"/>
                <a:gd name="connsiteX171" fmla="*/ 5135423 w 5377401"/>
                <a:gd name="connsiteY171" fmla="*/ 64927 h 204661"/>
                <a:gd name="connsiteX172" fmla="*/ 5162477 w 5377401"/>
                <a:gd name="connsiteY172" fmla="*/ 81159 h 204661"/>
                <a:gd name="connsiteX173" fmla="*/ 5167887 w 5377401"/>
                <a:gd name="connsiteY173" fmla="*/ 64927 h 204661"/>
                <a:gd name="connsiteX174" fmla="*/ 5205762 w 5377401"/>
                <a:gd name="connsiteY174" fmla="*/ 75748 h 204661"/>
                <a:gd name="connsiteX175" fmla="*/ 5216583 w 5377401"/>
                <a:gd name="connsiteY175" fmla="*/ 91980 h 204661"/>
                <a:gd name="connsiteX176" fmla="*/ 5227404 w 5377401"/>
                <a:gd name="connsiteY176" fmla="*/ 59516 h 204661"/>
                <a:gd name="connsiteX177" fmla="*/ 5232815 w 5377401"/>
                <a:gd name="connsiteY177" fmla="*/ 43284 h 204661"/>
                <a:gd name="connsiteX178" fmla="*/ 5249047 w 5377401"/>
                <a:gd name="connsiteY178" fmla="*/ 48695 h 204661"/>
                <a:gd name="connsiteX179" fmla="*/ 5265279 w 5377401"/>
                <a:gd name="connsiteY179" fmla="*/ 81159 h 204661"/>
                <a:gd name="connsiteX180" fmla="*/ 5276100 w 5377401"/>
                <a:gd name="connsiteY180" fmla="*/ 97391 h 204661"/>
                <a:gd name="connsiteX181" fmla="*/ 5281511 w 5377401"/>
                <a:gd name="connsiteY181" fmla="*/ 113623 h 204661"/>
                <a:gd name="connsiteX182" fmla="*/ 5292332 w 5377401"/>
                <a:gd name="connsiteY182" fmla="*/ 129854 h 204661"/>
                <a:gd name="connsiteX183" fmla="*/ 5295657 w 5377401"/>
                <a:gd name="connsiteY183" fmla="*/ 160866 h 204661"/>
                <a:gd name="connsiteX184" fmla="*/ 5375538 w 5377401"/>
                <a:gd name="connsiteY184" fmla="*/ 189583 h 204661"/>
                <a:gd name="connsiteX185" fmla="*/ 5208269 w 5377401"/>
                <a:gd name="connsiteY185" fmla="*/ 180662 h 204661"/>
                <a:gd name="connsiteX186" fmla="*/ 4808176 w 5377401"/>
                <a:gd name="connsiteY186" fmla="*/ 178550 h 204661"/>
                <a:gd name="connsiteX187" fmla="*/ 9637 w 5377401"/>
                <a:gd name="connsiteY187" fmla="*/ 204653 h 204661"/>
                <a:gd name="connsiteX0" fmla="*/ 9637 w 5301568"/>
                <a:gd name="connsiteY0" fmla="*/ 204653 h 204661"/>
                <a:gd name="connsiteX1" fmla="*/ 1006 w 5301568"/>
                <a:gd name="connsiteY1" fmla="*/ 103502 h 204661"/>
                <a:gd name="connsiteX2" fmla="*/ 6416 w 5301568"/>
                <a:gd name="connsiteY2" fmla="*/ 11441 h 204661"/>
                <a:gd name="connsiteX3" fmla="*/ 56432 w 5301568"/>
                <a:gd name="connsiteY3" fmla="*/ 18791 h 204661"/>
                <a:gd name="connsiteX4" fmla="*/ 92697 w 5301568"/>
                <a:gd name="connsiteY4" fmla="*/ 43284 h 204661"/>
                <a:gd name="connsiteX5" fmla="*/ 119750 w 5301568"/>
                <a:gd name="connsiteY5" fmla="*/ 75748 h 204661"/>
                <a:gd name="connsiteX6" fmla="*/ 135982 w 5301568"/>
                <a:gd name="connsiteY6" fmla="*/ 70337 h 204661"/>
                <a:gd name="connsiteX7" fmla="*/ 163035 w 5301568"/>
                <a:gd name="connsiteY7" fmla="*/ 54105 h 204661"/>
                <a:gd name="connsiteX8" fmla="*/ 195499 w 5301568"/>
                <a:gd name="connsiteY8" fmla="*/ 70337 h 204661"/>
                <a:gd name="connsiteX9" fmla="*/ 217142 w 5301568"/>
                <a:gd name="connsiteY9" fmla="*/ 64927 h 204661"/>
                <a:gd name="connsiteX10" fmla="*/ 249606 w 5301568"/>
                <a:gd name="connsiteY10" fmla="*/ 48695 h 204661"/>
                <a:gd name="connsiteX11" fmla="*/ 303712 w 5301568"/>
                <a:gd name="connsiteY11" fmla="*/ 64927 h 204661"/>
                <a:gd name="connsiteX12" fmla="*/ 319944 w 5301568"/>
                <a:gd name="connsiteY12" fmla="*/ 70337 h 204661"/>
                <a:gd name="connsiteX13" fmla="*/ 336176 w 5301568"/>
                <a:gd name="connsiteY13" fmla="*/ 81159 h 204661"/>
                <a:gd name="connsiteX14" fmla="*/ 395693 w 5301568"/>
                <a:gd name="connsiteY14" fmla="*/ 81159 h 204661"/>
                <a:gd name="connsiteX15" fmla="*/ 449800 w 5301568"/>
                <a:gd name="connsiteY15" fmla="*/ 81159 h 204661"/>
                <a:gd name="connsiteX16" fmla="*/ 503906 w 5301568"/>
                <a:gd name="connsiteY16" fmla="*/ 70337 h 204661"/>
                <a:gd name="connsiteX17" fmla="*/ 514728 w 5301568"/>
                <a:gd name="connsiteY17" fmla="*/ 59516 h 204661"/>
                <a:gd name="connsiteX18" fmla="*/ 530960 w 5301568"/>
                <a:gd name="connsiteY18" fmla="*/ 64927 h 204661"/>
                <a:gd name="connsiteX19" fmla="*/ 558013 w 5301568"/>
                <a:gd name="connsiteY19" fmla="*/ 70337 h 204661"/>
                <a:gd name="connsiteX20" fmla="*/ 585066 w 5301568"/>
                <a:gd name="connsiteY20" fmla="*/ 64927 h 204661"/>
                <a:gd name="connsiteX21" fmla="*/ 601298 w 5301568"/>
                <a:gd name="connsiteY21" fmla="*/ 59516 h 204661"/>
                <a:gd name="connsiteX22" fmla="*/ 617530 w 5301568"/>
                <a:gd name="connsiteY22" fmla="*/ 70337 h 204661"/>
                <a:gd name="connsiteX23" fmla="*/ 628351 w 5301568"/>
                <a:gd name="connsiteY23" fmla="*/ 86569 h 204661"/>
                <a:gd name="connsiteX24" fmla="*/ 682458 w 5301568"/>
                <a:gd name="connsiteY24" fmla="*/ 86569 h 204661"/>
                <a:gd name="connsiteX25" fmla="*/ 698690 w 5301568"/>
                <a:gd name="connsiteY25" fmla="*/ 75748 h 204661"/>
                <a:gd name="connsiteX26" fmla="*/ 731154 w 5301568"/>
                <a:gd name="connsiteY26" fmla="*/ 86569 h 204661"/>
                <a:gd name="connsiteX27" fmla="*/ 741975 w 5301568"/>
                <a:gd name="connsiteY27" fmla="*/ 97391 h 204661"/>
                <a:gd name="connsiteX28" fmla="*/ 779849 w 5301568"/>
                <a:gd name="connsiteY28" fmla="*/ 97391 h 204661"/>
                <a:gd name="connsiteX29" fmla="*/ 796081 w 5301568"/>
                <a:gd name="connsiteY29" fmla="*/ 86569 h 204661"/>
                <a:gd name="connsiteX30" fmla="*/ 812313 w 5301568"/>
                <a:gd name="connsiteY30" fmla="*/ 64927 h 204661"/>
                <a:gd name="connsiteX31" fmla="*/ 828545 w 5301568"/>
                <a:gd name="connsiteY31" fmla="*/ 59516 h 204661"/>
                <a:gd name="connsiteX32" fmla="*/ 844777 w 5301568"/>
                <a:gd name="connsiteY32" fmla="*/ 70337 h 204661"/>
                <a:gd name="connsiteX33" fmla="*/ 877241 w 5301568"/>
                <a:gd name="connsiteY33" fmla="*/ 81159 h 204661"/>
                <a:gd name="connsiteX34" fmla="*/ 920526 w 5301568"/>
                <a:gd name="connsiteY34" fmla="*/ 75748 h 204661"/>
                <a:gd name="connsiteX35" fmla="*/ 936758 w 5301568"/>
                <a:gd name="connsiteY35" fmla="*/ 70337 h 204661"/>
                <a:gd name="connsiteX36" fmla="*/ 925937 w 5301568"/>
                <a:gd name="connsiteY36" fmla="*/ 54105 h 204661"/>
                <a:gd name="connsiteX37" fmla="*/ 952990 w 5301568"/>
                <a:gd name="connsiteY37" fmla="*/ 59516 h 204661"/>
                <a:gd name="connsiteX38" fmla="*/ 1034150 w 5301568"/>
                <a:gd name="connsiteY38" fmla="*/ 64927 h 204661"/>
                <a:gd name="connsiteX39" fmla="*/ 1093667 w 5301568"/>
                <a:gd name="connsiteY39" fmla="*/ 81159 h 204661"/>
                <a:gd name="connsiteX40" fmla="*/ 1104489 w 5301568"/>
                <a:gd name="connsiteY40" fmla="*/ 70337 h 204661"/>
                <a:gd name="connsiteX41" fmla="*/ 1120720 w 5301568"/>
                <a:gd name="connsiteY41" fmla="*/ 75748 h 204661"/>
                <a:gd name="connsiteX42" fmla="*/ 1142363 w 5301568"/>
                <a:gd name="connsiteY42" fmla="*/ 81159 h 204661"/>
                <a:gd name="connsiteX43" fmla="*/ 1201880 w 5301568"/>
                <a:gd name="connsiteY43" fmla="*/ 75748 h 204661"/>
                <a:gd name="connsiteX44" fmla="*/ 1218112 w 5301568"/>
                <a:gd name="connsiteY44" fmla="*/ 70337 h 204661"/>
                <a:gd name="connsiteX45" fmla="*/ 1250576 w 5301568"/>
                <a:gd name="connsiteY45" fmla="*/ 86569 h 204661"/>
                <a:gd name="connsiteX46" fmla="*/ 1293861 w 5301568"/>
                <a:gd name="connsiteY46" fmla="*/ 81159 h 204661"/>
                <a:gd name="connsiteX47" fmla="*/ 1310093 w 5301568"/>
                <a:gd name="connsiteY47" fmla="*/ 75748 h 204661"/>
                <a:gd name="connsiteX48" fmla="*/ 1331736 w 5301568"/>
                <a:gd name="connsiteY48" fmla="*/ 54105 h 204661"/>
                <a:gd name="connsiteX49" fmla="*/ 1369610 w 5301568"/>
                <a:gd name="connsiteY49" fmla="*/ 54105 h 204661"/>
                <a:gd name="connsiteX50" fmla="*/ 1391253 w 5301568"/>
                <a:gd name="connsiteY50" fmla="*/ 32463 h 204661"/>
                <a:gd name="connsiteX51" fmla="*/ 1461591 w 5301568"/>
                <a:gd name="connsiteY51" fmla="*/ 21641 h 204661"/>
                <a:gd name="connsiteX52" fmla="*/ 1483234 w 5301568"/>
                <a:gd name="connsiteY52" fmla="*/ 16231 h 204661"/>
                <a:gd name="connsiteX53" fmla="*/ 1504877 w 5301568"/>
                <a:gd name="connsiteY53" fmla="*/ 37873 h 204661"/>
                <a:gd name="connsiteX54" fmla="*/ 1510287 w 5301568"/>
                <a:gd name="connsiteY54" fmla="*/ 59516 h 204661"/>
                <a:gd name="connsiteX55" fmla="*/ 1580626 w 5301568"/>
                <a:gd name="connsiteY55" fmla="*/ 64927 h 204661"/>
                <a:gd name="connsiteX56" fmla="*/ 1613090 w 5301568"/>
                <a:gd name="connsiteY56" fmla="*/ 75748 h 204661"/>
                <a:gd name="connsiteX57" fmla="*/ 1629322 w 5301568"/>
                <a:gd name="connsiteY57" fmla="*/ 86569 h 204661"/>
                <a:gd name="connsiteX58" fmla="*/ 1650964 w 5301568"/>
                <a:gd name="connsiteY58" fmla="*/ 91980 h 204661"/>
                <a:gd name="connsiteX59" fmla="*/ 1699660 w 5301568"/>
                <a:gd name="connsiteY59" fmla="*/ 86569 h 204661"/>
                <a:gd name="connsiteX60" fmla="*/ 1710481 w 5301568"/>
                <a:gd name="connsiteY60" fmla="*/ 70337 h 204661"/>
                <a:gd name="connsiteX61" fmla="*/ 1721303 w 5301568"/>
                <a:gd name="connsiteY61" fmla="*/ 59516 h 204661"/>
                <a:gd name="connsiteX62" fmla="*/ 1737535 w 5301568"/>
                <a:gd name="connsiteY62" fmla="*/ 64927 h 204661"/>
                <a:gd name="connsiteX63" fmla="*/ 1748356 w 5301568"/>
                <a:gd name="connsiteY63" fmla="*/ 81159 h 204661"/>
                <a:gd name="connsiteX64" fmla="*/ 1780820 w 5301568"/>
                <a:gd name="connsiteY64" fmla="*/ 91980 h 204661"/>
                <a:gd name="connsiteX65" fmla="*/ 1813284 w 5301568"/>
                <a:gd name="connsiteY65" fmla="*/ 86569 h 204661"/>
                <a:gd name="connsiteX66" fmla="*/ 1829516 w 5301568"/>
                <a:gd name="connsiteY66" fmla="*/ 81159 h 204661"/>
                <a:gd name="connsiteX67" fmla="*/ 1916086 w 5301568"/>
                <a:gd name="connsiteY67" fmla="*/ 75748 h 204661"/>
                <a:gd name="connsiteX68" fmla="*/ 1953961 w 5301568"/>
                <a:gd name="connsiteY68" fmla="*/ 86569 h 204661"/>
                <a:gd name="connsiteX69" fmla="*/ 2018889 w 5301568"/>
                <a:gd name="connsiteY69" fmla="*/ 81159 h 204661"/>
                <a:gd name="connsiteX70" fmla="*/ 2045942 w 5301568"/>
                <a:gd name="connsiteY70" fmla="*/ 64927 h 204661"/>
                <a:gd name="connsiteX71" fmla="*/ 2067584 w 5301568"/>
                <a:gd name="connsiteY71" fmla="*/ 37873 h 204661"/>
                <a:gd name="connsiteX72" fmla="*/ 2078406 w 5301568"/>
                <a:gd name="connsiteY72" fmla="*/ 27052 h 204661"/>
                <a:gd name="connsiteX73" fmla="*/ 2089227 w 5301568"/>
                <a:gd name="connsiteY73" fmla="*/ 43284 h 204661"/>
                <a:gd name="connsiteX74" fmla="*/ 2121691 w 5301568"/>
                <a:gd name="connsiteY74" fmla="*/ 59516 h 204661"/>
                <a:gd name="connsiteX75" fmla="*/ 2170387 w 5301568"/>
                <a:gd name="connsiteY75" fmla="*/ 54105 h 204661"/>
                <a:gd name="connsiteX76" fmla="*/ 2186619 w 5301568"/>
                <a:gd name="connsiteY76" fmla="*/ 48695 h 204661"/>
                <a:gd name="connsiteX77" fmla="*/ 2273189 w 5301568"/>
                <a:gd name="connsiteY77" fmla="*/ 59516 h 204661"/>
                <a:gd name="connsiteX78" fmla="*/ 2321885 w 5301568"/>
                <a:gd name="connsiteY78" fmla="*/ 54105 h 204661"/>
                <a:gd name="connsiteX79" fmla="*/ 2365170 w 5301568"/>
                <a:gd name="connsiteY79" fmla="*/ 48695 h 204661"/>
                <a:gd name="connsiteX80" fmla="*/ 2408455 w 5301568"/>
                <a:gd name="connsiteY80" fmla="*/ 43284 h 204661"/>
                <a:gd name="connsiteX81" fmla="*/ 2424687 w 5301568"/>
                <a:gd name="connsiteY81" fmla="*/ 54105 h 204661"/>
                <a:gd name="connsiteX82" fmla="*/ 2440919 w 5301568"/>
                <a:gd name="connsiteY82" fmla="*/ 59516 h 204661"/>
                <a:gd name="connsiteX83" fmla="*/ 2527490 w 5301568"/>
                <a:gd name="connsiteY83" fmla="*/ 54105 h 204661"/>
                <a:gd name="connsiteX84" fmla="*/ 2543722 w 5301568"/>
                <a:gd name="connsiteY84" fmla="*/ 43284 h 204661"/>
                <a:gd name="connsiteX85" fmla="*/ 2576186 w 5301568"/>
                <a:gd name="connsiteY85" fmla="*/ 21641 h 204661"/>
                <a:gd name="connsiteX86" fmla="*/ 2619471 w 5301568"/>
                <a:gd name="connsiteY86" fmla="*/ 54105 h 204661"/>
                <a:gd name="connsiteX87" fmla="*/ 2641113 w 5301568"/>
                <a:gd name="connsiteY87" fmla="*/ 59516 h 204661"/>
                <a:gd name="connsiteX88" fmla="*/ 2651935 w 5301568"/>
                <a:gd name="connsiteY88" fmla="*/ 70337 h 204661"/>
                <a:gd name="connsiteX89" fmla="*/ 2716862 w 5301568"/>
                <a:gd name="connsiteY89" fmla="*/ 54105 h 204661"/>
                <a:gd name="connsiteX90" fmla="*/ 2727684 w 5301568"/>
                <a:gd name="connsiteY90" fmla="*/ 43284 h 204661"/>
                <a:gd name="connsiteX91" fmla="*/ 2781790 w 5301568"/>
                <a:gd name="connsiteY91" fmla="*/ 37873 h 204661"/>
                <a:gd name="connsiteX92" fmla="*/ 2792612 w 5301568"/>
                <a:gd name="connsiteY92" fmla="*/ 27052 h 204661"/>
                <a:gd name="connsiteX93" fmla="*/ 2798022 w 5301568"/>
                <a:gd name="connsiteY93" fmla="*/ 10820 h 204661"/>
                <a:gd name="connsiteX94" fmla="*/ 2814254 w 5301568"/>
                <a:gd name="connsiteY94" fmla="*/ 16231 h 204661"/>
                <a:gd name="connsiteX95" fmla="*/ 2862950 w 5301568"/>
                <a:gd name="connsiteY95" fmla="*/ 54105 h 204661"/>
                <a:gd name="connsiteX96" fmla="*/ 2900825 w 5301568"/>
                <a:gd name="connsiteY96" fmla="*/ 43284 h 204661"/>
                <a:gd name="connsiteX97" fmla="*/ 2922467 w 5301568"/>
                <a:gd name="connsiteY97" fmla="*/ 48695 h 204661"/>
                <a:gd name="connsiteX98" fmla="*/ 2933289 w 5301568"/>
                <a:gd name="connsiteY98" fmla="*/ 59516 h 204661"/>
                <a:gd name="connsiteX99" fmla="*/ 2987395 w 5301568"/>
                <a:gd name="connsiteY99" fmla="*/ 59516 h 204661"/>
                <a:gd name="connsiteX100" fmla="*/ 3030680 w 5301568"/>
                <a:gd name="connsiteY100" fmla="*/ 37873 h 204661"/>
                <a:gd name="connsiteX101" fmla="*/ 3063144 w 5301568"/>
                <a:gd name="connsiteY101" fmla="*/ 32463 h 204661"/>
                <a:gd name="connsiteX102" fmla="*/ 3095608 w 5301568"/>
                <a:gd name="connsiteY102" fmla="*/ 21641 h 204661"/>
                <a:gd name="connsiteX103" fmla="*/ 3111840 w 5301568"/>
                <a:gd name="connsiteY103" fmla="*/ 16231 h 204661"/>
                <a:gd name="connsiteX104" fmla="*/ 3117251 w 5301568"/>
                <a:gd name="connsiteY104" fmla="*/ 32463 h 204661"/>
                <a:gd name="connsiteX105" fmla="*/ 3198410 w 5301568"/>
                <a:gd name="connsiteY105" fmla="*/ 43284 h 204661"/>
                <a:gd name="connsiteX106" fmla="*/ 3220053 w 5301568"/>
                <a:gd name="connsiteY106" fmla="*/ 48695 h 204661"/>
                <a:gd name="connsiteX107" fmla="*/ 3247106 w 5301568"/>
                <a:gd name="connsiteY107" fmla="*/ 70337 h 204661"/>
                <a:gd name="connsiteX108" fmla="*/ 3322855 w 5301568"/>
                <a:gd name="connsiteY108" fmla="*/ 54105 h 204661"/>
                <a:gd name="connsiteX109" fmla="*/ 3333677 w 5301568"/>
                <a:gd name="connsiteY109" fmla="*/ 43284 h 204661"/>
                <a:gd name="connsiteX110" fmla="*/ 3366141 w 5301568"/>
                <a:gd name="connsiteY110" fmla="*/ 48695 h 204661"/>
                <a:gd name="connsiteX111" fmla="*/ 3382373 w 5301568"/>
                <a:gd name="connsiteY111" fmla="*/ 54105 h 204661"/>
                <a:gd name="connsiteX112" fmla="*/ 3452711 w 5301568"/>
                <a:gd name="connsiteY112" fmla="*/ 48695 h 204661"/>
                <a:gd name="connsiteX113" fmla="*/ 3506818 w 5301568"/>
                <a:gd name="connsiteY113" fmla="*/ 37873 h 204661"/>
                <a:gd name="connsiteX114" fmla="*/ 3523049 w 5301568"/>
                <a:gd name="connsiteY114" fmla="*/ 64927 h 204661"/>
                <a:gd name="connsiteX115" fmla="*/ 3539281 w 5301568"/>
                <a:gd name="connsiteY115" fmla="*/ 59516 h 204661"/>
                <a:gd name="connsiteX116" fmla="*/ 3566335 w 5301568"/>
                <a:gd name="connsiteY116" fmla="*/ 54105 h 204661"/>
                <a:gd name="connsiteX117" fmla="*/ 3658316 w 5301568"/>
                <a:gd name="connsiteY117" fmla="*/ 43284 h 204661"/>
                <a:gd name="connsiteX118" fmla="*/ 3685369 w 5301568"/>
                <a:gd name="connsiteY118" fmla="*/ 48695 h 204661"/>
                <a:gd name="connsiteX119" fmla="*/ 3744886 w 5301568"/>
                <a:gd name="connsiteY119" fmla="*/ 43284 h 204661"/>
                <a:gd name="connsiteX120" fmla="*/ 3761118 w 5301568"/>
                <a:gd name="connsiteY120" fmla="*/ 48695 h 204661"/>
                <a:gd name="connsiteX121" fmla="*/ 3777350 w 5301568"/>
                <a:gd name="connsiteY121" fmla="*/ 59516 h 204661"/>
                <a:gd name="connsiteX122" fmla="*/ 3815225 w 5301568"/>
                <a:gd name="connsiteY122" fmla="*/ 54105 h 204661"/>
                <a:gd name="connsiteX123" fmla="*/ 3880152 w 5301568"/>
                <a:gd name="connsiteY123" fmla="*/ 37873 h 204661"/>
                <a:gd name="connsiteX124" fmla="*/ 3945080 w 5301568"/>
                <a:gd name="connsiteY124" fmla="*/ 43284 h 204661"/>
                <a:gd name="connsiteX125" fmla="*/ 3966723 w 5301568"/>
                <a:gd name="connsiteY125" fmla="*/ 21641 h 204661"/>
                <a:gd name="connsiteX126" fmla="*/ 3999187 w 5301568"/>
                <a:gd name="connsiteY126" fmla="*/ 37873 h 204661"/>
                <a:gd name="connsiteX127" fmla="*/ 4010008 w 5301568"/>
                <a:gd name="connsiteY127" fmla="*/ 48695 h 204661"/>
                <a:gd name="connsiteX128" fmla="*/ 4026240 w 5301568"/>
                <a:gd name="connsiteY128" fmla="*/ 54105 h 204661"/>
                <a:gd name="connsiteX129" fmla="*/ 4069525 w 5301568"/>
                <a:gd name="connsiteY129" fmla="*/ 48695 h 204661"/>
                <a:gd name="connsiteX130" fmla="*/ 4080347 w 5301568"/>
                <a:gd name="connsiteY130" fmla="*/ 37873 h 204661"/>
                <a:gd name="connsiteX131" fmla="*/ 4096578 w 5301568"/>
                <a:gd name="connsiteY131" fmla="*/ 32463 h 204661"/>
                <a:gd name="connsiteX132" fmla="*/ 4118221 w 5301568"/>
                <a:gd name="connsiteY132" fmla="*/ 37873 h 204661"/>
                <a:gd name="connsiteX133" fmla="*/ 4150685 w 5301568"/>
                <a:gd name="connsiteY133" fmla="*/ 59516 h 204661"/>
                <a:gd name="connsiteX134" fmla="*/ 4193970 w 5301568"/>
                <a:gd name="connsiteY134" fmla="*/ 54105 h 204661"/>
                <a:gd name="connsiteX135" fmla="*/ 4226434 w 5301568"/>
                <a:gd name="connsiteY135" fmla="*/ 32463 h 204661"/>
                <a:gd name="connsiteX136" fmla="*/ 4242666 w 5301568"/>
                <a:gd name="connsiteY136" fmla="*/ 37873 h 204661"/>
                <a:gd name="connsiteX137" fmla="*/ 4258898 w 5301568"/>
                <a:gd name="connsiteY137" fmla="*/ 64927 h 204661"/>
                <a:gd name="connsiteX138" fmla="*/ 4313004 w 5301568"/>
                <a:gd name="connsiteY138" fmla="*/ 54105 h 204661"/>
                <a:gd name="connsiteX139" fmla="*/ 4323826 w 5301568"/>
                <a:gd name="connsiteY139" fmla="*/ 43284 h 204661"/>
                <a:gd name="connsiteX140" fmla="*/ 4340058 w 5301568"/>
                <a:gd name="connsiteY140" fmla="*/ 32463 h 204661"/>
                <a:gd name="connsiteX141" fmla="*/ 4350879 w 5301568"/>
                <a:gd name="connsiteY141" fmla="*/ 21641 h 204661"/>
                <a:gd name="connsiteX142" fmla="*/ 4367111 w 5301568"/>
                <a:gd name="connsiteY142" fmla="*/ 16231 h 204661"/>
                <a:gd name="connsiteX143" fmla="*/ 4388754 w 5301568"/>
                <a:gd name="connsiteY143" fmla="*/ 21641 h 204661"/>
                <a:gd name="connsiteX144" fmla="*/ 4399575 w 5301568"/>
                <a:gd name="connsiteY144" fmla="*/ 37873 h 204661"/>
                <a:gd name="connsiteX145" fmla="*/ 4453681 w 5301568"/>
                <a:gd name="connsiteY145" fmla="*/ 32463 h 204661"/>
                <a:gd name="connsiteX146" fmla="*/ 4464503 w 5301568"/>
                <a:gd name="connsiteY146" fmla="*/ 21641 h 204661"/>
                <a:gd name="connsiteX147" fmla="*/ 4496967 w 5301568"/>
                <a:gd name="connsiteY147" fmla="*/ 10820 h 204661"/>
                <a:gd name="connsiteX148" fmla="*/ 4502377 w 5301568"/>
                <a:gd name="connsiteY148" fmla="*/ 27052 h 204661"/>
                <a:gd name="connsiteX149" fmla="*/ 4507788 w 5301568"/>
                <a:gd name="connsiteY149" fmla="*/ 48695 h 204661"/>
                <a:gd name="connsiteX150" fmla="*/ 4524020 w 5301568"/>
                <a:gd name="connsiteY150" fmla="*/ 59516 h 204661"/>
                <a:gd name="connsiteX151" fmla="*/ 4588948 w 5301568"/>
                <a:gd name="connsiteY151" fmla="*/ 43284 h 204661"/>
                <a:gd name="connsiteX152" fmla="*/ 4621412 w 5301568"/>
                <a:gd name="connsiteY152" fmla="*/ 5410 h 204661"/>
                <a:gd name="connsiteX153" fmla="*/ 4648465 w 5301568"/>
                <a:gd name="connsiteY153" fmla="*/ 32463 h 204661"/>
                <a:gd name="connsiteX154" fmla="*/ 4680929 w 5301568"/>
                <a:gd name="connsiteY154" fmla="*/ 27052 h 204661"/>
                <a:gd name="connsiteX155" fmla="*/ 4697161 w 5301568"/>
                <a:gd name="connsiteY155" fmla="*/ 16231 h 204661"/>
                <a:gd name="connsiteX156" fmla="*/ 4729625 w 5301568"/>
                <a:gd name="connsiteY156" fmla="*/ 5410 h 204661"/>
                <a:gd name="connsiteX157" fmla="*/ 4745857 w 5301568"/>
                <a:gd name="connsiteY157" fmla="*/ 16231 h 204661"/>
                <a:gd name="connsiteX158" fmla="*/ 4762089 w 5301568"/>
                <a:gd name="connsiteY158" fmla="*/ 32463 h 204661"/>
                <a:gd name="connsiteX159" fmla="*/ 4778320 w 5301568"/>
                <a:gd name="connsiteY159" fmla="*/ 37873 h 204661"/>
                <a:gd name="connsiteX160" fmla="*/ 4810784 w 5301568"/>
                <a:gd name="connsiteY160" fmla="*/ 27052 h 204661"/>
                <a:gd name="connsiteX161" fmla="*/ 4821606 w 5301568"/>
                <a:gd name="connsiteY161" fmla="*/ 16231 h 204661"/>
                <a:gd name="connsiteX162" fmla="*/ 4837838 w 5301568"/>
                <a:gd name="connsiteY162" fmla="*/ 10820 h 204661"/>
                <a:gd name="connsiteX163" fmla="*/ 4935229 w 5301568"/>
                <a:gd name="connsiteY163" fmla="*/ 27052 h 204661"/>
                <a:gd name="connsiteX164" fmla="*/ 4940640 w 5301568"/>
                <a:gd name="connsiteY164" fmla="*/ 43284 h 204661"/>
                <a:gd name="connsiteX165" fmla="*/ 4956872 w 5301568"/>
                <a:gd name="connsiteY165" fmla="*/ 54105 h 204661"/>
                <a:gd name="connsiteX166" fmla="*/ 4983925 w 5301568"/>
                <a:gd name="connsiteY166" fmla="*/ 70337 h 204661"/>
                <a:gd name="connsiteX167" fmla="*/ 5005568 w 5301568"/>
                <a:gd name="connsiteY167" fmla="*/ 64927 h 204661"/>
                <a:gd name="connsiteX168" fmla="*/ 5016389 w 5301568"/>
                <a:gd name="connsiteY168" fmla="*/ 32463 h 204661"/>
                <a:gd name="connsiteX169" fmla="*/ 5054264 w 5301568"/>
                <a:gd name="connsiteY169" fmla="*/ 48695 h 204661"/>
                <a:gd name="connsiteX170" fmla="*/ 5086728 w 5301568"/>
                <a:gd name="connsiteY170" fmla="*/ 59516 h 204661"/>
                <a:gd name="connsiteX171" fmla="*/ 5135423 w 5301568"/>
                <a:gd name="connsiteY171" fmla="*/ 64927 h 204661"/>
                <a:gd name="connsiteX172" fmla="*/ 5162477 w 5301568"/>
                <a:gd name="connsiteY172" fmla="*/ 81159 h 204661"/>
                <a:gd name="connsiteX173" fmla="*/ 5167887 w 5301568"/>
                <a:gd name="connsiteY173" fmla="*/ 64927 h 204661"/>
                <a:gd name="connsiteX174" fmla="*/ 5205762 w 5301568"/>
                <a:gd name="connsiteY174" fmla="*/ 75748 h 204661"/>
                <a:gd name="connsiteX175" fmla="*/ 5216583 w 5301568"/>
                <a:gd name="connsiteY175" fmla="*/ 91980 h 204661"/>
                <a:gd name="connsiteX176" fmla="*/ 5227404 w 5301568"/>
                <a:gd name="connsiteY176" fmla="*/ 59516 h 204661"/>
                <a:gd name="connsiteX177" fmla="*/ 5232815 w 5301568"/>
                <a:gd name="connsiteY177" fmla="*/ 43284 h 204661"/>
                <a:gd name="connsiteX178" fmla="*/ 5249047 w 5301568"/>
                <a:gd name="connsiteY178" fmla="*/ 48695 h 204661"/>
                <a:gd name="connsiteX179" fmla="*/ 5265279 w 5301568"/>
                <a:gd name="connsiteY179" fmla="*/ 81159 h 204661"/>
                <a:gd name="connsiteX180" fmla="*/ 5276100 w 5301568"/>
                <a:gd name="connsiteY180" fmla="*/ 97391 h 204661"/>
                <a:gd name="connsiteX181" fmla="*/ 5281511 w 5301568"/>
                <a:gd name="connsiteY181" fmla="*/ 113623 h 204661"/>
                <a:gd name="connsiteX182" fmla="*/ 5292332 w 5301568"/>
                <a:gd name="connsiteY182" fmla="*/ 129854 h 204661"/>
                <a:gd name="connsiteX183" fmla="*/ 5295657 w 5301568"/>
                <a:gd name="connsiteY183" fmla="*/ 160866 h 204661"/>
                <a:gd name="connsiteX184" fmla="*/ 5208269 w 5301568"/>
                <a:gd name="connsiteY184" fmla="*/ 180662 h 204661"/>
                <a:gd name="connsiteX185" fmla="*/ 4808176 w 5301568"/>
                <a:gd name="connsiteY185" fmla="*/ 178550 h 204661"/>
                <a:gd name="connsiteX186" fmla="*/ 9637 w 5301568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60866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76478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0572"/>
                <a:gd name="connsiteY0" fmla="*/ 204653 h 204661"/>
                <a:gd name="connsiteX1" fmla="*/ 1006 w 5300572"/>
                <a:gd name="connsiteY1" fmla="*/ 103502 h 204661"/>
                <a:gd name="connsiteX2" fmla="*/ 6416 w 5300572"/>
                <a:gd name="connsiteY2" fmla="*/ 11441 h 204661"/>
                <a:gd name="connsiteX3" fmla="*/ 56432 w 5300572"/>
                <a:gd name="connsiteY3" fmla="*/ 18791 h 204661"/>
                <a:gd name="connsiteX4" fmla="*/ 92697 w 5300572"/>
                <a:gd name="connsiteY4" fmla="*/ 43284 h 204661"/>
                <a:gd name="connsiteX5" fmla="*/ 119750 w 5300572"/>
                <a:gd name="connsiteY5" fmla="*/ 75748 h 204661"/>
                <a:gd name="connsiteX6" fmla="*/ 135982 w 5300572"/>
                <a:gd name="connsiteY6" fmla="*/ 70337 h 204661"/>
                <a:gd name="connsiteX7" fmla="*/ 163035 w 5300572"/>
                <a:gd name="connsiteY7" fmla="*/ 54105 h 204661"/>
                <a:gd name="connsiteX8" fmla="*/ 195499 w 5300572"/>
                <a:gd name="connsiteY8" fmla="*/ 70337 h 204661"/>
                <a:gd name="connsiteX9" fmla="*/ 217142 w 5300572"/>
                <a:gd name="connsiteY9" fmla="*/ 64927 h 204661"/>
                <a:gd name="connsiteX10" fmla="*/ 249606 w 5300572"/>
                <a:gd name="connsiteY10" fmla="*/ 48695 h 204661"/>
                <a:gd name="connsiteX11" fmla="*/ 303712 w 5300572"/>
                <a:gd name="connsiteY11" fmla="*/ 64927 h 204661"/>
                <a:gd name="connsiteX12" fmla="*/ 319944 w 5300572"/>
                <a:gd name="connsiteY12" fmla="*/ 70337 h 204661"/>
                <a:gd name="connsiteX13" fmla="*/ 336176 w 5300572"/>
                <a:gd name="connsiteY13" fmla="*/ 81159 h 204661"/>
                <a:gd name="connsiteX14" fmla="*/ 395693 w 5300572"/>
                <a:gd name="connsiteY14" fmla="*/ 81159 h 204661"/>
                <a:gd name="connsiteX15" fmla="*/ 449800 w 5300572"/>
                <a:gd name="connsiteY15" fmla="*/ 81159 h 204661"/>
                <a:gd name="connsiteX16" fmla="*/ 503906 w 5300572"/>
                <a:gd name="connsiteY16" fmla="*/ 70337 h 204661"/>
                <a:gd name="connsiteX17" fmla="*/ 514728 w 5300572"/>
                <a:gd name="connsiteY17" fmla="*/ 59516 h 204661"/>
                <a:gd name="connsiteX18" fmla="*/ 530960 w 5300572"/>
                <a:gd name="connsiteY18" fmla="*/ 64927 h 204661"/>
                <a:gd name="connsiteX19" fmla="*/ 558013 w 5300572"/>
                <a:gd name="connsiteY19" fmla="*/ 70337 h 204661"/>
                <a:gd name="connsiteX20" fmla="*/ 585066 w 5300572"/>
                <a:gd name="connsiteY20" fmla="*/ 64927 h 204661"/>
                <a:gd name="connsiteX21" fmla="*/ 601298 w 5300572"/>
                <a:gd name="connsiteY21" fmla="*/ 59516 h 204661"/>
                <a:gd name="connsiteX22" fmla="*/ 617530 w 5300572"/>
                <a:gd name="connsiteY22" fmla="*/ 70337 h 204661"/>
                <a:gd name="connsiteX23" fmla="*/ 628351 w 5300572"/>
                <a:gd name="connsiteY23" fmla="*/ 86569 h 204661"/>
                <a:gd name="connsiteX24" fmla="*/ 682458 w 5300572"/>
                <a:gd name="connsiteY24" fmla="*/ 86569 h 204661"/>
                <a:gd name="connsiteX25" fmla="*/ 698690 w 5300572"/>
                <a:gd name="connsiteY25" fmla="*/ 75748 h 204661"/>
                <a:gd name="connsiteX26" fmla="*/ 731154 w 5300572"/>
                <a:gd name="connsiteY26" fmla="*/ 86569 h 204661"/>
                <a:gd name="connsiteX27" fmla="*/ 741975 w 5300572"/>
                <a:gd name="connsiteY27" fmla="*/ 97391 h 204661"/>
                <a:gd name="connsiteX28" fmla="*/ 779849 w 5300572"/>
                <a:gd name="connsiteY28" fmla="*/ 97391 h 204661"/>
                <a:gd name="connsiteX29" fmla="*/ 796081 w 5300572"/>
                <a:gd name="connsiteY29" fmla="*/ 86569 h 204661"/>
                <a:gd name="connsiteX30" fmla="*/ 812313 w 5300572"/>
                <a:gd name="connsiteY30" fmla="*/ 64927 h 204661"/>
                <a:gd name="connsiteX31" fmla="*/ 828545 w 5300572"/>
                <a:gd name="connsiteY31" fmla="*/ 59516 h 204661"/>
                <a:gd name="connsiteX32" fmla="*/ 844777 w 5300572"/>
                <a:gd name="connsiteY32" fmla="*/ 70337 h 204661"/>
                <a:gd name="connsiteX33" fmla="*/ 877241 w 5300572"/>
                <a:gd name="connsiteY33" fmla="*/ 81159 h 204661"/>
                <a:gd name="connsiteX34" fmla="*/ 920526 w 5300572"/>
                <a:gd name="connsiteY34" fmla="*/ 75748 h 204661"/>
                <a:gd name="connsiteX35" fmla="*/ 936758 w 5300572"/>
                <a:gd name="connsiteY35" fmla="*/ 70337 h 204661"/>
                <a:gd name="connsiteX36" fmla="*/ 925937 w 5300572"/>
                <a:gd name="connsiteY36" fmla="*/ 54105 h 204661"/>
                <a:gd name="connsiteX37" fmla="*/ 952990 w 5300572"/>
                <a:gd name="connsiteY37" fmla="*/ 59516 h 204661"/>
                <a:gd name="connsiteX38" fmla="*/ 1034150 w 5300572"/>
                <a:gd name="connsiteY38" fmla="*/ 64927 h 204661"/>
                <a:gd name="connsiteX39" fmla="*/ 1093667 w 5300572"/>
                <a:gd name="connsiteY39" fmla="*/ 81159 h 204661"/>
                <a:gd name="connsiteX40" fmla="*/ 1104489 w 5300572"/>
                <a:gd name="connsiteY40" fmla="*/ 70337 h 204661"/>
                <a:gd name="connsiteX41" fmla="*/ 1120720 w 5300572"/>
                <a:gd name="connsiteY41" fmla="*/ 75748 h 204661"/>
                <a:gd name="connsiteX42" fmla="*/ 1142363 w 5300572"/>
                <a:gd name="connsiteY42" fmla="*/ 81159 h 204661"/>
                <a:gd name="connsiteX43" fmla="*/ 1201880 w 5300572"/>
                <a:gd name="connsiteY43" fmla="*/ 75748 h 204661"/>
                <a:gd name="connsiteX44" fmla="*/ 1218112 w 5300572"/>
                <a:gd name="connsiteY44" fmla="*/ 70337 h 204661"/>
                <a:gd name="connsiteX45" fmla="*/ 1250576 w 5300572"/>
                <a:gd name="connsiteY45" fmla="*/ 86569 h 204661"/>
                <a:gd name="connsiteX46" fmla="*/ 1293861 w 5300572"/>
                <a:gd name="connsiteY46" fmla="*/ 81159 h 204661"/>
                <a:gd name="connsiteX47" fmla="*/ 1310093 w 5300572"/>
                <a:gd name="connsiteY47" fmla="*/ 75748 h 204661"/>
                <a:gd name="connsiteX48" fmla="*/ 1331736 w 5300572"/>
                <a:gd name="connsiteY48" fmla="*/ 54105 h 204661"/>
                <a:gd name="connsiteX49" fmla="*/ 1369610 w 5300572"/>
                <a:gd name="connsiteY49" fmla="*/ 54105 h 204661"/>
                <a:gd name="connsiteX50" fmla="*/ 1391253 w 5300572"/>
                <a:gd name="connsiteY50" fmla="*/ 32463 h 204661"/>
                <a:gd name="connsiteX51" fmla="*/ 1461591 w 5300572"/>
                <a:gd name="connsiteY51" fmla="*/ 21641 h 204661"/>
                <a:gd name="connsiteX52" fmla="*/ 1483234 w 5300572"/>
                <a:gd name="connsiteY52" fmla="*/ 16231 h 204661"/>
                <a:gd name="connsiteX53" fmla="*/ 1504877 w 5300572"/>
                <a:gd name="connsiteY53" fmla="*/ 37873 h 204661"/>
                <a:gd name="connsiteX54" fmla="*/ 1510287 w 5300572"/>
                <a:gd name="connsiteY54" fmla="*/ 59516 h 204661"/>
                <a:gd name="connsiteX55" fmla="*/ 1580626 w 5300572"/>
                <a:gd name="connsiteY55" fmla="*/ 64927 h 204661"/>
                <a:gd name="connsiteX56" fmla="*/ 1613090 w 5300572"/>
                <a:gd name="connsiteY56" fmla="*/ 75748 h 204661"/>
                <a:gd name="connsiteX57" fmla="*/ 1629322 w 5300572"/>
                <a:gd name="connsiteY57" fmla="*/ 86569 h 204661"/>
                <a:gd name="connsiteX58" fmla="*/ 1650964 w 5300572"/>
                <a:gd name="connsiteY58" fmla="*/ 91980 h 204661"/>
                <a:gd name="connsiteX59" fmla="*/ 1699660 w 5300572"/>
                <a:gd name="connsiteY59" fmla="*/ 86569 h 204661"/>
                <a:gd name="connsiteX60" fmla="*/ 1710481 w 5300572"/>
                <a:gd name="connsiteY60" fmla="*/ 70337 h 204661"/>
                <a:gd name="connsiteX61" fmla="*/ 1721303 w 5300572"/>
                <a:gd name="connsiteY61" fmla="*/ 59516 h 204661"/>
                <a:gd name="connsiteX62" fmla="*/ 1737535 w 5300572"/>
                <a:gd name="connsiteY62" fmla="*/ 64927 h 204661"/>
                <a:gd name="connsiteX63" fmla="*/ 1748356 w 5300572"/>
                <a:gd name="connsiteY63" fmla="*/ 81159 h 204661"/>
                <a:gd name="connsiteX64" fmla="*/ 1780820 w 5300572"/>
                <a:gd name="connsiteY64" fmla="*/ 91980 h 204661"/>
                <a:gd name="connsiteX65" fmla="*/ 1813284 w 5300572"/>
                <a:gd name="connsiteY65" fmla="*/ 86569 h 204661"/>
                <a:gd name="connsiteX66" fmla="*/ 1829516 w 5300572"/>
                <a:gd name="connsiteY66" fmla="*/ 81159 h 204661"/>
                <a:gd name="connsiteX67" fmla="*/ 1916086 w 5300572"/>
                <a:gd name="connsiteY67" fmla="*/ 75748 h 204661"/>
                <a:gd name="connsiteX68" fmla="*/ 1953961 w 5300572"/>
                <a:gd name="connsiteY68" fmla="*/ 86569 h 204661"/>
                <a:gd name="connsiteX69" fmla="*/ 2018889 w 5300572"/>
                <a:gd name="connsiteY69" fmla="*/ 81159 h 204661"/>
                <a:gd name="connsiteX70" fmla="*/ 2045942 w 5300572"/>
                <a:gd name="connsiteY70" fmla="*/ 64927 h 204661"/>
                <a:gd name="connsiteX71" fmla="*/ 2067584 w 5300572"/>
                <a:gd name="connsiteY71" fmla="*/ 37873 h 204661"/>
                <a:gd name="connsiteX72" fmla="*/ 2078406 w 5300572"/>
                <a:gd name="connsiteY72" fmla="*/ 27052 h 204661"/>
                <a:gd name="connsiteX73" fmla="*/ 2089227 w 5300572"/>
                <a:gd name="connsiteY73" fmla="*/ 43284 h 204661"/>
                <a:gd name="connsiteX74" fmla="*/ 2121691 w 5300572"/>
                <a:gd name="connsiteY74" fmla="*/ 59516 h 204661"/>
                <a:gd name="connsiteX75" fmla="*/ 2170387 w 5300572"/>
                <a:gd name="connsiteY75" fmla="*/ 54105 h 204661"/>
                <a:gd name="connsiteX76" fmla="*/ 2186619 w 5300572"/>
                <a:gd name="connsiteY76" fmla="*/ 48695 h 204661"/>
                <a:gd name="connsiteX77" fmla="*/ 2273189 w 5300572"/>
                <a:gd name="connsiteY77" fmla="*/ 59516 h 204661"/>
                <a:gd name="connsiteX78" fmla="*/ 2321885 w 5300572"/>
                <a:gd name="connsiteY78" fmla="*/ 54105 h 204661"/>
                <a:gd name="connsiteX79" fmla="*/ 2365170 w 5300572"/>
                <a:gd name="connsiteY79" fmla="*/ 48695 h 204661"/>
                <a:gd name="connsiteX80" fmla="*/ 2408455 w 5300572"/>
                <a:gd name="connsiteY80" fmla="*/ 43284 h 204661"/>
                <a:gd name="connsiteX81" fmla="*/ 2424687 w 5300572"/>
                <a:gd name="connsiteY81" fmla="*/ 54105 h 204661"/>
                <a:gd name="connsiteX82" fmla="*/ 2440919 w 5300572"/>
                <a:gd name="connsiteY82" fmla="*/ 59516 h 204661"/>
                <a:gd name="connsiteX83" fmla="*/ 2527490 w 5300572"/>
                <a:gd name="connsiteY83" fmla="*/ 54105 h 204661"/>
                <a:gd name="connsiteX84" fmla="*/ 2543722 w 5300572"/>
                <a:gd name="connsiteY84" fmla="*/ 43284 h 204661"/>
                <a:gd name="connsiteX85" fmla="*/ 2576186 w 5300572"/>
                <a:gd name="connsiteY85" fmla="*/ 21641 h 204661"/>
                <a:gd name="connsiteX86" fmla="*/ 2619471 w 5300572"/>
                <a:gd name="connsiteY86" fmla="*/ 54105 h 204661"/>
                <a:gd name="connsiteX87" fmla="*/ 2641113 w 5300572"/>
                <a:gd name="connsiteY87" fmla="*/ 59516 h 204661"/>
                <a:gd name="connsiteX88" fmla="*/ 2651935 w 5300572"/>
                <a:gd name="connsiteY88" fmla="*/ 70337 h 204661"/>
                <a:gd name="connsiteX89" fmla="*/ 2716862 w 5300572"/>
                <a:gd name="connsiteY89" fmla="*/ 54105 h 204661"/>
                <a:gd name="connsiteX90" fmla="*/ 2727684 w 5300572"/>
                <a:gd name="connsiteY90" fmla="*/ 43284 h 204661"/>
                <a:gd name="connsiteX91" fmla="*/ 2781790 w 5300572"/>
                <a:gd name="connsiteY91" fmla="*/ 37873 h 204661"/>
                <a:gd name="connsiteX92" fmla="*/ 2792612 w 5300572"/>
                <a:gd name="connsiteY92" fmla="*/ 27052 h 204661"/>
                <a:gd name="connsiteX93" fmla="*/ 2798022 w 5300572"/>
                <a:gd name="connsiteY93" fmla="*/ 10820 h 204661"/>
                <a:gd name="connsiteX94" fmla="*/ 2814254 w 5300572"/>
                <a:gd name="connsiteY94" fmla="*/ 16231 h 204661"/>
                <a:gd name="connsiteX95" fmla="*/ 2862950 w 5300572"/>
                <a:gd name="connsiteY95" fmla="*/ 54105 h 204661"/>
                <a:gd name="connsiteX96" fmla="*/ 2900825 w 5300572"/>
                <a:gd name="connsiteY96" fmla="*/ 43284 h 204661"/>
                <a:gd name="connsiteX97" fmla="*/ 2922467 w 5300572"/>
                <a:gd name="connsiteY97" fmla="*/ 48695 h 204661"/>
                <a:gd name="connsiteX98" fmla="*/ 2933289 w 5300572"/>
                <a:gd name="connsiteY98" fmla="*/ 59516 h 204661"/>
                <a:gd name="connsiteX99" fmla="*/ 2987395 w 5300572"/>
                <a:gd name="connsiteY99" fmla="*/ 59516 h 204661"/>
                <a:gd name="connsiteX100" fmla="*/ 3030680 w 5300572"/>
                <a:gd name="connsiteY100" fmla="*/ 37873 h 204661"/>
                <a:gd name="connsiteX101" fmla="*/ 3063144 w 5300572"/>
                <a:gd name="connsiteY101" fmla="*/ 32463 h 204661"/>
                <a:gd name="connsiteX102" fmla="*/ 3095608 w 5300572"/>
                <a:gd name="connsiteY102" fmla="*/ 21641 h 204661"/>
                <a:gd name="connsiteX103" fmla="*/ 3111840 w 5300572"/>
                <a:gd name="connsiteY103" fmla="*/ 16231 h 204661"/>
                <a:gd name="connsiteX104" fmla="*/ 3117251 w 5300572"/>
                <a:gd name="connsiteY104" fmla="*/ 32463 h 204661"/>
                <a:gd name="connsiteX105" fmla="*/ 3198410 w 5300572"/>
                <a:gd name="connsiteY105" fmla="*/ 43284 h 204661"/>
                <a:gd name="connsiteX106" fmla="*/ 3220053 w 5300572"/>
                <a:gd name="connsiteY106" fmla="*/ 48695 h 204661"/>
                <a:gd name="connsiteX107" fmla="*/ 3247106 w 5300572"/>
                <a:gd name="connsiteY107" fmla="*/ 70337 h 204661"/>
                <a:gd name="connsiteX108" fmla="*/ 3322855 w 5300572"/>
                <a:gd name="connsiteY108" fmla="*/ 54105 h 204661"/>
                <a:gd name="connsiteX109" fmla="*/ 3333677 w 5300572"/>
                <a:gd name="connsiteY109" fmla="*/ 43284 h 204661"/>
                <a:gd name="connsiteX110" fmla="*/ 3366141 w 5300572"/>
                <a:gd name="connsiteY110" fmla="*/ 48695 h 204661"/>
                <a:gd name="connsiteX111" fmla="*/ 3382373 w 5300572"/>
                <a:gd name="connsiteY111" fmla="*/ 54105 h 204661"/>
                <a:gd name="connsiteX112" fmla="*/ 3452711 w 5300572"/>
                <a:gd name="connsiteY112" fmla="*/ 48695 h 204661"/>
                <a:gd name="connsiteX113" fmla="*/ 3506818 w 5300572"/>
                <a:gd name="connsiteY113" fmla="*/ 37873 h 204661"/>
                <a:gd name="connsiteX114" fmla="*/ 3523049 w 5300572"/>
                <a:gd name="connsiteY114" fmla="*/ 64927 h 204661"/>
                <a:gd name="connsiteX115" fmla="*/ 3539281 w 5300572"/>
                <a:gd name="connsiteY115" fmla="*/ 59516 h 204661"/>
                <a:gd name="connsiteX116" fmla="*/ 3566335 w 5300572"/>
                <a:gd name="connsiteY116" fmla="*/ 54105 h 204661"/>
                <a:gd name="connsiteX117" fmla="*/ 3658316 w 5300572"/>
                <a:gd name="connsiteY117" fmla="*/ 43284 h 204661"/>
                <a:gd name="connsiteX118" fmla="*/ 3685369 w 5300572"/>
                <a:gd name="connsiteY118" fmla="*/ 48695 h 204661"/>
                <a:gd name="connsiteX119" fmla="*/ 3744886 w 5300572"/>
                <a:gd name="connsiteY119" fmla="*/ 43284 h 204661"/>
                <a:gd name="connsiteX120" fmla="*/ 3761118 w 5300572"/>
                <a:gd name="connsiteY120" fmla="*/ 48695 h 204661"/>
                <a:gd name="connsiteX121" fmla="*/ 3777350 w 5300572"/>
                <a:gd name="connsiteY121" fmla="*/ 59516 h 204661"/>
                <a:gd name="connsiteX122" fmla="*/ 3815225 w 5300572"/>
                <a:gd name="connsiteY122" fmla="*/ 54105 h 204661"/>
                <a:gd name="connsiteX123" fmla="*/ 3880152 w 5300572"/>
                <a:gd name="connsiteY123" fmla="*/ 37873 h 204661"/>
                <a:gd name="connsiteX124" fmla="*/ 3945080 w 5300572"/>
                <a:gd name="connsiteY124" fmla="*/ 43284 h 204661"/>
                <a:gd name="connsiteX125" fmla="*/ 3966723 w 5300572"/>
                <a:gd name="connsiteY125" fmla="*/ 21641 h 204661"/>
                <a:gd name="connsiteX126" fmla="*/ 3999187 w 5300572"/>
                <a:gd name="connsiteY126" fmla="*/ 37873 h 204661"/>
                <a:gd name="connsiteX127" fmla="*/ 4010008 w 5300572"/>
                <a:gd name="connsiteY127" fmla="*/ 48695 h 204661"/>
                <a:gd name="connsiteX128" fmla="*/ 4026240 w 5300572"/>
                <a:gd name="connsiteY128" fmla="*/ 54105 h 204661"/>
                <a:gd name="connsiteX129" fmla="*/ 4069525 w 5300572"/>
                <a:gd name="connsiteY129" fmla="*/ 48695 h 204661"/>
                <a:gd name="connsiteX130" fmla="*/ 4080347 w 5300572"/>
                <a:gd name="connsiteY130" fmla="*/ 37873 h 204661"/>
                <a:gd name="connsiteX131" fmla="*/ 4096578 w 5300572"/>
                <a:gd name="connsiteY131" fmla="*/ 32463 h 204661"/>
                <a:gd name="connsiteX132" fmla="*/ 4118221 w 5300572"/>
                <a:gd name="connsiteY132" fmla="*/ 37873 h 204661"/>
                <a:gd name="connsiteX133" fmla="*/ 4150685 w 5300572"/>
                <a:gd name="connsiteY133" fmla="*/ 59516 h 204661"/>
                <a:gd name="connsiteX134" fmla="*/ 4193970 w 5300572"/>
                <a:gd name="connsiteY134" fmla="*/ 54105 h 204661"/>
                <a:gd name="connsiteX135" fmla="*/ 4226434 w 5300572"/>
                <a:gd name="connsiteY135" fmla="*/ 32463 h 204661"/>
                <a:gd name="connsiteX136" fmla="*/ 4242666 w 5300572"/>
                <a:gd name="connsiteY136" fmla="*/ 37873 h 204661"/>
                <a:gd name="connsiteX137" fmla="*/ 4258898 w 5300572"/>
                <a:gd name="connsiteY137" fmla="*/ 64927 h 204661"/>
                <a:gd name="connsiteX138" fmla="*/ 4313004 w 5300572"/>
                <a:gd name="connsiteY138" fmla="*/ 54105 h 204661"/>
                <a:gd name="connsiteX139" fmla="*/ 4323826 w 5300572"/>
                <a:gd name="connsiteY139" fmla="*/ 43284 h 204661"/>
                <a:gd name="connsiteX140" fmla="*/ 4340058 w 5300572"/>
                <a:gd name="connsiteY140" fmla="*/ 32463 h 204661"/>
                <a:gd name="connsiteX141" fmla="*/ 4350879 w 5300572"/>
                <a:gd name="connsiteY141" fmla="*/ 21641 h 204661"/>
                <a:gd name="connsiteX142" fmla="*/ 4367111 w 5300572"/>
                <a:gd name="connsiteY142" fmla="*/ 16231 h 204661"/>
                <a:gd name="connsiteX143" fmla="*/ 4388754 w 5300572"/>
                <a:gd name="connsiteY143" fmla="*/ 21641 h 204661"/>
                <a:gd name="connsiteX144" fmla="*/ 4399575 w 5300572"/>
                <a:gd name="connsiteY144" fmla="*/ 37873 h 204661"/>
                <a:gd name="connsiteX145" fmla="*/ 4453681 w 5300572"/>
                <a:gd name="connsiteY145" fmla="*/ 32463 h 204661"/>
                <a:gd name="connsiteX146" fmla="*/ 4464503 w 5300572"/>
                <a:gd name="connsiteY146" fmla="*/ 21641 h 204661"/>
                <a:gd name="connsiteX147" fmla="*/ 4496967 w 5300572"/>
                <a:gd name="connsiteY147" fmla="*/ 10820 h 204661"/>
                <a:gd name="connsiteX148" fmla="*/ 4502377 w 5300572"/>
                <a:gd name="connsiteY148" fmla="*/ 27052 h 204661"/>
                <a:gd name="connsiteX149" fmla="*/ 4507788 w 5300572"/>
                <a:gd name="connsiteY149" fmla="*/ 48695 h 204661"/>
                <a:gd name="connsiteX150" fmla="*/ 4524020 w 5300572"/>
                <a:gd name="connsiteY150" fmla="*/ 59516 h 204661"/>
                <a:gd name="connsiteX151" fmla="*/ 4588948 w 5300572"/>
                <a:gd name="connsiteY151" fmla="*/ 43284 h 204661"/>
                <a:gd name="connsiteX152" fmla="*/ 4621412 w 5300572"/>
                <a:gd name="connsiteY152" fmla="*/ 5410 h 204661"/>
                <a:gd name="connsiteX153" fmla="*/ 4648465 w 5300572"/>
                <a:gd name="connsiteY153" fmla="*/ 32463 h 204661"/>
                <a:gd name="connsiteX154" fmla="*/ 4680929 w 5300572"/>
                <a:gd name="connsiteY154" fmla="*/ 27052 h 204661"/>
                <a:gd name="connsiteX155" fmla="*/ 4697161 w 5300572"/>
                <a:gd name="connsiteY155" fmla="*/ 16231 h 204661"/>
                <a:gd name="connsiteX156" fmla="*/ 4729625 w 5300572"/>
                <a:gd name="connsiteY156" fmla="*/ 5410 h 204661"/>
                <a:gd name="connsiteX157" fmla="*/ 4745857 w 5300572"/>
                <a:gd name="connsiteY157" fmla="*/ 16231 h 204661"/>
                <a:gd name="connsiteX158" fmla="*/ 4762089 w 5300572"/>
                <a:gd name="connsiteY158" fmla="*/ 32463 h 204661"/>
                <a:gd name="connsiteX159" fmla="*/ 4778320 w 5300572"/>
                <a:gd name="connsiteY159" fmla="*/ 37873 h 204661"/>
                <a:gd name="connsiteX160" fmla="*/ 4810784 w 5300572"/>
                <a:gd name="connsiteY160" fmla="*/ 27052 h 204661"/>
                <a:gd name="connsiteX161" fmla="*/ 4821606 w 5300572"/>
                <a:gd name="connsiteY161" fmla="*/ 16231 h 204661"/>
                <a:gd name="connsiteX162" fmla="*/ 4837838 w 5300572"/>
                <a:gd name="connsiteY162" fmla="*/ 10820 h 204661"/>
                <a:gd name="connsiteX163" fmla="*/ 4935229 w 5300572"/>
                <a:gd name="connsiteY163" fmla="*/ 27052 h 204661"/>
                <a:gd name="connsiteX164" fmla="*/ 4940640 w 5300572"/>
                <a:gd name="connsiteY164" fmla="*/ 43284 h 204661"/>
                <a:gd name="connsiteX165" fmla="*/ 4956872 w 5300572"/>
                <a:gd name="connsiteY165" fmla="*/ 54105 h 204661"/>
                <a:gd name="connsiteX166" fmla="*/ 4983925 w 5300572"/>
                <a:gd name="connsiteY166" fmla="*/ 70337 h 204661"/>
                <a:gd name="connsiteX167" fmla="*/ 5005568 w 5300572"/>
                <a:gd name="connsiteY167" fmla="*/ 64927 h 204661"/>
                <a:gd name="connsiteX168" fmla="*/ 5016389 w 5300572"/>
                <a:gd name="connsiteY168" fmla="*/ 32463 h 204661"/>
                <a:gd name="connsiteX169" fmla="*/ 5054264 w 5300572"/>
                <a:gd name="connsiteY169" fmla="*/ 48695 h 204661"/>
                <a:gd name="connsiteX170" fmla="*/ 5086728 w 5300572"/>
                <a:gd name="connsiteY170" fmla="*/ 59516 h 204661"/>
                <a:gd name="connsiteX171" fmla="*/ 5135423 w 5300572"/>
                <a:gd name="connsiteY171" fmla="*/ 64927 h 204661"/>
                <a:gd name="connsiteX172" fmla="*/ 5162477 w 5300572"/>
                <a:gd name="connsiteY172" fmla="*/ 81159 h 204661"/>
                <a:gd name="connsiteX173" fmla="*/ 5167887 w 5300572"/>
                <a:gd name="connsiteY173" fmla="*/ 64927 h 204661"/>
                <a:gd name="connsiteX174" fmla="*/ 5205762 w 5300572"/>
                <a:gd name="connsiteY174" fmla="*/ 75748 h 204661"/>
                <a:gd name="connsiteX175" fmla="*/ 5216583 w 5300572"/>
                <a:gd name="connsiteY175" fmla="*/ 91980 h 204661"/>
                <a:gd name="connsiteX176" fmla="*/ 5227404 w 5300572"/>
                <a:gd name="connsiteY176" fmla="*/ 59516 h 204661"/>
                <a:gd name="connsiteX177" fmla="*/ 5232815 w 5300572"/>
                <a:gd name="connsiteY177" fmla="*/ 43284 h 204661"/>
                <a:gd name="connsiteX178" fmla="*/ 5249047 w 5300572"/>
                <a:gd name="connsiteY178" fmla="*/ 48695 h 204661"/>
                <a:gd name="connsiteX179" fmla="*/ 5265279 w 5300572"/>
                <a:gd name="connsiteY179" fmla="*/ 81159 h 204661"/>
                <a:gd name="connsiteX180" fmla="*/ 5276100 w 5300572"/>
                <a:gd name="connsiteY180" fmla="*/ 97391 h 204661"/>
                <a:gd name="connsiteX181" fmla="*/ 5281511 w 5300572"/>
                <a:gd name="connsiteY181" fmla="*/ 113623 h 204661"/>
                <a:gd name="connsiteX182" fmla="*/ 5292332 w 5300572"/>
                <a:gd name="connsiteY182" fmla="*/ 129854 h 204661"/>
                <a:gd name="connsiteX183" fmla="*/ 5284975 w 5300572"/>
                <a:gd name="connsiteY183" fmla="*/ 176478 h 204661"/>
                <a:gd name="connsiteX184" fmla="*/ 5208269 w 5300572"/>
                <a:gd name="connsiteY184" fmla="*/ 180662 h 204661"/>
                <a:gd name="connsiteX185" fmla="*/ 4808176 w 5300572"/>
                <a:gd name="connsiteY185" fmla="*/ 178550 h 204661"/>
                <a:gd name="connsiteX186" fmla="*/ 9637 w 5300572"/>
                <a:gd name="connsiteY186" fmla="*/ 204653 h 2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5300572" h="204661">
                  <a:moveTo>
                    <a:pt x="9637" y="204653"/>
                  </a:moveTo>
                  <a:cubicBezTo>
                    <a:pt x="178" y="205526"/>
                    <a:pt x="1543" y="135704"/>
                    <a:pt x="1006" y="103502"/>
                  </a:cubicBezTo>
                  <a:cubicBezTo>
                    <a:pt x="469" y="71300"/>
                    <a:pt x="-2822" y="25559"/>
                    <a:pt x="6416" y="11441"/>
                  </a:cubicBezTo>
                  <a:cubicBezTo>
                    <a:pt x="15654" y="-2677"/>
                    <a:pt x="54629" y="26005"/>
                    <a:pt x="56432" y="18791"/>
                  </a:cubicBezTo>
                  <a:cubicBezTo>
                    <a:pt x="88480" y="42825"/>
                    <a:pt x="82144" y="33791"/>
                    <a:pt x="92697" y="43284"/>
                  </a:cubicBezTo>
                  <a:cubicBezTo>
                    <a:pt x="103250" y="52777"/>
                    <a:pt x="111765" y="63770"/>
                    <a:pt x="119750" y="75748"/>
                  </a:cubicBezTo>
                  <a:cubicBezTo>
                    <a:pt x="125161" y="73944"/>
                    <a:pt x="131949" y="74370"/>
                    <a:pt x="135982" y="70337"/>
                  </a:cubicBezTo>
                  <a:cubicBezTo>
                    <a:pt x="159383" y="46936"/>
                    <a:pt x="132060" y="43781"/>
                    <a:pt x="163035" y="54105"/>
                  </a:cubicBezTo>
                  <a:cubicBezTo>
                    <a:pt x="171244" y="59578"/>
                    <a:pt x="184296" y="70337"/>
                    <a:pt x="195499" y="70337"/>
                  </a:cubicBezTo>
                  <a:cubicBezTo>
                    <a:pt x="202935" y="70337"/>
                    <a:pt x="209992" y="66970"/>
                    <a:pt x="217142" y="64927"/>
                  </a:cubicBezTo>
                  <a:cubicBezTo>
                    <a:pt x="236741" y="59328"/>
                    <a:pt x="231823" y="60550"/>
                    <a:pt x="249606" y="48695"/>
                  </a:cubicBezTo>
                  <a:cubicBezTo>
                    <a:pt x="282321" y="56873"/>
                    <a:pt x="264184" y="51751"/>
                    <a:pt x="303712" y="64927"/>
                  </a:cubicBezTo>
                  <a:lnTo>
                    <a:pt x="319944" y="70337"/>
                  </a:lnTo>
                  <a:cubicBezTo>
                    <a:pt x="325355" y="73944"/>
                    <a:pt x="330360" y="78251"/>
                    <a:pt x="336176" y="81159"/>
                  </a:cubicBezTo>
                  <a:cubicBezTo>
                    <a:pt x="358193" y="92168"/>
                    <a:pt x="367168" y="84724"/>
                    <a:pt x="395693" y="81159"/>
                  </a:cubicBezTo>
                  <a:cubicBezTo>
                    <a:pt x="438323" y="66948"/>
                    <a:pt x="374304" y="85600"/>
                    <a:pt x="449800" y="81159"/>
                  </a:cubicBezTo>
                  <a:cubicBezTo>
                    <a:pt x="468161" y="80079"/>
                    <a:pt x="485871" y="73944"/>
                    <a:pt x="503906" y="70337"/>
                  </a:cubicBezTo>
                  <a:cubicBezTo>
                    <a:pt x="507513" y="66730"/>
                    <a:pt x="509726" y="60516"/>
                    <a:pt x="514728" y="59516"/>
                  </a:cubicBezTo>
                  <a:cubicBezTo>
                    <a:pt x="520321" y="58398"/>
                    <a:pt x="525427" y="63544"/>
                    <a:pt x="530960" y="64927"/>
                  </a:cubicBezTo>
                  <a:cubicBezTo>
                    <a:pt x="539882" y="67157"/>
                    <a:pt x="548995" y="68534"/>
                    <a:pt x="558013" y="70337"/>
                  </a:cubicBezTo>
                  <a:cubicBezTo>
                    <a:pt x="567031" y="68534"/>
                    <a:pt x="576144" y="67157"/>
                    <a:pt x="585066" y="64927"/>
                  </a:cubicBezTo>
                  <a:cubicBezTo>
                    <a:pt x="590599" y="63544"/>
                    <a:pt x="595672" y="58578"/>
                    <a:pt x="601298" y="59516"/>
                  </a:cubicBezTo>
                  <a:cubicBezTo>
                    <a:pt x="607712" y="60585"/>
                    <a:pt x="612119" y="66730"/>
                    <a:pt x="617530" y="70337"/>
                  </a:cubicBezTo>
                  <a:cubicBezTo>
                    <a:pt x="621137" y="75748"/>
                    <a:pt x="623273" y="82507"/>
                    <a:pt x="628351" y="86569"/>
                  </a:cubicBezTo>
                  <a:cubicBezTo>
                    <a:pt x="642660" y="98016"/>
                    <a:pt x="670291" y="88307"/>
                    <a:pt x="682458" y="86569"/>
                  </a:cubicBezTo>
                  <a:cubicBezTo>
                    <a:pt x="687869" y="82962"/>
                    <a:pt x="692187" y="75748"/>
                    <a:pt x="698690" y="75748"/>
                  </a:cubicBezTo>
                  <a:cubicBezTo>
                    <a:pt x="710097" y="75748"/>
                    <a:pt x="731154" y="86569"/>
                    <a:pt x="731154" y="86569"/>
                  </a:cubicBezTo>
                  <a:cubicBezTo>
                    <a:pt x="734761" y="90176"/>
                    <a:pt x="737601" y="94766"/>
                    <a:pt x="741975" y="97391"/>
                  </a:cubicBezTo>
                  <a:cubicBezTo>
                    <a:pt x="757954" y="106979"/>
                    <a:pt x="762201" y="101803"/>
                    <a:pt x="779849" y="97391"/>
                  </a:cubicBezTo>
                  <a:cubicBezTo>
                    <a:pt x="785260" y="93784"/>
                    <a:pt x="791483" y="91167"/>
                    <a:pt x="796081" y="86569"/>
                  </a:cubicBezTo>
                  <a:cubicBezTo>
                    <a:pt x="802457" y="80193"/>
                    <a:pt x="805385" y="70700"/>
                    <a:pt x="812313" y="64927"/>
                  </a:cubicBezTo>
                  <a:cubicBezTo>
                    <a:pt x="816694" y="61276"/>
                    <a:pt x="823134" y="61320"/>
                    <a:pt x="828545" y="59516"/>
                  </a:cubicBezTo>
                  <a:cubicBezTo>
                    <a:pt x="833956" y="63123"/>
                    <a:pt x="838835" y="67696"/>
                    <a:pt x="844777" y="70337"/>
                  </a:cubicBezTo>
                  <a:cubicBezTo>
                    <a:pt x="855201" y="74970"/>
                    <a:pt x="877241" y="81159"/>
                    <a:pt x="877241" y="81159"/>
                  </a:cubicBezTo>
                  <a:cubicBezTo>
                    <a:pt x="891669" y="79355"/>
                    <a:pt x="906220" y="78349"/>
                    <a:pt x="920526" y="75748"/>
                  </a:cubicBezTo>
                  <a:cubicBezTo>
                    <a:pt x="926137" y="74728"/>
                    <a:pt x="935375" y="75870"/>
                    <a:pt x="936758" y="70337"/>
                  </a:cubicBezTo>
                  <a:cubicBezTo>
                    <a:pt x="938335" y="64028"/>
                    <a:pt x="920526" y="57712"/>
                    <a:pt x="925937" y="54105"/>
                  </a:cubicBezTo>
                  <a:cubicBezTo>
                    <a:pt x="933589" y="49004"/>
                    <a:pt x="943839" y="58601"/>
                    <a:pt x="952990" y="59516"/>
                  </a:cubicBezTo>
                  <a:cubicBezTo>
                    <a:pt x="979969" y="62214"/>
                    <a:pt x="1007097" y="63123"/>
                    <a:pt x="1034150" y="64927"/>
                  </a:cubicBezTo>
                  <a:cubicBezTo>
                    <a:pt x="1074266" y="91670"/>
                    <a:pt x="1053861" y="89119"/>
                    <a:pt x="1093667" y="81159"/>
                  </a:cubicBezTo>
                  <a:cubicBezTo>
                    <a:pt x="1097274" y="77552"/>
                    <a:pt x="1099487" y="71338"/>
                    <a:pt x="1104489" y="70337"/>
                  </a:cubicBezTo>
                  <a:cubicBezTo>
                    <a:pt x="1110081" y="69218"/>
                    <a:pt x="1115236" y="74181"/>
                    <a:pt x="1120720" y="75748"/>
                  </a:cubicBezTo>
                  <a:cubicBezTo>
                    <a:pt x="1127870" y="77791"/>
                    <a:pt x="1135149" y="79355"/>
                    <a:pt x="1142363" y="81159"/>
                  </a:cubicBezTo>
                  <a:cubicBezTo>
                    <a:pt x="1162202" y="79355"/>
                    <a:pt x="1182159" y="78565"/>
                    <a:pt x="1201880" y="75748"/>
                  </a:cubicBezTo>
                  <a:cubicBezTo>
                    <a:pt x="1207526" y="74941"/>
                    <a:pt x="1212409" y="70337"/>
                    <a:pt x="1218112" y="70337"/>
                  </a:cubicBezTo>
                  <a:cubicBezTo>
                    <a:pt x="1229311" y="70337"/>
                    <a:pt x="1242370" y="81098"/>
                    <a:pt x="1250576" y="86569"/>
                  </a:cubicBezTo>
                  <a:cubicBezTo>
                    <a:pt x="1265004" y="84766"/>
                    <a:pt x="1279555" y="83760"/>
                    <a:pt x="1293861" y="81159"/>
                  </a:cubicBezTo>
                  <a:cubicBezTo>
                    <a:pt x="1299472" y="80139"/>
                    <a:pt x="1305452" y="79063"/>
                    <a:pt x="1310093" y="75748"/>
                  </a:cubicBezTo>
                  <a:cubicBezTo>
                    <a:pt x="1318395" y="69818"/>
                    <a:pt x="1331736" y="54105"/>
                    <a:pt x="1331736" y="54105"/>
                  </a:cubicBezTo>
                  <a:cubicBezTo>
                    <a:pt x="1344908" y="58496"/>
                    <a:pt x="1355622" y="65295"/>
                    <a:pt x="1369610" y="54105"/>
                  </a:cubicBezTo>
                  <a:cubicBezTo>
                    <a:pt x="1402401" y="27871"/>
                    <a:pt x="1344034" y="44267"/>
                    <a:pt x="1391253" y="32463"/>
                  </a:cubicBezTo>
                  <a:cubicBezTo>
                    <a:pt x="1424356" y="24188"/>
                    <a:pt x="1422160" y="28213"/>
                    <a:pt x="1461591" y="21641"/>
                  </a:cubicBezTo>
                  <a:cubicBezTo>
                    <a:pt x="1468926" y="20419"/>
                    <a:pt x="1476020" y="18034"/>
                    <a:pt x="1483234" y="16231"/>
                  </a:cubicBezTo>
                  <a:cubicBezTo>
                    <a:pt x="1503737" y="23064"/>
                    <a:pt x="1498802" y="16610"/>
                    <a:pt x="1504877" y="37873"/>
                  </a:cubicBezTo>
                  <a:cubicBezTo>
                    <a:pt x="1506920" y="45023"/>
                    <a:pt x="1503284" y="57015"/>
                    <a:pt x="1510287" y="59516"/>
                  </a:cubicBezTo>
                  <a:cubicBezTo>
                    <a:pt x="1532433" y="67425"/>
                    <a:pt x="1557180" y="63123"/>
                    <a:pt x="1580626" y="64927"/>
                  </a:cubicBezTo>
                  <a:lnTo>
                    <a:pt x="1613090" y="75748"/>
                  </a:lnTo>
                  <a:cubicBezTo>
                    <a:pt x="1619259" y="77804"/>
                    <a:pt x="1623345" y="84007"/>
                    <a:pt x="1629322" y="86569"/>
                  </a:cubicBezTo>
                  <a:cubicBezTo>
                    <a:pt x="1636157" y="89498"/>
                    <a:pt x="1643750" y="90176"/>
                    <a:pt x="1650964" y="91980"/>
                  </a:cubicBezTo>
                  <a:cubicBezTo>
                    <a:pt x="1667196" y="90176"/>
                    <a:pt x="1684311" y="92150"/>
                    <a:pt x="1699660" y="86569"/>
                  </a:cubicBezTo>
                  <a:cubicBezTo>
                    <a:pt x="1705771" y="84347"/>
                    <a:pt x="1706419" y="75415"/>
                    <a:pt x="1710481" y="70337"/>
                  </a:cubicBezTo>
                  <a:cubicBezTo>
                    <a:pt x="1713668" y="66354"/>
                    <a:pt x="1717696" y="63123"/>
                    <a:pt x="1721303" y="59516"/>
                  </a:cubicBezTo>
                  <a:cubicBezTo>
                    <a:pt x="1726714" y="61320"/>
                    <a:pt x="1733081" y="61364"/>
                    <a:pt x="1737535" y="64927"/>
                  </a:cubicBezTo>
                  <a:cubicBezTo>
                    <a:pt x="1742613" y="68989"/>
                    <a:pt x="1742842" y="77713"/>
                    <a:pt x="1748356" y="81159"/>
                  </a:cubicBezTo>
                  <a:cubicBezTo>
                    <a:pt x="1758029" y="87204"/>
                    <a:pt x="1780820" y="91980"/>
                    <a:pt x="1780820" y="91980"/>
                  </a:cubicBezTo>
                  <a:cubicBezTo>
                    <a:pt x="1791641" y="90176"/>
                    <a:pt x="1802575" y="88949"/>
                    <a:pt x="1813284" y="86569"/>
                  </a:cubicBezTo>
                  <a:cubicBezTo>
                    <a:pt x="1818851" y="85332"/>
                    <a:pt x="1823844" y="81756"/>
                    <a:pt x="1829516" y="81159"/>
                  </a:cubicBezTo>
                  <a:cubicBezTo>
                    <a:pt x="1858270" y="78132"/>
                    <a:pt x="1887229" y="77552"/>
                    <a:pt x="1916086" y="75748"/>
                  </a:cubicBezTo>
                  <a:cubicBezTo>
                    <a:pt x="1923743" y="78301"/>
                    <a:pt x="1947163" y="86569"/>
                    <a:pt x="1953961" y="86569"/>
                  </a:cubicBezTo>
                  <a:cubicBezTo>
                    <a:pt x="1975679" y="86569"/>
                    <a:pt x="1997246" y="82962"/>
                    <a:pt x="2018889" y="81159"/>
                  </a:cubicBezTo>
                  <a:cubicBezTo>
                    <a:pt x="2046307" y="53738"/>
                    <a:pt x="2010823" y="85999"/>
                    <a:pt x="2045942" y="64927"/>
                  </a:cubicBezTo>
                  <a:cubicBezTo>
                    <a:pt x="2055990" y="58898"/>
                    <a:pt x="2060780" y="46378"/>
                    <a:pt x="2067584" y="37873"/>
                  </a:cubicBezTo>
                  <a:cubicBezTo>
                    <a:pt x="2070771" y="33890"/>
                    <a:pt x="2074799" y="30659"/>
                    <a:pt x="2078406" y="27052"/>
                  </a:cubicBezTo>
                  <a:cubicBezTo>
                    <a:pt x="2082013" y="32463"/>
                    <a:pt x="2084629" y="38686"/>
                    <a:pt x="2089227" y="43284"/>
                  </a:cubicBezTo>
                  <a:cubicBezTo>
                    <a:pt x="2099715" y="53772"/>
                    <a:pt x="2108490" y="55115"/>
                    <a:pt x="2121691" y="59516"/>
                  </a:cubicBezTo>
                  <a:cubicBezTo>
                    <a:pt x="2137923" y="57712"/>
                    <a:pt x="2154277" y="56790"/>
                    <a:pt x="2170387" y="54105"/>
                  </a:cubicBezTo>
                  <a:cubicBezTo>
                    <a:pt x="2176013" y="53167"/>
                    <a:pt x="2180916" y="48695"/>
                    <a:pt x="2186619" y="48695"/>
                  </a:cubicBezTo>
                  <a:cubicBezTo>
                    <a:pt x="2212635" y="48695"/>
                    <a:pt x="2246456" y="55060"/>
                    <a:pt x="2273189" y="59516"/>
                  </a:cubicBezTo>
                  <a:cubicBezTo>
                    <a:pt x="2289421" y="57712"/>
                    <a:pt x="2306041" y="58066"/>
                    <a:pt x="2321885" y="54105"/>
                  </a:cubicBezTo>
                  <a:cubicBezTo>
                    <a:pt x="2367882" y="42606"/>
                    <a:pt x="2300468" y="35754"/>
                    <a:pt x="2365170" y="48695"/>
                  </a:cubicBezTo>
                  <a:cubicBezTo>
                    <a:pt x="2379598" y="46891"/>
                    <a:pt x="2393974" y="41968"/>
                    <a:pt x="2408455" y="43284"/>
                  </a:cubicBezTo>
                  <a:cubicBezTo>
                    <a:pt x="2414931" y="43873"/>
                    <a:pt x="2418871" y="51197"/>
                    <a:pt x="2424687" y="54105"/>
                  </a:cubicBezTo>
                  <a:cubicBezTo>
                    <a:pt x="2429788" y="56656"/>
                    <a:pt x="2435508" y="57712"/>
                    <a:pt x="2440919" y="59516"/>
                  </a:cubicBezTo>
                  <a:cubicBezTo>
                    <a:pt x="2469776" y="57712"/>
                    <a:pt x="2498930" y="58614"/>
                    <a:pt x="2527490" y="54105"/>
                  </a:cubicBezTo>
                  <a:cubicBezTo>
                    <a:pt x="2533913" y="53091"/>
                    <a:pt x="2538076" y="46510"/>
                    <a:pt x="2543722" y="43284"/>
                  </a:cubicBezTo>
                  <a:cubicBezTo>
                    <a:pt x="2574294" y="25815"/>
                    <a:pt x="2556899" y="40928"/>
                    <a:pt x="2576186" y="21641"/>
                  </a:cubicBezTo>
                  <a:cubicBezTo>
                    <a:pt x="2588205" y="33661"/>
                    <a:pt x="2603152" y="50025"/>
                    <a:pt x="2619471" y="54105"/>
                  </a:cubicBezTo>
                  <a:lnTo>
                    <a:pt x="2641113" y="59516"/>
                  </a:lnTo>
                  <a:cubicBezTo>
                    <a:pt x="2644720" y="63123"/>
                    <a:pt x="2646859" y="69829"/>
                    <a:pt x="2651935" y="70337"/>
                  </a:cubicBezTo>
                  <a:cubicBezTo>
                    <a:pt x="2674597" y="72603"/>
                    <a:pt x="2698094" y="66617"/>
                    <a:pt x="2716862" y="54105"/>
                  </a:cubicBezTo>
                  <a:cubicBezTo>
                    <a:pt x="2721107" y="51275"/>
                    <a:pt x="2722735" y="44521"/>
                    <a:pt x="2727684" y="43284"/>
                  </a:cubicBezTo>
                  <a:cubicBezTo>
                    <a:pt x="2745268" y="38888"/>
                    <a:pt x="2763755" y="39677"/>
                    <a:pt x="2781790" y="37873"/>
                  </a:cubicBezTo>
                  <a:cubicBezTo>
                    <a:pt x="2785397" y="34266"/>
                    <a:pt x="2789987" y="31426"/>
                    <a:pt x="2792612" y="27052"/>
                  </a:cubicBezTo>
                  <a:cubicBezTo>
                    <a:pt x="2795546" y="22161"/>
                    <a:pt x="2792921" y="13371"/>
                    <a:pt x="2798022" y="10820"/>
                  </a:cubicBezTo>
                  <a:cubicBezTo>
                    <a:pt x="2803123" y="8269"/>
                    <a:pt x="2808843" y="14427"/>
                    <a:pt x="2814254" y="16231"/>
                  </a:cubicBezTo>
                  <a:cubicBezTo>
                    <a:pt x="2850751" y="52728"/>
                    <a:pt x="2832199" y="43856"/>
                    <a:pt x="2862950" y="54105"/>
                  </a:cubicBezTo>
                  <a:cubicBezTo>
                    <a:pt x="2870602" y="51555"/>
                    <a:pt x="2894034" y="43284"/>
                    <a:pt x="2900825" y="43284"/>
                  </a:cubicBezTo>
                  <a:cubicBezTo>
                    <a:pt x="2908261" y="43284"/>
                    <a:pt x="2915253" y="46891"/>
                    <a:pt x="2922467" y="48695"/>
                  </a:cubicBezTo>
                  <a:cubicBezTo>
                    <a:pt x="2926074" y="52302"/>
                    <a:pt x="2928915" y="56891"/>
                    <a:pt x="2933289" y="59516"/>
                  </a:cubicBezTo>
                  <a:cubicBezTo>
                    <a:pt x="2951450" y="70413"/>
                    <a:pt x="2966612" y="62485"/>
                    <a:pt x="2987395" y="59516"/>
                  </a:cubicBezTo>
                  <a:cubicBezTo>
                    <a:pt x="3004549" y="48081"/>
                    <a:pt x="3008283" y="43981"/>
                    <a:pt x="3030680" y="37873"/>
                  </a:cubicBezTo>
                  <a:cubicBezTo>
                    <a:pt x="3041264" y="34986"/>
                    <a:pt x="3052323" y="34266"/>
                    <a:pt x="3063144" y="32463"/>
                  </a:cubicBezTo>
                  <a:lnTo>
                    <a:pt x="3095608" y="21641"/>
                  </a:lnTo>
                  <a:lnTo>
                    <a:pt x="3111840" y="16231"/>
                  </a:lnTo>
                  <a:cubicBezTo>
                    <a:pt x="3113644" y="21642"/>
                    <a:pt x="3114700" y="27362"/>
                    <a:pt x="3117251" y="32463"/>
                  </a:cubicBezTo>
                  <a:cubicBezTo>
                    <a:pt x="3135371" y="68703"/>
                    <a:pt x="3142362" y="47596"/>
                    <a:pt x="3198410" y="43284"/>
                  </a:cubicBezTo>
                  <a:cubicBezTo>
                    <a:pt x="3205624" y="45088"/>
                    <a:pt x="3213866" y="44570"/>
                    <a:pt x="3220053" y="48695"/>
                  </a:cubicBezTo>
                  <a:cubicBezTo>
                    <a:pt x="3268995" y="81324"/>
                    <a:pt x="3194045" y="52652"/>
                    <a:pt x="3247106" y="70337"/>
                  </a:cubicBezTo>
                  <a:cubicBezTo>
                    <a:pt x="3294209" y="66055"/>
                    <a:pt x="3296215" y="75417"/>
                    <a:pt x="3322855" y="54105"/>
                  </a:cubicBezTo>
                  <a:cubicBezTo>
                    <a:pt x="3326838" y="50918"/>
                    <a:pt x="3330070" y="46891"/>
                    <a:pt x="3333677" y="43284"/>
                  </a:cubicBezTo>
                  <a:cubicBezTo>
                    <a:pt x="3344498" y="45088"/>
                    <a:pt x="3355432" y="46315"/>
                    <a:pt x="3366141" y="48695"/>
                  </a:cubicBezTo>
                  <a:cubicBezTo>
                    <a:pt x="3371708" y="49932"/>
                    <a:pt x="3376670" y="54105"/>
                    <a:pt x="3382373" y="54105"/>
                  </a:cubicBezTo>
                  <a:cubicBezTo>
                    <a:pt x="3405888" y="54105"/>
                    <a:pt x="3429265" y="50498"/>
                    <a:pt x="3452711" y="48695"/>
                  </a:cubicBezTo>
                  <a:cubicBezTo>
                    <a:pt x="3500559" y="24771"/>
                    <a:pt x="3484589" y="15646"/>
                    <a:pt x="3506818" y="37873"/>
                  </a:cubicBezTo>
                  <a:cubicBezTo>
                    <a:pt x="3509096" y="44709"/>
                    <a:pt x="3512439" y="62805"/>
                    <a:pt x="3523049" y="64927"/>
                  </a:cubicBezTo>
                  <a:cubicBezTo>
                    <a:pt x="3528642" y="66046"/>
                    <a:pt x="3533748" y="60899"/>
                    <a:pt x="3539281" y="59516"/>
                  </a:cubicBezTo>
                  <a:cubicBezTo>
                    <a:pt x="3548203" y="57285"/>
                    <a:pt x="3557245" y="55503"/>
                    <a:pt x="3566335" y="54105"/>
                  </a:cubicBezTo>
                  <a:cubicBezTo>
                    <a:pt x="3585645" y="51134"/>
                    <a:pt x="3640299" y="45286"/>
                    <a:pt x="3658316" y="43284"/>
                  </a:cubicBezTo>
                  <a:cubicBezTo>
                    <a:pt x="3716754" y="23803"/>
                    <a:pt x="3637093" y="44981"/>
                    <a:pt x="3685369" y="48695"/>
                  </a:cubicBezTo>
                  <a:cubicBezTo>
                    <a:pt x="3705231" y="50223"/>
                    <a:pt x="3725047" y="45088"/>
                    <a:pt x="3744886" y="43284"/>
                  </a:cubicBezTo>
                  <a:cubicBezTo>
                    <a:pt x="3750297" y="45088"/>
                    <a:pt x="3756017" y="46144"/>
                    <a:pt x="3761118" y="48695"/>
                  </a:cubicBezTo>
                  <a:cubicBezTo>
                    <a:pt x="3766934" y="51603"/>
                    <a:pt x="3770880" y="58869"/>
                    <a:pt x="3777350" y="59516"/>
                  </a:cubicBezTo>
                  <a:cubicBezTo>
                    <a:pt x="3790040" y="60785"/>
                    <a:pt x="3802600" y="55909"/>
                    <a:pt x="3815225" y="54105"/>
                  </a:cubicBezTo>
                  <a:cubicBezTo>
                    <a:pt x="3856817" y="26378"/>
                    <a:pt x="3834860" y="30325"/>
                    <a:pt x="3880152" y="37873"/>
                  </a:cubicBezTo>
                  <a:cubicBezTo>
                    <a:pt x="3923024" y="52164"/>
                    <a:pt x="3901364" y="50570"/>
                    <a:pt x="3945080" y="43284"/>
                  </a:cubicBezTo>
                  <a:cubicBezTo>
                    <a:pt x="3952294" y="36070"/>
                    <a:pt x="3957044" y="18414"/>
                    <a:pt x="3966723" y="21641"/>
                  </a:cubicBezTo>
                  <a:cubicBezTo>
                    <a:pt x="3983866" y="27356"/>
                    <a:pt x="3984205" y="25887"/>
                    <a:pt x="3999187" y="37873"/>
                  </a:cubicBezTo>
                  <a:cubicBezTo>
                    <a:pt x="4003170" y="41060"/>
                    <a:pt x="4005634" y="46070"/>
                    <a:pt x="4010008" y="48695"/>
                  </a:cubicBezTo>
                  <a:cubicBezTo>
                    <a:pt x="4014899" y="51629"/>
                    <a:pt x="4020829" y="52302"/>
                    <a:pt x="4026240" y="54105"/>
                  </a:cubicBezTo>
                  <a:cubicBezTo>
                    <a:pt x="4040668" y="52302"/>
                    <a:pt x="4055598" y="52873"/>
                    <a:pt x="4069525" y="48695"/>
                  </a:cubicBezTo>
                  <a:cubicBezTo>
                    <a:pt x="4074411" y="47229"/>
                    <a:pt x="4075972" y="40498"/>
                    <a:pt x="4080347" y="37873"/>
                  </a:cubicBezTo>
                  <a:cubicBezTo>
                    <a:pt x="4085237" y="34939"/>
                    <a:pt x="4091168" y="34266"/>
                    <a:pt x="4096578" y="32463"/>
                  </a:cubicBezTo>
                  <a:cubicBezTo>
                    <a:pt x="4103792" y="34266"/>
                    <a:pt x="4111570" y="34547"/>
                    <a:pt x="4118221" y="37873"/>
                  </a:cubicBezTo>
                  <a:cubicBezTo>
                    <a:pt x="4129854" y="43689"/>
                    <a:pt x="4150685" y="59516"/>
                    <a:pt x="4150685" y="59516"/>
                  </a:cubicBezTo>
                  <a:cubicBezTo>
                    <a:pt x="4165113" y="57712"/>
                    <a:pt x="4180276" y="58996"/>
                    <a:pt x="4193970" y="54105"/>
                  </a:cubicBezTo>
                  <a:cubicBezTo>
                    <a:pt x="4206218" y="49731"/>
                    <a:pt x="4226434" y="32463"/>
                    <a:pt x="4226434" y="32463"/>
                  </a:cubicBezTo>
                  <a:cubicBezTo>
                    <a:pt x="4231845" y="34266"/>
                    <a:pt x="4237775" y="34939"/>
                    <a:pt x="4242666" y="37873"/>
                  </a:cubicBezTo>
                  <a:cubicBezTo>
                    <a:pt x="4255043" y="45300"/>
                    <a:pt x="4254642" y="52161"/>
                    <a:pt x="4258898" y="64927"/>
                  </a:cubicBezTo>
                  <a:cubicBezTo>
                    <a:pt x="4265469" y="63988"/>
                    <a:pt x="4301198" y="61189"/>
                    <a:pt x="4313004" y="54105"/>
                  </a:cubicBezTo>
                  <a:cubicBezTo>
                    <a:pt x="4317378" y="51480"/>
                    <a:pt x="4319842" y="46471"/>
                    <a:pt x="4323826" y="43284"/>
                  </a:cubicBezTo>
                  <a:cubicBezTo>
                    <a:pt x="4328904" y="39222"/>
                    <a:pt x="4334980" y="36525"/>
                    <a:pt x="4340058" y="32463"/>
                  </a:cubicBezTo>
                  <a:cubicBezTo>
                    <a:pt x="4344041" y="29276"/>
                    <a:pt x="4346505" y="24266"/>
                    <a:pt x="4350879" y="21641"/>
                  </a:cubicBezTo>
                  <a:cubicBezTo>
                    <a:pt x="4355770" y="18707"/>
                    <a:pt x="4361700" y="18034"/>
                    <a:pt x="4367111" y="16231"/>
                  </a:cubicBezTo>
                  <a:cubicBezTo>
                    <a:pt x="4374325" y="18034"/>
                    <a:pt x="4382567" y="17516"/>
                    <a:pt x="4388754" y="21641"/>
                  </a:cubicBezTo>
                  <a:cubicBezTo>
                    <a:pt x="4394165" y="25248"/>
                    <a:pt x="4393161" y="36804"/>
                    <a:pt x="4399575" y="37873"/>
                  </a:cubicBezTo>
                  <a:cubicBezTo>
                    <a:pt x="4417454" y="40853"/>
                    <a:pt x="4435646" y="34266"/>
                    <a:pt x="4453681" y="32463"/>
                  </a:cubicBezTo>
                  <a:cubicBezTo>
                    <a:pt x="4457288" y="28856"/>
                    <a:pt x="4459940" y="23922"/>
                    <a:pt x="4464503" y="21641"/>
                  </a:cubicBezTo>
                  <a:cubicBezTo>
                    <a:pt x="4474705" y="16540"/>
                    <a:pt x="4496967" y="10820"/>
                    <a:pt x="4496967" y="10820"/>
                  </a:cubicBezTo>
                  <a:cubicBezTo>
                    <a:pt x="4498770" y="16231"/>
                    <a:pt x="4498814" y="22598"/>
                    <a:pt x="4502377" y="27052"/>
                  </a:cubicBezTo>
                  <a:cubicBezTo>
                    <a:pt x="4517545" y="46012"/>
                    <a:pt x="4527372" y="29110"/>
                    <a:pt x="4507788" y="48695"/>
                  </a:cubicBezTo>
                  <a:cubicBezTo>
                    <a:pt x="4513199" y="52302"/>
                    <a:pt x="4517536" y="59017"/>
                    <a:pt x="4524020" y="59516"/>
                  </a:cubicBezTo>
                  <a:cubicBezTo>
                    <a:pt x="4573478" y="63320"/>
                    <a:pt x="4568046" y="64185"/>
                    <a:pt x="4588948" y="43284"/>
                  </a:cubicBezTo>
                  <a:cubicBezTo>
                    <a:pt x="4601573" y="-7215"/>
                    <a:pt x="4585341" y="-3608"/>
                    <a:pt x="4621412" y="5410"/>
                  </a:cubicBezTo>
                  <a:cubicBezTo>
                    <a:pt x="4627183" y="14066"/>
                    <a:pt x="4635480" y="31020"/>
                    <a:pt x="4648465" y="32463"/>
                  </a:cubicBezTo>
                  <a:cubicBezTo>
                    <a:pt x="4659369" y="33675"/>
                    <a:pt x="4670108" y="28856"/>
                    <a:pt x="4680929" y="27052"/>
                  </a:cubicBezTo>
                  <a:cubicBezTo>
                    <a:pt x="4686340" y="23445"/>
                    <a:pt x="4691219" y="18872"/>
                    <a:pt x="4697161" y="16231"/>
                  </a:cubicBezTo>
                  <a:cubicBezTo>
                    <a:pt x="4707585" y="11598"/>
                    <a:pt x="4729625" y="5410"/>
                    <a:pt x="4729625" y="5410"/>
                  </a:cubicBezTo>
                  <a:cubicBezTo>
                    <a:pt x="4735036" y="9017"/>
                    <a:pt x="4740861" y="12068"/>
                    <a:pt x="4745857" y="16231"/>
                  </a:cubicBezTo>
                  <a:cubicBezTo>
                    <a:pt x="4751735" y="21130"/>
                    <a:pt x="4755722" y="28219"/>
                    <a:pt x="4762089" y="32463"/>
                  </a:cubicBezTo>
                  <a:cubicBezTo>
                    <a:pt x="4766834" y="35626"/>
                    <a:pt x="4772910" y="36070"/>
                    <a:pt x="4778320" y="37873"/>
                  </a:cubicBezTo>
                  <a:lnTo>
                    <a:pt x="4810784" y="27052"/>
                  </a:lnTo>
                  <a:cubicBezTo>
                    <a:pt x="4815624" y="25439"/>
                    <a:pt x="4817232" y="18856"/>
                    <a:pt x="4821606" y="16231"/>
                  </a:cubicBezTo>
                  <a:cubicBezTo>
                    <a:pt x="4826497" y="13297"/>
                    <a:pt x="4832427" y="12624"/>
                    <a:pt x="4837838" y="10820"/>
                  </a:cubicBezTo>
                  <a:cubicBezTo>
                    <a:pt x="4885880" y="42847"/>
                    <a:pt x="4809014" y="-4502"/>
                    <a:pt x="4935229" y="27052"/>
                  </a:cubicBezTo>
                  <a:cubicBezTo>
                    <a:pt x="4940762" y="28435"/>
                    <a:pt x="4937077" y="38830"/>
                    <a:pt x="4940640" y="43284"/>
                  </a:cubicBezTo>
                  <a:cubicBezTo>
                    <a:pt x="4944702" y="48362"/>
                    <a:pt x="4951794" y="50043"/>
                    <a:pt x="4956872" y="54105"/>
                  </a:cubicBezTo>
                  <a:cubicBezTo>
                    <a:pt x="4978093" y="71082"/>
                    <a:pt x="4955735" y="60941"/>
                    <a:pt x="4983925" y="70337"/>
                  </a:cubicBezTo>
                  <a:cubicBezTo>
                    <a:pt x="4991139" y="68534"/>
                    <a:pt x="5000728" y="70573"/>
                    <a:pt x="5005568" y="64927"/>
                  </a:cubicBezTo>
                  <a:cubicBezTo>
                    <a:pt x="5012991" y="56266"/>
                    <a:pt x="5016389" y="32463"/>
                    <a:pt x="5016389" y="32463"/>
                  </a:cubicBezTo>
                  <a:cubicBezTo>
                    <a:pt x="5073639" y="46773"/>
                    <a:pt x="5006224" y="27344"/>
                    <a:pt x="5054264" y="48695"/>
                  </a:cubicBezTo>
                  <a:cubicBezTo>
                    <a:pt x="5064688" y="53328"/>
                    <a:pt x="5075907" y="55909"/>
                    <a:pt x="5086728" y="59516"/>
                  </a:cubicBezTo>
                  <a:cubicBezTo>
                    <a:pt x="5102222" y="64680"/>
                    <a:pt x="5119191" y="63123"/>
                    <a:pt x="5135423" y="64927"/>
                  </a:cubicBezTo>
                  <a:cubicBezTo>
                    <a:pt x="5139807" y="69310"/>
                    <a:pt x="5153113" y="85841"/>
                    <a:pt x="5162477" y="81159"/>
                  </a:cubicBezTo>
                  <a:cubicBezTo>
                    <a:pt x="5167578" y="78608"/>
                    <a:pt x="5166084" y="70338"/>
                    <a:pt x="5167887" y="64927"/>
                  </a:cubicBezTo>
                  <a:cubicBezTo>
                    <a:pt x="5169304" y="65281"/>
                    <a:pt x="5202232" y="72924"/>
                    <a:pt x="5205762" y="75748"/>
                  </a:cubicBezTo>
                  <a:cubicBezTo>
                    <a:pt x="5210840" y="79810"/>
                    <a:pt x="5212976" y="86569"/>
                    <a:pt x="5216583" y="91980"/>
                  </a:cubicBezTo>
                  <a:lnTo>
                    <a:pt x="5227404" y="59516"/>
                  </a:lnTo>
                  <a:lnTo>
                    <a:pt x="5232815" y="43284"/>
                  </a:lnTo>
                  <a:cubicBezTo>
                    <a:pt x="5238226" y="45088"/>
                    <a:pt x="5244593" y="45132"/>
                    <a:pt x="5249047" y="48695"/>
                  </a:cubicBezTo>
                  <a:cubicBezTo>
                    <a:pt x="5261967" y="59032"/>
                    <a:pt x="5258745" y="68091"/>
                    <a:pt x="5265279" y="81159"/>
                  </a:cubicBezTo>
                  <a:cubicBezTo>
                    <a:pt x="5268187" y="86975"/>
                    <a:pt x="5273192" y="91575"/>
                    <a:pt x="5276100" y="97391"/>
                  </a:cubicBezTo>
                  <a:cubicBezTo>
                    <a:pt x="5278651" y="102492"/>
                    <a:pt x="5278960" y="108522"/>
                    <a:pt x="5281511" y="113623"/>
                  </a:cubicBezTo>
                  <a:cubicBezTo>
                    <a:pt x="5284419" y="119439"/>
                    <a:pt x="5291755" y="119378"/>
                    <a:pt x="5292332" y="129854"/>
                  </a:cubicBezTo>
                  <a:cubicBezTo>
                    <a:pt x="5292909" y="140330"/>
                    <a:pt x="5301216" y="176931"/>
                    <a:pt x="5284975" y="176478"/>
                  </a:cubicBezTo>
                  <a:cubicBezTo>
                    <a:pt x="5268611" y="176022"/>
                    <a:pt x="5289516" y="177715"/>
                    <a:pt x="5208269" y="180662"/>
                  </a:cubicBezTo>
                  <a:cubicBezTo>
                    <a:pt x="5113709" y="178823"/>
                    <a:pt x="5674615" y="174552"/>
                    <a:pt x="4808176" y="178550"/>
                  </a:cubicBezTo>
                  <a:lnTo>
                    <a:pt x="9637" y="2046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TornEdge1"/>
            <p:cNvSpPr/>
            <p:nvPr/>
          </p:nvSpPr>
          <p:spPr bwMode="auto">
            <a:xfrm>
              <a:off x="1258033" y="2852102"/>
              <a:ext cx="7250474" cy="100103"/>
            </a:xfrm>
            <a:custGeom>
              <a:avLst/>
              <a:gdLst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1007697 w 5309164"/>
                <a:gd name="connsiteY202" fmla="*/ 162318 h 207133"/>
                <a:gd name="connsiteX203" fmla="*/ 580255 w 5309164"/>
                <a:gd name="connsiteY203" fmla="*/ 167729 h 207133"/>
                <a:gd name="connsiteX204" fmla="*/ 488274 w 5309164"/>
                <a:gd name="connsiteY204" fmla="*/ 173140 h 207133"/>
                <a:gd name="connsiteX205" fmla="*/ 380061 w 5309164"/>
                <a:gd name="connsiteY205" fmla="*/ 178550 h 207133"/>
                <a:gd name="connsiteX206" fmla="*/ 342187 w 5309164"/>
                <a:gd name="connsiteY206" fmla="*/ 183961 h 207133"/>
                <a:gd name="connsiteX207" fmla="*/ 293491 w 5309164"/>
                <a:gd name="connsiteY207" fmla="*/ 189372 h 207133"/>
                <a:gd name="connsiteX208" fmla="*/ 228563 w 5309164"/>
                <a:gd name="connsiteY208" fmla="*/ 200193 h 207133"/>
                <a:gd name="connsiteX209" fmla="*/ 93297 w 5309164"/>
                <a:gd name="connsiteY209" fmla="*/ 205604 h 207133"/>
                <a:gd name="connsiteX210" fmla="*/ 1316 w 5309164"/>
                <a:gd name="connsiteY210" fmla="*/ 200193 h 207133"/>
                <a:gd name="connsiteX211" fmla="*/ 17548 w 5309164"/>
                <a:gd name="connsiteY211" fmla="*/ 189372 h 207133"/>
                <a:gd name="connsiteX212" fmla="*/ 22958 w 5309164"/>
                <a:gd name="connsiteY212" fmla="*/ 173140 h 207133"/>
                <a:gd name="connsiteX213" fmla="*/ 12137 w 5309164"/>
                <a:gd name="connsiteY213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580255 w 5309164"/>
                <a:gd name="connsiteY202" fmla="*/ 167729 h 207133"/>
                <a:gd name="connsiteX203" fmla="*/ 488274 w 5309164"/>
                <a:gd name="connsiteY203" fmla="*/ 173140 h 207133"/>
                <a:gd name="connsiteX204" fmla="*/ 380061 w 5309164"/>
                <a:gd name="connsiteY204" fmla="*/ 178550 h 207133"/>
                <a:gd name="connsiteX205" fmla="*/ 342187 w 5309164"/>
                <a:gd name="connsiteY205" fmla="*/ 183961 h 207133"/>
                <a:gd name="connsiteX206" fmla="*/ 293491 w 5309164"/>
                <a:gd name="connsiteY206" fmla="*/ 189372 h 207133"/>
                <a:gd name="connsiteX207" fmla="*/ 228563 w 5309164"/>
                <a:gd name="connsiteY207" fmla="*/ 200193 h 207133"/>
                <a:gd name="connsiteX208" fmla="*/ 93297 w 5309164"/>
                <a:gd name="connsiteY208" fmla="*/ 205604 h 207133"/>
                <a:gd name="connsiteX209" fmla="*/ 1316 w 5309164"/>
                <a:gd name="connsiteY209" fmla="*/ 200193 h 207133"/>
                <a:gd name="connsiteX210" fmla="*/ 17548 w 5309164"/>
                <a:gd name="connsiteY210" fmla="*/ 189372 h 207133"/>
                <a:gd name="connsiteX211" fmla="*/ 22958 w 5309164"/>
                <a:gd name="connsiteY211" fmla="*/ 173140 h 207133"/>
                <a:gd name="connsiteX212" fmla="*/ 12137 w 5309164"/>
                <a:gd name="connsiteY212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580255 w 5309164"/>
                <a:gd name="connsiteY201" fmla="*/ 167729 h 207133"/>
                <a:gd name="connsiteX202" fmla="*/ 488274 w 5309164"/>
                <a:gd name="connsiteY202" fmla="*/ 173140 h 207133"/>
                <a:gd name="connsiteX203" fmla="*/ 380061 w 5309164"/>
                <a:gd name="connsiteY203" fmla="*/ 178550 h 207133"/>
                <a:gd name="connsiteX204" fmla="*/ 342187 w 5309164"/>
                <a:gd name="connsiteY204" fmla="*/ 183961 h 207133"/>
                <a:gd name="connsiteX205" fmla="*/ 293491 w 5309164"/>
                <a:gd name="connsiteY205" fmla="*/ 189372 h 207133"/>
                <a:gd name="connsiteX206" fmla="*/ 228563 w 5309164"/>
                <a:gd name="connsiteY206" fmla="*/ 200193 h 207133"/>
                <a:gd name="connsiteX207" fmla="*/ 93297 w 5309164"/>
                <a:gd name="connsiteY207" fmla="*/ 205604 h 207133"/>
                <a:gd name="connsiteX208" fmla="*/ 1316 w 5309164"/>
                <a:gd name="connsiteY208" fmla="*/ 200193 h 207133"/>
                <a:gd name="connsiteX209" fmla="*/ 17548 w 5309164"/>
                <a:gd name="connsiteY209" fmla="*/ 189372 h 207133"/>
                <a:gd name="connsiteX210" fmla="*/ 22958 w 5309164"/>
                <a:gd name="connsiteY210" fmla="*/ 173140 h 207133"/>
                <a:gd name="connsiteX211" fmla="*/ 12137 w 5309164"/>
                <a:gd name="connsiteY211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488274 w 5309164"/>
                <a:gd name="connsiteY201" fmla="*/ 173140 h 207133"/>
                <a:gd name="connsiteX202" fmla="*/ 380061 w 5309164"/>
                <a:gd name="connsiteY202" fmla="*/ 178550 h 207133"/>
                <a:gd name="connsiteX203" fmla="*/ 342187 w 5309164"/>
                <a:gd name="connsiteY203" fmla="*/ 183961 h 207133"/>
                <a:gd name="connsiteX204" fmla="*/ 293491 w 5309164"/>
                <a:gd name="connsiteY204" fmla="*/ 189372 h 207133"/>
                <a:gd name="connsiteX205" fmla="*/ 228563 w 5309164"/>
                <a:gd name="connsiteY205" fmla="*/ 200193 h 207133"/>
                <a:gd name="connsiteX206" fmla="*/ 93297 w 5309164"/>
                <a:gd name="connsiteY206" fmla="*/ 205604 h 207133"/>
                <a:gd name="connsiteX207" fmla="*/ 1316 w 5309164"/>
                <a:gd name="connsiteY207" fmla="*/ 200193 h 207133"/>
                <a:gd name="connsiteX208" fmla="*/ 17548 w 5309164"/>
                <a:gd name="connsiteY208" fmla="*/ 189372 h 207133"/>
                <a:gd name="connsiteX209" fmla="*/ 22958 w 5309164"/>
                <a:gd name="connsiteY209" fmla="*/ 173140 h 207133"/>
                <a:gd name="connsiteX210" fmla="*/ 12137 w 5309164"/>
                <a:gd name="connsiteY210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12052 w 5309164"/>
                <a:gd name="connsiteY191" fmla="*/ 167729 h 207133"/>
                <a:gd name="connsiteX192" fmla="*/ 2576786 w 5309164"/>
                <a:gd name="connsiteY192" fmla="*/ 151497 h 207133"/>
                <a:gd name="connsiteX193" fmla="*/ 2349538 w 5309164"/>
                <a:gd name="connsiteY193" fmla="*/ 140676 h 207133"/>
                <a:gd name="connsiteX194" fmla="*/ 2241325 w 5309164"/>
                <a:gd name="connsiteY194" fmla="*/ 135265 h 207133"/>
                <a:gd name="connsiteX195" fmla="*/ 1873401 w 5309164"/>
                <a:gd name="connsiteY195" fmla="*/ 129854 h 207133"/>
                <a:gd name="connsiteX196" fmla="*/ 1435138 w 5309164"/>
                <a:gd name="connsiteY196" fmla="*/ 135265 h 207133"/>
                <a:gd name="connsiteX197" fmla="*/ 1408085 w 5309164"/>
                <a:gd name="connsiteY197" fmla="*/ 140676 h 207133"/>
                <a:gd name="connsiteX198" fmla="*/ 1321515 w 5309164"/>
                <a:gd name="connsiteY198" fmla="*/ 146086 h 207133"/>
                <a:gd name="connsiteX199" fmla="*/ 1164606 w 5309164"/>
                <a:gd name="connsiteY199" fmla="*/ 151497 h 207133"/>
                <a:gd name="connsiteX200" fmla="*/ 488274 w 5309164"/>
                <a:gd name="connsiteY200" fmla="*/ 173140 h 207133"/>
                <a:gd name="connsiteX201" fmla="*/ 380061 w 5309164"/>
                <a:gd name="connsiteY201" fmla="*/ 178550 h 207133"/>
                <a:gd name="connsiteX202" fmla="*/ 342187 w 5309164"/>
                <a:gd name="connsiteY202" fmla="*/ 183961 h 207133"/>
                <a:gd name="connsiteX203" fmla="*/ 293491 w 5309164"/>
                <a:gd name="connsiteY203" fmla="*/ 189372 h 207133"/>
                <a:gd name="connsiteX204" fmla="*/ 228563 w 5309164"/>
                <a:gd name="connsiteY204" fmla="*/ 200193 h 207133"/>
                <a:gd name="connsiteX205" fmla="*/ 93297 w 5309164"/>
                <a:gd name="connsiteY205" fmla="*/ 205604 h 207133"/>
                <a:gd name="connsiteX206" fmla="*/ 1316 w 5309164"/>
                <a:gd name="connsiteY206" fmla="*/ 200193 h 207133"/>
                <a:gd name="connsiteX207" fmla="*/ 17548 w 5309164"/>
                <a:gd name="connsiteY207" fmla="*/ 189372 h 207133"/>
                <a:gd name="connsiteX208" fmla="*/ 22958 w 5309164"/>
                <a:gd name="connsiteY208" fmla="*/ 173140 h 207133"/>
                <a:gd name="connsiteX209" fmla="*/ 12137 w 5309164"/>
                <a:gd name="connsiteY209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712052 w 5309164"/>
                <a:gd name="connsiteY190" fmla="*/ 167729 h 207133"/>
                <a:gd name="connsiteX191" fmla="*/ 2576786 w 5309164"/>
                <a:gd name="connsiteY191" fmla="*/ 151497 h 207133"/>
                <a:gd name="connsiteX192" fmla="*/ 2349538 w 5309164"/>
                <a:gd name="connsiteY192" fmla="*/ 140676 h 207133"/>
                <a:gd name="connsiteX193" fmla="*/ 2241325 w 5309164"/>
                <a:gd name="connsiteY193" fmla="*/ 135265 h 207133"/>
                <a:gd name="connsiteX194" fmla="*/ 1873401 w 5309164"/>
                <a:gd name="connsiteY194" fmla="*/ 129854 h 207133"/>
                <a:gd name="connsiteX195" fmla="*/ 1435138 w 5309164"/>
                <a:gd name="connsiteY195" fmla="*/ 135265 h 207133"/>
                <a:gd name="connsiteX196" fmla="*/ 1408085 w 5309164"/>
                <a:gd name="connsiteY196" fmla="*/ 140676 h 207133"/>
                <a:gd name="connsiteX197" fmla="*/ 1321515 w 5309164"/>
                <a:gd name="connsiteY197" fmla="*/ 146086 h 207133"/>
                <a:gd name="connsiteX198" fmla="*/ 1164606 w 5309164"/>
                <a:gd name="connsiteY198" fmla="*/ 151497 h 207133"/>
                <a:gd name="connsiteX199" fmla="*/ 488274 w 5309164"/>
                <a:gd name="connsiteY199" fmla="*/ 173140 h 207133"/>
                <a:gd name="connsiteX200" fmla="*/ 380061 w 5309164"/>
                <a:gd name="connsiteY200" fmla="*/ 178550 h 207133"/>
                <a:gd name="connsiteX201" fmla="*/ 342187 w 5309164"/>
                <a:gd name="connsiteY201" fmla="*/ 183961 h 207133"/>
                <a:gd name="connsiteX202" fmla="*/ 293491 w 5309164"/>
                <a:gd name="connsiteY202" fmla="*/ 189372 h 207133"/>
                <a:gd name="connsiteX203" fmla="*/ 228563 w 5309164"/>
                <a:gd name="connsiteY203" fmla="*/ 200193 h 207133"/>
                <a:gd name="connsiteX204" fmla="*/ 93297 w 5309164"/>
                <a:gd name="connsiteY204" fmla="*/ 205604 h 207133"/>
                <a:gd name="connsiteX205" fmla="*/ 1316 w 5309164"/>
                <a:gd name="connsiteY205" fmla="*/ 200193 h 207133"/>
                <a:gd name="connsiteX206" fmla="*/ 17548 w 5309164"/>
                <a:gd name="connsiteY206" fmla="*/ 189372 h 207133"/>
                <a:gd name="connsiteX207" fmla="*/ 22958 w 5309164"/>
                <a:gd name="connsiteY207" fmla="*/ 173140 h 207133"/>
                <a:gd name="connsiteX208" fmla="*/ 12137 w 5309164"/>
                <a:gd name="connsiteY208" fmla="*/ 156908 h 207133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3983555 w 5309164"/>
                <a:gd name="connsiteY188" fmla="*/ 200193 h 205604"/>
                <a:gd name="connsiteX189" fmla="*/ 2712052 w 5309164"/>
                <a:gd name="connsiteY189" fmla="*/ 167729 h 205604"/>
                <a:gd name="connsiteX190" fmla="*/ 2576786 w 5309164"/>
                <a:gd name="connsiteY190" fmla="*/ 151497 h 205604"/>
                <a:gd name="connsiteX191" fmla="*/ 2349538 w 5309164"/>
                <a:gd name="connsiteY191" fmla="*/ 140676 h 205604"/>
                <a:gd name="connsiteX192" fmla="*/ 2241325 w 5309164"/>
                <a:gd name="connsiteY192" fmla="*/ 135265 h 205604"/>
                <a:gd name="connsiteX193" fmla="*/ 1873401 w 5309164"/>
                <a:gd name="connsiteY193" fmla="*/ 129854 h 205604"/>
                <a:gd name="connsiteX194" fmla="*/ 1435138 w 5309164"/>
                <a:gd name="connsiteY194" fmla="*/ 135265 h 205604"/>
                <a:gd name="connsiteX195" fmla="*/ 1408085 w 5309164"/>
                <a:gd name="connsiteY195" fmla="*/ 140676 h 205604"/>
                <a:gd name="connsiteX196" fmla="*/ 1321515 w 5309164"/>
                <a:gd name="connsiteY196" fmla="*/ 146086 h 205604"/>
                <a:gd name="connsiteX197" fmla="*/ 1164606 w 5309164"/>
                <a:gd name="connsiteY197" fmla="*/ 151497 h 205604"/>
                <a:gd name="connsiteX198" fmla="*/ 488274 w 5309164"/>
                <a:gd name="connsiteY198" fmla="*/ 173140 h 205604"/>
                <a:gd name="connsiteX199" fmla="*/ 380061 w 5309164"/>
                <a:gd name="connsiteY199" fmla="*/ 178550 h 205604"/>
                <a:gd name="connsiteX200" fmla="*/ 342187 w 5309164"/>
                <a:gd name="connsiteY200" fmla="*/ 183961 h 205604"/>
                <a:gd name="connsiteX201" fmla="*/ 293491 w 5309164"/>
                <a:gd name="connsiteY201" fmla="*/ 189372 h 205604"/>
                <a:gd name="connsiteX202" fmla="*/ 228563 w 5309164"/>
                <a:gd name="connsiteY202" fmla="*/ 200193 h 205604"/>
                <a:gd name="connsiteX203" fmla="*/ 93297 w 5309164"/>
                <a:gd name="connsiteY203" fmla="*/ 205604 h 205604"/>
                <a:gd name="connsiteX204" fmla="*/ 1316 w 5309164"/>
                <a:gd name="connsiteY204" fmla="*/ 200193 h 205604"/>
                <a:gd name="connsiteX205" fmla="*/ 17548 w 5309164"/>
                <a:gd name="connsiteY205" fmla="*/ 189372 h 205604"/>
                <a:gd name="connsiteX206" fmla="*/ 22958 w 5309164"/>
                <a:gd name="connsiteY206" fmla="*/ 173140 h 205604"/>
                <a:gd name="connsiteX207" fmla="*/ 12137 w 5309164"/>
                <a:gd name="connsiteY207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2712052 w 5309164"/>
                <a:gd name="connsiteY188" fmla="*/ 167729 h 205604"/>
                <a:gd name="connsiteX189" fmla="*/ 2576786 w 5309164"/>
                <a:gd name="connsiteY189" fmla="*/ 151497 h 205604"/>
                <a:gd name="connsiteX190" fmla="*/ 2349538 w 5309164"/>
                <a:gd name="connsiteY190" fmla="*/ 140676 h 205604"/>
                <a:gd name="connsiteX191" fmla="*/ 2241325 w 5309164"/>
                <a:gd name="connsiteY191" fmla="*/ 135265 h 205604"/>
                <a:gd name="connsiteX192" fmla="*/ 1873401 w 5309164"/>
                <a:gd name="connsiteY192" fmla="*/ 129854 h 205604"/>
                <a:gd name="connsiteX193" fmla="*/ 1435138 w 5309164"/>
                <a:gd name="connsiteY193" fmla="*/ 135265 h 205604"/>
                <a:gd name="connsiteX194" fmla="*/ 1408085 w 5309164"/>
                <a:gd name="connsiteY194" fmla="*/ 140676 h 205604"/>
                <a:gd name="connsiteX195" fmla="*/ 1321515 w 5309164"/>
                <a:gd name="connsiteY195" fmla="*/ 146086 h 205604"/>
                <a:gd name="connsiteX196" fmla="*/ 1164606 w 5309164"/>
                <a:gd name="connsiteY196" fmla="*/ 151497 h 205604"/>
                <a:gd name="connsiteX197" fmla="*/ 488274 w 5309164"/>
                <a:gd name="connsiteY197" fmla="*/ 173140 h 205604"/>
                <a:gd name="connsiteX198" fmla="*/ 380061 w 5309164"/>
                <a:gd name="connsiteY198" fmla="*/ 178550 h 205604"/>
                <a:gd name="connsiteX199" fmla="*/ 342187 w 5309164"/>
                <a:gd name="connsiteY199" fmla="*/ 183961 h 205604"/>
                <a:gd name="connsiteX200" fmla="*/ 293491 w 5309164"/>
                <a:gd name="connsiteY200" fmla="*/ 189372 h 205604"/>
                <a:gd name="connsiteX201" fmla="*/ 228563 w 5309164"/>
                <a:gd name="connsiteY201" fmla="*/ 200193 h 205604"/>
                <a:gd name="connsiteX202" fmla="*/ 93297 w 5309164"/>
                <a:gd name="connsiteY202" fmla="*/ 205604 h 205604"/>
                <a:gd name="connsiteX203" fmla="*/ 1316 w 5309164"/>
                <a:gd name="connsiteY203" fmla="*/ 200193 h 205604"/>
                <a:gd name="connsiteX204" fmla="*/ 17548 w 5309164"/>
                <a:gd name="connsiteY204" fmla="*/ 189372 h 205604"/>
                <a:gd name="connsiteX205" fmla="*/ 22958 w 5309164"/>
                <a:gd name="connsiteY205" fmla="*/ 173140 h 205604"/>
                <a:gd name="connsiteX206" fmla="*/ 12137 w 5309164"/>
                <a:gd name="connsiteY206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2712052 w 5309164"/>
                <a:gd name="connsiteY187" fmla="*/ 167729 h 205604"/>
                <a:gd name="connsiteX188" fmla="*/ 2576786 w 5309164"/>
                <a:gd name="connsiteY188" fmla="*/ 151497 h 205604"/>
                <a:gd name="connsiteX189" fmla="*/ 2349538 w 5309164"/>
                <a:gd name="connsiteY189" fmla="*/ 140676 h 205604"/>
                <a:gd name="connsiteX190" fmla="*/ 2241325 w 5309164"/>
                <a:gd name="connsiteY190" fmla="*/ 135265 h 205604"/>
                <a:gd name="connsiteX191" fmla="*/ 1873401 w 5309164"/>
                <a:gd name="connsiteY191" fmla="*/ 129854 h 205604"/>
                <a:gd name="connsiteX192" fmla="*/ 1435138 w 5309164"/>
                <a:gd name="connsiteY192" fmla="*/ 135265 h 205604"/>
                <a:gd name="connsiteX193" fmla="*/ 1408085 w 5309164"/>
                <a:gd name="connsiteY193" fmla="*/ 140676 h 205604"/>
                <a:gd name="connsiteX194" fmla="*/ 1321515 w 5309164"/>
                <a:gd name="connsiteY194" fmla="*/ 146086 h 205604"/>
                <a:gd name="connsiteX195" fmla="*/ 1164606 w 5309164"/>
                <a:gd name="connsiteY195" fmla="*/ 151497 h 205604"/>
                <a:gd name="connsiteX196" fmla="*/ 488274 w 5309164"/>
                <a:gd name="connsiteY196" fmla="*/ 173140 h 205604"/>
                <a:gd name="connsiteX197" fmla="*/ 380061 w 5309164"/>
                <a:gd name="connsiteY197" fmla="*/ 178550 h 205604"/>
                <a:gd name="connsiteX198" fmla="*/ 342187 w 5309164"/>
                <a:gd name="connsiteY198" fmla="*/ 183961 h 205604"/>
                <a:gd name="connsiteX199" fmla="*/ 293491 w 5309164"/>
                <a:gd name="connsiteY199" fmla="*/ 189372 h 205604"/>
                <a:gd name="connsiteX200" fmla="*/ 228563 w 5309164"/>
                <a:gd name="connsiteY200" fmla="*/ 200193 h 205604"/>
                <a:gd name="connsiteX201" fmla="*/ 93297 w 5309164"/>
                <a:gd name="connsiteY201" fmla="*/ 205604 h 205604"/>
                <a:gd name="connsiteX202" fmla="*/ 1316 w 5309164"/>
                <a:gd name="connsiteY202" fmla="*/ 200193 h 205604"/>
                <a:gd name="connsiteX203" fmla="*/ 17548 w 5309164"/>
                <a:gd name="connsiteY203" fmla="*/ 189372 h 205604"/>
                <a:gd name="connsiteX204" fmla="*/ 22958 w 5309164"/>
                <a:gd name="connsiteY204" fmla="*/ 173140 h 205604"/>
                <a:gd name="connsiteX205" fmla="*/ 12137 w 5309164"/>
                <a:gd name="connsiteY205" fmla="*/ 156908 h 205604"/>
                <a:gd name="connsiteX0" fmla="*/ 12137 w 5500145"/>
                <a:gd name="connsiteY0" fmla="*/ 156908 h 205604"/>
                <a:gd name="connsiteX1" fmla="*/ 17548 w 5500145"/>
                <a:gd name="connsiteY1" fmla="*/ 129854 h 205604"/>
                <a:gd name="connsiteX2" fmla="*/ 28369 w 5500145"/>
                <a:gd name="connsiteY2" fmla="*/ 43284 h 205604"/>
                <a:gd name="connsiteX3" fmla="*/ 33780 w 5500145"/>
                <a:gd name="connsiteY3" fmla="*/ 27052 h 205604"/>
                <a:gd name="connsiteX4" fmla="*/ 39190 w 5500145"/>
                <a:gd name="connsiteY4" fmla="*/ 5410 h 205604"/>
                <a:gd name="connsiteX5" fmla="*/ 93297 w 5500145"/>
                <a:gd name="connsiteY5" fmla="*/ 43284 h 205604"/>
                <a:gd name="connsiteX6" fmla="*/ 120350 w 5500145"/>
                <a:gd name="connsiteY6" fmla="*/ 75748 h 205604"/>
                <a:gd name="connsiteX7" fmla="*/ 136582 w 5500145"/>
                <a:gd name="connsiteY7" fmla="*/ 70337 h 205604"/>
                <a:gd name="connsiteX8" fmla="*/ 163635 w 5500145"/>
                <a:gd name="connsiteY8" fmla="*/ 54105 h 205604"/>
                <a:gd name="connsiteX9" fmla="*/ 196099 w 5500145"/>
                <a:gd name="connsiteY9" fmla="*/ 70337 h 205604"/>
                <a:gd name="connsiteX10" fmla="*/ 217742 w 5500145"/>
                <a:gd name="connsiteY10" fmla="*/ 64927 h 205604"/>
                <a:gd name="connsiteX11" fmla="*/ 250206 w 5500145"/>
                <a:gd name="connsiteY11" fmla="*/ 48695 h 205604"/>
                <a:gd name="connsiteX12" fmla="*/ 304312 w 5500145"/>
                <a:gd name="connsiteY12" fmla="*/ 64927 h 205604"/>
                <a:gd name="connsiteX13" fmla="*/ 320544 w 5500145"/>
                <a:gd name="connsiteY13" fmla="*/ 70337 h 205604"/>
                <a:gd name="connsiteX14" fmla="*/ 336776 w 5500145"/>
                <a:gd name="connsiteY14" fmla="*/ 81159 h 205604"/>
                <a:gd name="connsiteX15" fmla="*/ 396293 w 5500145"/>
                <a:gd name="connsiteY15" fmla="*/ 81159 h 205604"/>
                <a:gd name="connsiteX16" fmla="*/ 450400 w 5500145"/>
                <a:gd name="connsiteY16" fmla="*/ 81159 h 205604"/>
                <a:gd name="connsiteX17" fmla="*/ 504506 w 5500145"/>
                <a:gd name="connsiteY17" fmla="*/ 70337 h 205604"/>
                <a:gd name="connsiteX18" fmla="*/ 515328 w 5500145"/>
                <a:gd name="connsiteY18" fmla="*/ 59516 h 205604"/>
                <a:gd name="connsiteX19" fmla="*/ 531560 w 5500145"/>
                <a:gd name="connsiteY19" fmla="*/ 64927 h 205604"/>
                <a:gd name="connsiteX20" fmla="*/ 558613 w 5500145"/>
                <a:gd name="connsiteY20" fmla="*/ 70337 h 205604"/>
                <a:gd name="connsiteX21" fmla="*/ 585666 w 5500145"/>
                <a:gd name="connsiteY21" fmla="*/ 64927 h 205604"/>
                <a:gd name="connsiteX22" fmla="*/ 601898 w 5500145"/>
                <a:gd name="connsiteY22" fmla="*/ 59516 h 205604"/>
                <a:gd name="connsiteX23" fmla="*/ 618130 w 5500145"/>
                <a:gd name="connsiteY23" fmla="*/ 70337 h 205604"/>
                <a:gd name="connsiteX24" fmla="*/ 628951 w 5500145"/>
                <a:gd name="connsiteY24" fmla="*/ 86569 h 205604"/>
                <a:gd name="connsiteX25" fmla="*/ 683058 w 5500145"/>
                <a:gd name="connsiteY25" fmla="*/ 86569 h 205604"/>
                <a:gd name="connsiteX26" fmla="*/ 699290 w 5500145"/>
                <a:gd name="connsiteY26" fmla="*/ 75748 h 205604"/>
                <a:gd name="connsiteX27" fmla="*/ 731754 w 5500145"/>
                <a:gd name="connsiteY27" fmla="*/ 86569 h 205604"/>
                <a:gd name="connsiteX28" fmla="*/ 742575 w 5500145"/>
                <a:gd name="connsiteY28" fmla="*/ 97391 h 205604"/>
                <a:gd name="connsiteX29" fmla="*/ 780449 w 5500145"/>
                <a:gd name="connsiteY29" fmla="*/ 97391 h 205604"/>
                <a:gd name="connsiteX30" fmla="*/ 796681 w 5500145"/>
                <a:gd name="connsiteY30" fmla="*/ 86569 h 205604"/>
                <a:gd name="connsiteX31" fmla="*/ 812913 w 5500145"/>
                <a:gd name="connsiteY31" fmla="*/ 64927 h 205604"/>
                <a:gd name="connsiteX32" fmla="*/ 829145 w 5500145"/>
                <a:gd name="connsiteY32" fmla="*/ 59516 h 205604"/>
                <a:gd name="connsiteX33" fmla="*/ 845377 w 5500145"/>
                <a:gd name="connsiteY33" fmla="*/ 70337 h 205604"/>
                <a:gd name="connsiteX34" fmla="*/ 877841 w 5500145"/>
                <a:gd name="connsiteY34" fmla="*/ 81159 h 205604"/>
                <a:gd name="connsiteX35" fmla="*/ 921126 w 5500145"/>
                <a:gd name="connsiteY35" fmla="*/ 75748 h 205604"/>
                <a:gd name="connsiteX36" fmla="*/ 937358 w 5500145"/>
                <a:gd name="connsiteY36" fmla="*/ 70337 h 205604"/>
                <a:gd name="connsiteX37" fmla="*/ 926537 w 5500145"/>
                <a:gd name="connsiteY37" fmla="*/ 54105 h 205604"/>
                <a:gd name="connsiteX38" fmla="*/ 953590 w 5500145"/>
                <a:gd name="connsiteY38" fmla="*/ 59516 h 205604"/>
                <a:gd name="connsiteX39" fmla="*/ 1034750 w 5500145"/>
                <a:gd name="connsiteY39" fmla="*/ 64927 h 205604"/>
                <a:gd name="connsiteX40" fmla="*/ 1094267 w 5500145"/>
                <a:gd name="connsiteY40" fmla="*/ 81159 h 205604"/>
                <a:gd name="connsiteX41" fmla="*/ 1105089 w 5500145"/>
                <a:gd name="connsiteY41" fmla="*/ 70337 h 205604"/>
                <a:gd name="connsiteX42" fmla="*/ 1121320 w 5500145"/>
                <a:gd name="connsiteY42" fmla="*/ 75748 h 205604"/>
                <a:gd name="connsiteX43" fmla="*/ 1142963 w 5500145"/>
                <a:gd name="connsiteY43" fmla="*/ 81159 h 205604"/>
                <a:gd name="connsiteX44" fmla="*/ 1202480 w 5500145"/>
                <a:gd name="connsiteY44" fmla="*/ 75748 h 205604"/>
                <a:gd name="connsiteX45" fmla="*/ 1218712 w 5500145"/>
                <a:gd name="connsiteY45" fmla="*/ 70337 h 205604"/>
                <a:gd name="connsiteX46" fmla="*/ 1251176 w 5500145"/>
                <a:gd name="connsiteY46" fmla="*/ 86569 h 205604"/>
                <a:gd name="connsiteX47" fmla="*/ 1294461 w 5500145"/>
                <a:gd name="connsiteY47" fmla="*/ 81159 h 205604"/>
                <a:gd name="connsiteX48" fmla="*/ 1310693 w 5500145"/>
                <a:gd name="connsiteY48" fmla="*/ 75748 h 205604"/>
                <a:gd name="connsiteX49" fmla="*/ 1332336 w 5500145"/>
                <a:gd name="connsiteY49" fmla="*/ 54105 h 205604"/>
                <a:gd name="connsiteX50" fmla="*/ 1370210 w 5500145"/>
                <a:gd name="connsiteY50" fmla="*/ 54105 h 205604"/>
                <a:gd name="connsiteX51" fmla="*/ 1391853 w 5500145"/>
                <a:gd name="connsiteY51" fmla="*/ 32463 h 205604"/>
                <a:gd name="connsiteX52" fmla="*/ 1462191 w 5500145"/>
                <a:gd name="connsiteY52" fmla="*/ 21641 h 205604"/>
                <a:gd name="connsiteX53" fmla="*/ 1483834 w 5500145"/>
                <a:gd name="connsiteY53" fmla="*/ 16231 h 205604"/>
                <a:gd name="connsiteX54" fmla="*/ 1505477 w 5500145"/>
                <a:gd name="connsiteY54" fmla="*/ 37873 h 205604"/>
                <a:gd name="connsiteX55" fmla="*/ 1510887 w 5500145"/>
                <a:gd name="connsiteY55" fmla="*/ 59516 h 205604"/>
                <a:gd name="connsiteX56" fmla="*/ 1581226 w 5500145"/>
                <a:gd name="connsiteY56" fmla="*/ 64927 h 205604"/>
                <a:gd name="connsiteX57" fmla="*/ 1613690 w 5500145"/>
                <a:gd name="connsiteY57" fmla="*/ 75748 h 205604"/>
                <a:gd name="connsiteX58" fmla="*/ 1629922 w 5500145"/>
                <a:gd name="connsiteY58" fmla="*/ 86569 h 205604"/>
                <a:gd name="connsiteX59" fmla="*/ 1651564 w 5500145"/>
                <a:gd name="connsiteY59" fmla="*/ 91980 h 205604"/>
                <a:gd name="connsiteX60" fmla="*/ 1700260 w 5500145"/>
                <a:gd name="connsiteY60" fmla="*/ 86569 h 205604"/>
                <a:gd name="connsiteX61" fmla="*/ 1711081 w 5500145"/>
                <a:gd name="connsiteY61" fmla="*/ 70337 h 205604"/>
                <a:gd name="connsiteX62" fmla="*/ 1721903 w 5500145"/>
                <a:gd name="connsiteY62" fmla="*/ 59516 h 205604"/>
                <a:gd name="connsiteX63" fmla="*/ 1738135 w 5500145"/>
                <a:gd name="connsiteY63" fmla="*/ 64927 h 205604"/>
                <a:gd name="connsiteX64" fmla="*/ 1748956 w 5500145"/>
                <a:gd name="connsiteY64" fmla="*/ 81159 h 205604"/>
                <a:gd name="connsiteX65" fmla="*/ 1781420 w 5500145"/>
                <a:gd name="connsiteY65" fmla="*/ 91980 h 205604"/>
                <a:gd name="connsiteX66" fmla="*/ 1813884 w 5500145"/>
                <a:gd name="connsiteY66" fmla="*/ 86569 h 205604"/>
                <a:gd name="connsiteX67" fmla="*/ 1830116 w 5500145"/>
                <a:gd name="connsiteY67" fmla="*/ 81159 h 205604"/>
                <a:gd name="connsiteX68" fmla="*/ 1916686 w 5500145"/>
                <a:gd name="connsiteY68" fmla="*/ 75748 h 205604"/>
                <a:gd name="connsiteX69" fmla="*/ 1954561 w 5500145"/>
                <a:gd name="connsiteY69" fmla="*/ 86569 h 205604"/>
                <a:gd name="connsiteX70" fmla="*/ 2019489 w 5500145"/>
                <a:gd name="connsiteY70" fmla="*/ 81159 h 205604"/>
                <a:gd name="connsiteX71" fmla="*/ 2046542 w 5500145"/>
                <a:gd name="connsiteY71" fmla="*/ 64927 h 205604"/>
                <a:gd name="connsiteX72" fmla="*/ 2068184 w 5500145"/>
                <a:gd name="connsiteY72" fmla="*/ 37873 h 205604"/>
                <a:gd name="connsiteX73" fmla="*/ 2079006 w 5500145"/>
                <a:gd name="connsiteY73" fmla="*/ 27052 h 205604"/>
                <a:gd name="connsiteX74" fmla="*/ 2089827 w 5500145"/>
                <a:gd name="connsiteY74" fmla="*/ 43284 h 205604"/>
                <a:gd name="connsiteX75" fmla="*/ 2122291 w 5500145"/>
                <a:gd name="connsiteY75" fmla="*/ 59516 h 205604"/>
                <a:gd name="connsiteX76" fmla="*/ 2170987 w 5500145"/>
                <a:gd name="connsiteY76" fmla="*/ 54105 h 205604"/>
                <a:gd name="connsiteX77" fmla="*/ 2187219 w 5500145"/>
                <a:gd name="connsiteY77" fmla="*/ 48695 h 205604"/>
                <a:gd name="connsiteX78" fmla="*/ 2273789 w 5500145"/>
                <a:gd name="connsiteY78" fmla="*/ 59516 h 205604"/>
                <a:gd name="connsiteX79" fmla="*/ 2322485 w 5500145"/>
                <a:gd name="connsiteY79" fmla="*/ 54105 h 205604"/>
                <a:gd name="connsiteX80" fmla="*/ 2365770 w 5500145"/>
                <a:gd name="connsiteY80" fmla="*/ 48695 h 205604"/>
                <a:gd name="connsiteX81" fmla="*/ 2409055 w 5500145"/>
                <a:gd name="connsiteY81" fmla="*/ 43284 h 205604"/>
                <a:gd name="connsiteX82" fmla="*/ 2425287 w 5500145"/>
                <a:gd name="connsiteY82" fmla="*/ 54105 h 205604"/>
                <a:gd name="connsiteX83" fmla="*/ 2441519 w 5500145"/>
                <a:gd name="connsiteY83" fmla="*/ 59516 h 205604"/>
                <a:gd name="connsiteX84" fmla="*/ 2528090 w 5500145"/>
                <a:gd name="connsiteY84" fmla="*/ 54105 h 205604"/>
                <a:gd name="connsiteX85" fmla="*/ 2544322 w 5500145"/>
                <a:gd name="connsiteY85" fmla="*/ 43284 h 205604"/>
                <a:gd name="connsiteX86" fmla="*/ 2576786 w 5500145"/>
                <a:gd name="connsiteY86" fmla="*/ 21641 h 205604"/>
                <a:gd name="connsiteX87" fmla="*/ 2620071 w 5500145"/>
                <a:gd name="connsiteY87" fmla="*/ 54105 h 205604"/>
                <a:gd name="connsiteX88" fmla="*/ 2641713 w 5500145"/>
                <a:gd name="connsiteY88" fmla="*/ 59516 h 205604"/>
                <a:gd name="connsiteX89" fmla="*/ 2652535 w 5500145"/>
                <a:gd name="connsiteY89" fmla="*/ 70337 h 205604"/>
                <a:gd name="connsiteX90" fmla="*/ 2717462 w 5500145"/>
                <a:gd name="connsiteY90" fmla="*/ 54105 h 205604"/>
                <a:gd name="connsiteX91" fmla="*/ 2728284 w 5500145"/>
                <a:gd name="connsiteY91" fmla="*/ 43284 h 205604"/>
                <a:gd name="connsiteX92" fmla="*/ 2782390 w 5500145"/>
                <a:gd name="connsiteY92" fmla="*/ 37873 h 205604"/>
                <a:gd name="connsiteX93" fmla="*/ 2793212 w 5500145"/>
                <a:gd name="connsiteY93" fmla="*/ 27052 h 205604"/>
                <a:gd name="connsiteX94" fmla="*/ 2798622 w 5500145"/>
                <a:gd name="connsiteY94" fmla="*/ 10820 h 205604"/>
                <a:gd name="connsiteX95" fmla="*/ 2814854 w 5500145"/>
                <a:gd name="connsiteY95" fmla="*/ 16231 h 205604"/>
                <a:gd name="connsiteX96" fmla="*/ 2863550 w 5500145"/>
                <a:gd name="connsiteY96" fmla="*/ 54105 h 205604"/>
                <a:gd name="connsiteX97" fmla="*/ 2901425 w 5500145"/>
                <a:gd name="connsiteY97" fmla="*/ 43284 h 205604"/>
                <a:gd name="connsiteX98" fmla="*/ 2923067 w 5500145"/>
                <a:gd name="connsiteY98" fmla="*/ 48695 h 205604"/>
                <a:gd name="connsiteX99" fmla="*/ 2933889 w 5500145"/>
                <a:gd name="connsiteY99" fmla="*/ 59516 h 205604"/>
                <a:gd name="connsiteX100" fmla="*/ 2987995 w 5500145"/>
                <a:gd name="connsiteY100" fmla="*/ 59516 h 205604"/>
                <a:gd name="connsiteX101" fmla="*/ 3031280 w 5500145"/>
                <a:gd name="connsiteY101" fmla="*/ 37873 h 205604"/>
                <a:gd name="connsiteX102" fmla="*/ 3063744 w 5500145"/>
                <a:gd name="connsiteY102" fmla="*/ 32463 h 205604"/>
                <a:gd name="connsiteX103" fmla="*/ 3096208 w 5500145"/>
                <a:gd name="connsiteY103" fmla="*/ 21641 h 205604"/>
                <a:gd name="connsiteX104" fmla="*/ 3112440 w 5500145"/>
                <a:gd name="connsiteY104" fmla="*/ 16231 h 205604"/>
                <a:gd name="connsiteX105" fmla="*/ 3117851 w 5500145"/>
                <a:gd name="connsiteY105" fmla="*/ 32463 h 205604"/>
                <a:gd name="connsiteX106" fmla="*/ 3199010 w 5500145"/>
                <a:gd name="connsiteY106" fmla="*/ 43284 h 205604"/>
                <a:gd name="connsiteX107" fmla="*/ 3220653 w 5500145"/>
                <a:gd name="connsiteY107" fmla="*/ 48695 h 205604"/>
                <a:gd name="connsiteX108" fmla="*/ 3247706 w 5500145"/>
                <a:gd name="connsiteY108" fmla="*/ 70337 h 205604"/>
                <a:gd name="connsiteX109" fmla="*/ 3323455 w 5500145"/>
                <a:gd name="connsiteY109" fmla="*/ 54105 h 205604"/>
                <a:gd name="connsiteX110" fmla="*/ 3334277 w 5500145"/>
                <a:gd name="connsiteY110" fmla="*/ 43284 h 205604"/>
                <a:gd name="connsiteX111" fmla="*/ 3366741 w 5500145"/>
                <a:gd name="connsiteY111" fmla="*/ 48695 h 205604"/>
                <a:gd name="connsiteX112" fmla="*/ 3382973 w 5500145"/>
                <a:gd name="connsiteY112" fmla="*/ 54105 h 205604"/>
                <a:gd name="connsiteX113" fmla="*/ 3453311 w 5500145"/>
                <a:gd name="connsiteY113" fmla="*/ 48695 h 205604"/>
                <a:gd name="connsiteX114" fmla="*/ 3507418 w 5500145"/>
                <a:gd name="connsiteY114" fmla="*/ 37873 h 205604"/>
                <a:gd name="connsiteX115" fmla="*/ 3523649 w 5500145"/>
                <a:gd name="connsiteY115" fmla="*/ 64927 h 205604"/>
                <a:gd name="connsiteX116" fmla="*/ 3539881 w 5500145"/>
                <a:gd name="connsiteY116" fmla="*/ 59516 h 205604"/>
                <a:gd name="connsiteX117" fmla="*/ 3566935 w 5500145"/>
                <a:gd name="connsiteY117" fmla="*/ 54105 h 205604"/>
                <a:gd name="connsiteX118" fmla="*/ 3658916 w 5500145"/>
                <a:gd name="connsiteY118" fmla="*/ 43284 h 205604"/>
                <a:gd name="connsiteX119" fmla="*/ 3685969 w 5500145"/>
                <a:gd name="connsiteY119" fmla="*/ 48695 h 205604"/>
                <a:gd name="connsiteX120" fmla="*/ 3745486 w 5500145"/>
                <a:gd name="connsiteY120" fmla="*/ 43284 h 205604"/>
                <a:gd name="connsiteX121" fmla="*/ 3761718 w 5500145"/>
                <a:gd name="connsiteY121" fmla="*/ 48695 h 205604"/>
                <a:gd name="connsiteX122" fmla="*/ 3777950 w 5500145"/>
                <a:gd name="connsiteY122" fmla="*/ 59516 h 205604"/>
                <a:gd name="connsiteX123" fmla="*/ 3815825 w 5500145"/>
                <a:gd name="connsiteY123" fmla="*/ 54105 h 205604"/>
                <a:gd name="connsiteX124" fmla="*/ 3880752 w 5500145"/>
                <a:gd name="connsiteY124" fmla="*/ 37873 h 205604"/>
                <a:gd name="connsiteX125" fmla="*/ 3945680 w 5500145"/>
                <a:gd name="connsiteY125" fmla="*/ 43284 h 205604"/>
                <a:gd name="connsiteX126" fmla="*/ 3967323 w 5500145"/>
                <a:gd name="connsiteY126" fmla="*/ 21641 h 205604"/>
                <a:gd name="connsiteX127" fmla="*/ 3999787 w 5500145"/>
                <a:gd name="connsiteY127" fmla="*/ 37873 h 205604"/>
                <a:gd name="connsiteX128" fmla="*/ 4010608 w 5500145"/>
                <a:gd name="connsiteY128" fmla="*/ 48695 h 205604"/>
                <a:gd name="connsiteX129" fmla="*/ 4026840 w 5500145"/>
                <a:gd name="connsiteY129" fmla="*/ 54105 h 205604"/>
                <a:gd name="connsiteX130" fmla="*/ 4070125 w 5500145"/>
                <a:gd name="connsiteY130" fmla="*/ 48695 h 205604"/>
                <a:gd name="connsiteX131" fmla="*/ 4080947 w 5500145"/>
                <a:gd name="connsiteY131" fmla="*/ 37873 h 205604"/>
                <a:gd name="connsiteX132" fmla="*/ 4097178 w 5500145"/>
                <a:gd name="connsiteY132" fmla="*/ 32463 h 205604"/>
                <a:gd name="connsiteX133" fmla="*/ 4118821 w 5500145"/>
                <a:gd name="connsiteY133" fmla="*/ 37873 h 205604"/>
                <a:gd name="connsiteX134" fmla="*/ 4151285 w 5500145"/>
                <a:gd name="connsiteY134" fmla="*/ 59516 h 205604"/>
                <a:gd name="connsiteX135" fmla="*/ 4194570 w 5500145"/>
                <a:gd name="connsiteY135" fmla="*/ 54105 h 205604"/>
                <a:gd name="connsiteX136" fmla="*/ 4227034 w 5500145"/>
                <a:gd name="connsiteY136" fmla="*/ 32463 h 205604"/>
                <a:gd name="connsiteX137" fmla="*/ 4243266 w 5500145"/>
                <a:gd name="connsiteY137" fmla="*/ 37873 h 205604"/>
                <a:gd name="connsiteX138" fmla="*/ 4259498 w 5500145"/>
                <a:gd name="connsiteY138" fmla="*/ 64927 h 205604"/>
                <a:gd name="connsiteX139" fmla="*/ 4313604 w 5500145"/>
                <a:gd name="connsiteY139" fmla="*/ 54105 h 205604"/>
                <a:gd name="connsiteX140" fmla="*/ 4324426 w 5500145"/>
                <a:gd name="connsiteY140" fmla="*/ 43284 h 205604"/>
                <a:gd name="connsiteX141" fmla="*/ 4340658 w 5500145"/>
                <a:gd name="connsiteY141" fmla="*/ 32463 h 205604"/>
                <a:gd name="connsiteX142" fmla="*/ 4351479 w 5500145"/>
                <a:gd name="connsiteY142" fmla="*/ 21641 h 205604"/>
                <a:gd name="connsiteX143" fmla="*/ 4367711 w 5500145"/>
                <a:gd name="connsiteY143" fmla="*/ 16231 h 205604"/>
                <a:gd name="connsiteX144" fmla="*/ 4389354 w 5500145"/>
                <a:gd name="connsiteY144" fmla="*/ 21641 h 205604"/>
                <a:gd name="connsiteX145" fmla="*/ 4400175 w 5500145"/>
                <a:gd name="connsiteY145" fmla="*/ 37873 h 205604"/>
                <a:gd name="connsiteX146" fmla="*/ 4454281 w 5500145"/>
                <a:gd name="connsiteY146" fmla="*/ 32463 h 205604"/>
                <a:gd name="connsiteX147" fmla="*/ 4465103 w 5500145"/>
                <a:gd name="connsiteY147" fmla="*/ 21641 h 205604"/>
                <a:gd name="connsiteX148" fmla="*/ 4497567 w 5500145"/>
                <a:gd name="connsiteY148" fmla="*/ 10820 h 205604"/>
                <a:gd name="connsiteX149" fmla="*/ 4502977 w 5500145"/>
                <a:gd name="connsiteY149" fmla="*/ 27052 h 205604"/>
                <a:gd name="connsiteX150" fmla="*/ 4508388 w 5500145"/>
                <a:gd name="connsiteY150" fmla="*/ 48695 h 205604"/>
                <a:gd name="connsiteX151" fmla="*/ 4524620 w 5500145"/>
                <a:gd name="connsiteY151" fmla="*/ 59516 h 205604"/>
                <a:gd name="connsiteX152" fmla="*/ 4589548 w 5500145"/>
                <a:gd name="connsiteY152" fmla="*/ 43284 h 205604"/>
                <a:gd name="connsiteX153" fmla="*/ 4622012 w 5500145"/>
                <a:gd name="connsiteY153" fmla="*/ 5410 h 205604"/>
                <a:gd name="connsiteX154" fmla="*/ 4649065 w 5500145"/>
                <a:gd name="connsiteY154" fmla="*/ 32463 h 205604"/>
                <a:gd name="connsiteX155" fmla="*/ 4681529 w 5500145"/>
                <a:gd name="connsiteY155" fmla="*/ 27052 h 205604"/>
                <a:gd name="connsiteX156" fmla="*/ 4697761 w 5500145"/>
                <a:gd name="connsiteY156" fmla="*/ 16231 h 205604"/>
                <a:gd name="connsiteX157" fmla="*/ 4730225 w 5500145"/>
                <a:gd name="connsiteY157" fmla="*/ 5410 h 205604"/>
                <a:gd name="connsiteX158" fmla="*/ 4746457 w 5500145"/>
                <a:gd name="connsiteY158" fmla="*/ 16231 h 205604"/>
                <a:gd name="connsiteX159" fmla="*/ 4762689 w 5500145"/>
                <a:gd name="connsiteY159" fmla="*/ 32463 h 205604"/>
                <a:gd name="connsiteX160" fmla="*/ 4778920 w 5500145"/>
                <a:gd name="connsiteY160" fmla="*/ 37873 h 205604"/>
                <a:gd name="connsiteX161" fmla="*/ 4811384 w 5500145"/>
                <a:gd name="connsiteY161" fmla="*/ 27052 h 205604"/>
                <a:gd name="connsiteX162" fmla="*/ 4822206 w 5500145"/>
                <a:gd name="connsiteY162" fmla="*/ 16231 h 205604"/>
                <a:gd name="connsiteX163" fmla="*/ 4838438 w 5500145"/>
                <a:gd name="connsiteY163" fmla="*/ 10820 h 205604"/>
                <a:gd name="connsiteX164" fmla="*/ 4935829 w 5500145"/>
                <a:gd name="connsiteY164" fmla="*/ 27052 h 205604"/>
                <a:gd name="connsiteX165" fmla="*/ 4941240 w 5500145"/>
                <a:gd name="connsiteY165" fmla="*/ 43284 h 205604"/>
                <a:gd name="connsiteX166" fmla="*/ 4957472 w 5500145"/>
                <a:gd name="connsiteY166" fmla="*/ 54105 h 205604"/>
                <a:gd name="connsiteX167" fmla="*/ 4984525 w 5500145"/>
                <a:gd name="connsiteY167" fmla="*/ 70337 h 205604"/>
                <a:gd name="connsiteX168" fmla="*/ 5006168 w 5500145"/>
                <a:gd name="connsiteY168" fmla="*/ 64927 h 205604"/>
                <a:gd name="connsiteX169" fmla="*/ 5016989 w 5500145"/>
                <a:gd name="connsiteY169" fmla="*/ 32463 h 205604"/>
                <a:gd name="connsiteX170" fmla="*/ 5054864 w 5500145"/>
                <a:gd name="connsiteY170" fmla="*/ 48695 h 205604"/>
                <a:gd name="connsiteX171" fmla="*/ 5087328 w 5500145"/>
                <a:gd name="connsiteY171" fmla="*/ 59516 h 205604"/>
                <a:gd name="connsiteX172" fmla="*/ 5136023 w 5500145"/>
                <a:gd name="connsiteY172" fmla="*/ 64927 h 205604"/>
                <a:gd name="connsiteX173" fmla="*/ 5163077 w 5500145"/>
                <a:gd name="connsiteY173" fmla="*/ 81159 h 205604"/>
                <a:gd name="connsiteX174" fmla="*/ 5168487 w 5500145"/>
                <a:gd name="connsiteY174" fmla="*/ 64927 h 205604"/>
                <a:gd name="connsiteX175" fmla="*/ 5206362 w 5500145"/>
                <a:gd name="connsiteY175" fmla="*/ 75748 h 205604"/>
                <a:gd name="connsiteX176" fmla="*/ 5217183 w 5500145"/>
                <a:gd name="connsiteY176" fmla="*/ 91980 h 205604"/>
                <a:gd name="connsiteX177" fmla="*/ 5228004 w 5500145"/>
                <a:gd name="connsiteY177" fmla="*/ 59516 h 205604"/>
                <a:gd name="connsiteX178" fmla="*/ 5233415 w 5500145"/>
                <a:gd name="connsiteY178" fmla="*/ 43284 h 205604"/>
                <a:gd name="connsiteX179" fmla="*/ 5249647 w 5500145"/>
                <a:gd name="connsiteY179" fmla="*/ 48695 h 205604"/>
                <a:gd name="connsiteX180" fmla="*/ 5265879 w 5500145"/>
                <a:gd name="connsiteY180" fmla="*/ 81159 h 205604"/>
                <a:gd name="connsiteX181" fmla="*/ 5276700 w 5500145"/>
                <a:gd name="connsiteY181" fmla="*/ 97391 h 205604"/>
                <a:gd name="connsiteX182" fmla="*/ 5282111 w 5500145"/>
                <a:gd name="connsiteY182" fmla="*/ 113623 h 205604"/>
                <a:gd name="connsiteX183" fmla="*/ 5292932 w 5500145"/>
                <a:gd name="connsiteY183" fmla="*/ 129854 h 205604"/>
                <a:gd name="connsiteX184" fmla="*/ 5303754 w 5500145"/>
                <a:gd name="connsiteY184" fmla="*/ 162318 h 205604"/>
                <a:gd name="connsiteX185" fmla="*/ 5309164 w 5500145"/>
                <a:gd name="connsiteY185" fmla="*/ 178550 h 205604"/>
                <a:gd name="connsiteX186" fmla="*/ 2712052 w 5500145"/>
                <a:gd name="connsiteY186" fmla="*/ 167729 h 205604"/>
                <a:gd name="connsiteX187" fmla="*/ 2576786 w 5500145"/>
                <a:gd name="connsiteY187" fmla="*/ 151497 h 205604"/>
                <a:gd name="connsiteX188" fmla="*/ 2349538 w 5500145"/>
                <a:gd name="connsiteY188" fmla="*/ 140676 h 205604"/>
                <a:gd name="connsiteX189" fmla="*/ 2241325 w 5500145"/>
                <a:gd name="connsiteY189" fmla="*/ 135265 h 205604"/>
                <a:gd name="connsiteX190" fmla="*/ 1873401 w 5500145"/>
                <a:gd name="connsiteY190" fmla="*/ 129854 h 205604"/>
                <a:gd name="connsiteX191" fmla="*/ 1435138 w 5500145"/>
                <a:gd name="connsiteY191" fmla="*/ 135265 h 205604"/>
                <a:gd name="connsiteX192" fmla="*/ 1408085 w 5500145"/>
                <a:gd name="connsiteY192" fmla="*/ 140676 h 205604"/>
                <a:gd name="connsiteX193" fmla="*/ 1321515 w 5500145"/>
                <a:gd name="connsiteY193" fmla="*/ 146086 h 205604"/>
                <a:gd name="connsiteX194" fmla="*/ 1164606 w 5500145"/>
                <a:gd name="connsiteY194" fmla="*/ 151497 h 205604"/>
                <a:gd name="connsiteX195" fmla="*/ 488274 w 5500145"/>
                <a:gd name="connsiteY195" fmla="*/ 173140 h 205604"/>
                <a:gd name="connsiteX196" fmla="*/ 380061 w 5500145"/>
                <a:gd name="connsiteY196" fmla="*/ 178550 h 205604"/>
                <a:gd name="connsiteX197" fmla="*/ 342187 w 5500145"/>
                <a:gd name="connsiteY197" fmla="*/ 183961 h 205604"/>
                <a:gd name="connsiteX198" fmla="*/ 293491 w 5500145"/>
                <a:gd name="connsiteY198" fmla="*/ 189372 h 205604"/>
                <a:gd name="connsiteX199" fmla="*/ 228563 w 5500145"/>
                <a:gd name="connsiteY199" fmla="*/ 200193 h 205604"/>
                <a:gd name="connsiteX200" fmla="*/ 93297 w 5500145"/>
                <a:gd name="connsiteY200" fmla="*/ 205604 h 205604"/>
                <a:gd name="connsiteX201" fmla="*/ 1316 w 5500145"/>
                <a:gd name="connsiteY201" fmla="*/ 200193 h 205604"/>
                <a:gd name="connsiteX202" fmla="*/ 17548 w 5500145"/>
                <a:gd name="connsiteY202" fmla="*/ 189372 h 205604"/>
                <a:gd name="connsiteX203" fmla="*/ 22958 w 5500145"/>
                <a:gd name="connsiteY203" fmla="*/ 173140 h 205604"/>
                <a:gd name="connsiteX204" fmla="*/ 12137 w 5500145"/>
                <a:gd name="connsiteY204" fmla="*/ 156908 h 205604"/>
                <a:gd name="connsiteX0" fmla="*/ 12137 w 5337934"/>
                <a:gd name="connsiteY0" fmla="*/ 156908 h 205604"/>
                <a:gd name="connsiteX1" fmla="*/ 17548 w 5337934"/>
                <a:gd name="connsiteY1" fmla="*/ 129854 h 205604"/>
                <a:gd name="connsiteX2" fmla="*/ 28369 w 5337934"/>
                <a:gd name="connsiteY2" fmla="*/ 43284 h 205604"/>
                <a:gd name="connsiteX3" fmla="*/ 33780 w 5337934"/>
                <a:gd name="connsiteY3" fmla="*/ 27052 h 205604"/>
                <a:gd name="connsiteX4" fmla="*/ 39190 w 5337934"/>
                <a:gd name="connsiteY4" fmla="*/ 5410 h 205604"/>
                <a:gd name="connsiteX5" fmla="*/ 93297 w 5337934"/>
                <a:gd name="connsiteY5" fmla="*/ 43284 h 205604"/>
                <a:gd name="connsiteX6" fmla="*/ 120350 w 5337934"/>
                <a:gd name="connsiteY6" fmla="*/ 75748 h 205604"/>
                <a:gd name="connsiteX7" fmla="*/ 136582 w 5337934"/>
                <a:gd name="connsiteY7" fmla="*/ 70337 h 205604"/>
                <a:gd name="connsiteX8" fmla="*/ 163635 w 5337934"/>
                <a:gd name="connsiteY8" fmla="*/ 54105 h 205604"/>
                <a:gd name="connsiteX9" fmla="*/ 196099 w 5337934"/>
                <a:gd name="connsiteY9" fmla="*/ 70337 h 205604"/>
                <a:gd name="connsiteX10" fmla="*/ 217742 w 5337934"/>
                <a:gd name="connsiteY10" fmla="*/ 64927 h 205604"/>
                <a:gd name="connsiteX11" fmla="*/ 250206 w 5337934"/>
                <a:gd name="connsiteY11" fmla="*/ 48695 h 205604"/>
                <a:gd name="connsiteX12" fmla="*/ 304312 w 5337934"/>
                <a:gd name="connsiteY12" fmla="*/ 64927 h 205604"/>
                <a:gd name="connsiteX13" fmla="*/ 320544 w 5337934"/>
                <a:gd name="connsiteY13" fmla="*/ 70337 h 205604"/>
                <a:gd name="connsiteX14" fmla="*/ 336776 w 5337934"/>
                <a:gd name="connsiteY14" fmla="*/ 81159 h 205604"/>
                <a:gd name="connsiteX15" fmla="*/ 396293 w 5337934"/>
                <a:gd name="connsiteY15" fmla="*/ 81159 h 205604"/>
                <a:gd name="connsiteX16" fmla="*/ 450400 w 5337934"/>
                <a:gd name="connsiteY16" fmla="*/ 81159 h 205604"/>
                <a:gd name="connsiteX17" fmla="*/ 504506 w 5337934"/>
                <a:gd name="connsiteY17" fmla="*/ 70337 h 205604"/>
                <a:gd name="connsiteX18" fmla="*/ 515328 w 5337934"/>
                <a:gd name="connsiteY18" fmla="*/ 59516 h 205604"/>
                <a:gd name="connsiteX19" fmla="*/ 531560 w 5337934"/>
                <a:gd name="connsiteY19" fmla="*/ 64927 h 205604"/>
                <a:gd name="connsiteX20" fmla="*/ 558613 w 5337934"/>
                <a:gd name="connsiteY20" fmla="*/ 70337 h 205604"/>
                <a:gd name="connsiteX21" fmla="*/ 585666 w 5337934"/>
                <a:gd name="connsiteY21" fmla="*/ 64927 h 205604"/>
                <a:gd name="connsiteX22" fmla="*/ 601898 w 5337934"/>
                <a:gd name="connsiteY22" fmla="*/ 59516 h 205604"/>
                <a:gd name="connsiteX23" fmla="*/ 618130 w 5337934"/>
                <a:gd name="connsiteY23" fmla="*/ 70337 h 205604"/>
                <a:gd name="connsiteX24" fmla="*/ 628951 w 5337934"/>
                <a:gd name="connsiteY24" fmla="*/ 86569 h 205604"/>
                <a:gd name="connsiteX25" fmla="*/ 683058 w 5337934"/>
                <a:gd name="connsiteY25" fmla="*/ 86569 h 205604"/>
                <a:gd name="connsiteX26" fmla="*/ 699290 w 5337934"/>
                <a:gd name="connsiteY26" fmla="*/ 75748 h 205604"/>
                <a:gd name="connsiteX27" fmla="*/ 731754 w 5337934"/>
                <a:gd name="connsiteY27" fmla="*/ 86569 h 205604"/>
                <a:gd name="connsiteX28" fmla="*/ 742575 w 5337934"/>
                <a:gd name="connsiteY28" fmla="*/ 97391 h 205604"/>
                <a:gd name="connsiteX29" fmla="*/ 780449 w 5337934"/>
                <a:gd name="connsiteY29" fmla="*/ 97391 h 205604"/>
                <a:gd name="connsiteX30" fmla="*/ 796681 w 5337934"/>
                <a:gd name="connsiteY30" fmla="*/ 86569 h 205604"/>
                <a:gd name="connsiteX31" fmla="*/ 812913 w 5337934"/>
                <a:gd name="connsiteY31" fmla="*/ 64927 h 205604"/>
                <a:gd name="connsiteX32" fmla="*/ 829145 w 5337934"/>
                <a:gd name="connsiteY32" fmla="*/ 59516 h 205604"/>
                <a:gd name="connsiteX33" fmla="*/ 845377 w 5337934"/>
                <a:gd name="connsiteY33" fmla="*/ 70337 h 205604"/>
                <a:gd name="connsiteX34" fmla="*/ 877841 w 5337934"/>
                <a:gd name="connsiteY34" fmla="*/ 81159 h 205604"/>
                <a:gd name="connsiteX35" fmla="*/ 921126 w 5337934"/>
                <a:gd name="connsiteY35" fmla="*/ 75748 h 205604"/>
                <a:gd name="connsiteX36" fmla="*/ 937358 w 5337934"/>
                <a:gd name="connsiteY36" fmla="*/ 70337 h 205604"/>
                <a:gd name="connsiteX37" fmla="*/ 926537 w 5337934"/>
                <a:gd name="connsiteY37" fmla="*/ 54105 h 205604"/>
                <a:gd name="connsiteX38" fmla="*/ 953590 w 5337934"/>
                <a:gd name="connsiteY38" fmla="*/ 59516 h 205604"/>
                <a:gd name="connsiteX39" fmla="*/ 1034750 w 5337934"/>
                <a:gd name="connsiteY39" fmla="*/ 64927 h 205604"/>
                <a:gd name="connsiteX40" fmla="*/ 1094267 w 5337934"/>
                <a:gd name="connsiteY40" fmla="*/ 81159 h 205604"/>
                <a:gd name="connsiteX41" fmla="*/ 1105089 w 5337934"/>
                <a:gd name="connsiteY41" fmla="*/ 70337 h 205604"/>
                <a:gd name="connsiteX42" fmla="*/ 1121320 w 5337934"/>
                <a:gd name="connsiteY42" fmla="*/ 75748 h 205604"/>
                <a:gd name="connsiteX43" fmla="*/ 1142963 w 5337934"/>
                <a:gd name="connsiteY43" fmla="*/ 81159 h 205604"/>
                <a:gd name="connsiteX44" fmla="*/ 1202480 w 5337934"/>
                <a:gd name="connsiteY44" fmla="*/ 75748 h 205604"/>
                <a:gd name="connsiteX45" fmla="*/ 1218712 w 5337934"/>
                <a:gd name="connsiteY45" fmla="*/ 70337 h 205604"/>
                <a:gd name="connsiteX46" fmla="*/ 1251176 w 5337934"/>
                <a:gd name="connsiteY46" fmla="*/ 86569 h 205604"/>
                <a:gd name="connsiteX47" fmla="*/ 1294461 w 5337934"/>
                <a:gd name="connsiteY47" fmla="*/ 81159 h 205604"/>
                <a:gd name="connsiteX48" fmla="*/ 1310693 w 5337934"/>
                <a:gd name="connsiteY48" fmla="*/ 75748 h 205604"/>
                <a:gd name="connsiteX49" fmla="*/ 1332336 w 5337934"/>
                <a:gd name="connsiteY49" fmla="*/ 54105 h 205604"/>
                <a:gd name="connsiteX50" fmla="*/ 1370210 w 5337934"/>
                <a:gd name="connsiteY50" fmla="*/ 54105 h 205604"/>
                <a:gd name="connsiteX51" fmla="*/ 1391853 w 5337934"/>
                <a:gd name="connsiteY51" fmla="*/ 32463 h 205604"/>
                <a:gd name="connsiteX52" fmla="*/ 1462191 w 5337934"/>
                <a:gd name="connsiteY52" fmla="*/ 21641 h 205604"/>
                <a:gd name="connsiteX53" fmla="*/ 1483834 w 5337934"/>
                <a:gd name="connsiteY53" fmla="*/ 16231 h 205604"/>
                <a:gd name="connsiteX54" fmla="*/ 1505477 w 5337934"/>
                <a:gd name="connsiteY54" fmla="*/ 37873 h 205604"/>
                <a:gd name="connsiteX55" fmla="*/ 1510887 w 5337934"/>
                <a:gd name="connsiteY55" fmla="*/ 59516 h 205604"/>
                <a:gd name="connsiteX56" fmla="*/ 1581226 w 5337934"/>
                <a:gd name="connsiteY56" fmla="*/ 64927 h 205604"/>
                <a:gd name="connsiteX57" fmla="*/ 1613690 w 5337934"/>
                <a:gd name="connsiteY57" fmla="*/ 75748 h 205604"/>
                <a:gd name="connsiteX58" fmla="*/ 1629922 w 5337934"/>
                <a:gd name="connsiteY58" fmla="*/ 86569 h 205604"/>
                <a:gd name="connsiteX59" fmla="*/ 1651564 w 5337934"/>
                <a:gd name="connsiteY59" fmla="*/ 91980 h 205604"/>
                <a:gd name="connsiteX60" fmla="*/ 1700260 w 5337934"/>
                <a:gd name="connsiteY60" fmla="*/ 86569 h 205604"/>
                <a:gd name="connsiteX61" fmla="*/ 1711081 w 5337934"/>
                <a:gd name="connsiteY61" fmla="*/ 70337 h 205604"/>
                <a:gd name="connsiteX62" fmla="*/ 1721903 w 5337934"/>
                <a:gd name="connsiteY62" fmla="*/ 59516 h 205604"/>
                <a:gd name="connsiteX63" fmla="*/ 1738135 w 5337934"/>
                <a:gd name="connsiteY63" fmla="*/ 64927 h 205604"/>
                <a:gd name="connsiteX64" fmla="*/ 1748956 w 5337934"/>
                <a:gd name="connsiteY64" fmla="*/ 81159 h 205604"/>
                <a:gd name="connsiteX65" fmla="*/ 1781420 w 5337934"/>
                <a:gd name="connsiteY65" fmla="*/ 91980 h 205604"/>
                <a:gd name="connsiteX66" fmla="*/ 1813884 w 5337934"/>
                <a:gd name="connsiteY66" fmla="*/ 86569 h 205604"/>
                <a:gd name="connsiteX67" fmla="*/ 1830116 w 5337934"/>
                <a:gd name="connsiteY67" fmla="*/ 81159 h 205604"/>
                <a:gd name="connsiteX68" fmla="*/ 1916686 w 5337934"/>
                <a:gd name="connsiteY68" fmla="*/ 75748 h 205604"/>
                <a:gd name="connsiteX69" fmla="*/ 1954561 w 5337934"/>
                <a:gd name="connsiteY69" fmla="*/ 86569 h 205604"/>
                <a:gd name="connsiteX70" fmla="*/ 2019489 w 5337934"/>
                <a:gd name="connsiteY70" fmla="*/ 81159 h 205604"/>
                <a:gd name="connsiteX71" fmla="*/ 2046542 w 5337934"/>
                <a:gd name="connsiteY71" fmla="*/ 64927 h 205604"/>
                <a:gd name="connsiteX72" fmla="*/ 2068184 w 5337934"/>
                <a:gd name="connsiteY72" fmla="*/ 37873 h 205604"/>
                <a:gd name="connsiteX73" fmla="*/ 2079006 w 5337934"/>
                <a:gd name="connsiteY73" fmla="*/ 27052 h 205604"/>
                <a:gd name="connsiteX74" fmla="*/ 2089827 w 5337934"/>
                <a:gd name="connsiteY74" fmla="*/ 43284 h 205604"/>
                <a:gd name="connsiteX75" fmla="*/ 2122291 w 5337934"/>
                <a:gd name="connsiteY75" fmla="*/ 59516 h 205604"/>
                <a:gd name="connsiteX76" fmla="*/ 2170987 w 5337934"/>
                <a:gd name="connsiteY76" fmla="*/ 54105 h 205604"/>
                <a:gd name="connsiteX77" fmla="*/ 2187219 w 5337934"/>
                <a:gd name="connsiteY77" fmla="*/ 48695 h 205604"/>
                <a:gd name="connsiteX78" fmla="*/ 2273789 w 5337934"/>
                <a:gd name="connsiteY78" fmla="*/ 59516 h 205604"/>
                <a:gd name="connsiteX79" fmla="*/ 2322485 w 5337934"/>
                <a:gd name="connsiteY79" fmla="*/ 54105 h 205604"/>
                <a:gd name="connsiteX80" fmla="*/ 2365770 w 5337934"/>
                <a:gd name="connsiteY80" fmla="*/ 48695 h 205604"/>
                <a:gd name="connsiteX81" fmla="*/ 2409055 w 5337934"/>
                <a:gd name="connsiteY81" fmla="*/ 43284 h 205604"/>
                <a:gd name="connsiteX82" fmla="*/ 2425287 w 5337934"/>
                <a:gd name="connsiteY82" fmla="*/ 54105 h 205604"/>
                <a:gd name="connsiteX83" fmla="*/ 2441519 w 5337934"/>
                <a:gd name="connsiteY83" fmla="*/ 59516 h 205604"/>
                <a:gd name="connsiteX84" fmla="*/ 2528090 w 5337934"/>
                <a:gd name="connsiteY84" fmla="*/ 54105 h 205604"/>
                <a:gd name="connsiteX85" fmla="*/ 2544322 w 5337934"/>
                <a:gd name="connsiteY85" fmla="*/ 43284 h 205604"/>
                <a:gd name="connsiteX86" fmla="*/ 2576786 w 5337934"/>
                <a:gd name="connsiteY86" fmla="*/ 21641 h 205604"/>
                <a:gd name="connsiteX87" fmla="*/ 2620071 w 5337934"/>
                <a:gd name="connsiteY87" fmla="*/ 54105 h 205604"/>
                <a:gd name="connsiteX88" fmla="*/ 2641713 w 5337934"/>
                <a:gd name="connsiteY88" fmla="*/ 59516 h 205604"/>
                <a:gd name="connsiteX89" fmla="*/ 2652535 w 5337934"/>
                <a:gd name="connsiteY89" fmla="*/ 70337 h 205604"/>
                <a:gd name="connsiteX90" fmla="*/ 2717462 w 5337934"/>
                <a:gd name="connsiteY90" fmla="*/ 54105 h 205604"/>
                <a:gd name="connsiteX91" fmla="*/ 2728284 w 5337934"/>
                <a:gd name="connsiteY91" fmla="*/ 43284 h 205604"/>
                <a:gd name="connsiteX92" fmla="*/ 2782390 w 5337934"/>
                <a:gd name="connsiteY92" fmla="*/ 37873 h 205604"/>
                <a:gd name="connsiteX93" fmla="*/ 2793212 w 5337934"/>
                <a:gd name="connsiteY93" fmla="*/ 27052 h 205604"/>
                <a:gd name="connsiteX94" fmla="*/ 2798622 w 5337934"/>
                <a:gd name="connsiteY94" fmla="*/ 10820 h 205604"/>
                <a:gd name="connsiteX95" fmla="*/ 2814854 w 5337934"/>
                <a:gd name="connsiteY95" fmla="*/ 16231 h 205604"/>
                <a:gd name="connsiteX96" fmla="*/ 2863550 w 5337934"/>
                <a:gd name="connsiteY96" fmla="*/ 54105 h 205604"/>
                <a:gd name="connsiteX97" fmla="*/ 2901425 w 5337934"/>
                <a:gd name="connsiteY97" fmla="*/ 43284 h 205604"/>
                <a:gd name="connsiteX98" fmla="*/ 2923067 w 5337934"/>
                <a:gd name="connsiteY98" fmla="*/ 48695 h 205604"/>
                <a:gd name="connsiteX99" fmla="*/ 2933889 w 5337934"/>
                <a:gd name="connsiteY99" fmla="*/ 59516 h 205604"/>
                <a:gd name="connsiteX100" fmla="*/ 2987995 w 5337934"/>
                <a:gd name="connsiteY100" fmla="*/ 59516 h 205604"/>
                <a:gd name="connsiteX101" fmla="*/ 3031280 w 5337934"/>
                <a:gd name="connsiteY101" fmla="*/ 37873 h 205604"/>
                <a:gd name="connsiteX102" fmla="*/ 3063744 w 5337934"/>
                <a:gd name="connsiteY102" fmla="*/ 32463 h 205604"/>
                <a:gd name="connsiteX103" fmla="*/ 3096208 w 5337934"/>
                <a:gd name="connsiteY103" fmla="*/ 21641 h 205604"/>
                <a:gd name="connsiteX104" fmla="*/ 3112440 w 5337934"/>
                <a:gd name="connsiteY104" fmla="*/ 16231 h 205604"/>
                <a:gd name="connsiteX105" fmla="*/ 3117851 w 5337934"/>
                <a:gd name="connsiteY105" fmla="*/ 32463 h 205604"/>
                <a:gd name="connsiteX106" fmla="*/ 3199010 w 5337934"/>
                <a:gd name="connsiteY106" fmla="*/ 43284 h 205604"/>
                <a:gd name="connsiteX107" fmla="*/ 3220653 w 5337934"/>
                <a:gd name="connsiteY107" fmla="*/ 48695 h 205604"/>
                <a:gd name="connsiteX108" fmla="*/ 3247706 w 5337934"/>
                <a:gd name="connsiteY108" fmla="*/ 70337 h 205604"/>
                <a:gd name="connsiteX109" fmla="*/ 3323455 w 5337934"/>
                <a:gd name="connsiteY109" fmla="*/ 54105 h 205604"/>
                <a:gd name="connsiteX110" fmla="*/ 3334277 w 5337934"/>
                <a:gd name="connsiteY110" fmla="*/ 43284 h 205604"/>
                <a:gd name="connsiteX111" fmla="*/ 3366741 w 5337934"/>
                <a:gd name="connsiteY111" fmla="*/ 48695 h 205604"/>
                <a:gd name="connsiteX112" fmla="*/ 3382973 w 5337934"/>
                <a:gd name="connsiteY112" fmla="*/ 54105 h 205604"/>
                <a:gd name="connsiteX113" fmla="*/ 3453311 w 5337934"/>
                <a:gd name="connsiteY113" fmla="*/ 48695 h 205604"/>
                <a:gd name="connsiteX114" fmla="*/ 3507418 w 5337934"/>
                <a:gd name="connsiteY114" fmla="*/ 37873 h 205604"/>
                <a:gd name="connsiteX115" fmla="*/ 3523649 w 5337934"/>
                <a:gd name="connsiteY115" fmla="*/ 64927 h 205604"/>
                <a:gd name="connsiteX116" fmla="*/ 3539881 w 5337934"/>
                <a:gd name="connsiteY116" fmla="*/ 59516 h 205604"/>
                <a:gd name="connsiteX117" fmla="*/ 3566935 w 5337934"/>
                <a:gd name="connsiteY117" fmla="*/ 54105 h 205604"/>
                <a:gd name="connsiteX118" fmla="*/ 3658916 w 5337934"/>
                <a:gd name="connsiteY118" fmla="*/ 43284 h 205604"/>
                <a:gd name="connsiteX119" fmla="*/ 3685969 w 5337934"/>
                <a:gd name="connsiteY119" fmla="*/ 48695 h 205604"/>
                <a:gd name="connsiteX120" fmla="*/ 3745486 w 5337934"/>
                <a:gd name="connsiteY120" fmla="*/ 43284 h 205604"/>
                <a:gd name="connsiteX121" fmla="*/ 3761718 w 5337934"/>
                <a:gd name="connsiteY121" fmla="*/ 48695 h 205604"/>
                <a:gd name="connsiteX122" fmla="*/ 3777950 w 5337934"/>
                <a:gd name="connsiteY122" fmla="*/ 59516 h 205604"/>
                <a:gd name="connsiteX123" fmla="*/ 3815825 w 5337934"/>
                <a:gd name="connsiteY123" fmla="*/ 54105 h 205604"/>
                <a:gd name="connsiteX124" fmla="*/ 3880752 w 5337934"/>
                <a:gd name="connsiteY124" fmla="*/ 37873 h 205604"/>
                <a:gd name="connsiteX125" fmla="*/ 3945680 w 5337934"/>
                <a:gd name="connsiteY125" fmla="*/ 43284 h 205604"/>
                <a:gd name="connsiteX126" fmla="*/ 3967323 w 5337934"/>
                <a:gd name="connsiteY126" fmla="*/ 21641 h 205604"/>
                <a:gd name="connsiteX127" fmla="*/ 3999787 w 5337934"/>
                <a:gd name="connsiteY127" fmla="*/ 37873 h 205604"/>
                <a:gd name="connsiteX128" fmla="*/ 4010608 w 5337934"/>
                <a:gd name="connsiteY128" fmla="*/ 48695 h 205604"/>
                <a:gd name="connsiteX129" fmla="*/ 4026840 w 5337934"/>
                <a:gd name="connsiteY129" fmla="*/ 54105 h 205604"/>
                <a:gd name="connsiteX130" fmla="*/ 4070125 w 5337934"/>
                <a:gd name="connsiteY130" fmla="*/ 48695 h 205604"/>
                <a:gd name="connsiteX131" fmla="*/ 4080947 w 5337934"/>
                <a:gd name="connsiteY131" fmla="*/ 37873 h 205604"/>
                <a:gd name="connsiteX132" fmla="*/ 4097178 w 5337934"/>
                <a:gd name="connsiteY132" fmla="*/ 32463 h 205604"/>
                <a:gd name="connsiteX133" fmla="*/ 4118821 w 5337934"/>
                <a:gd name="connsiteY133" fmla="*/ 37873 h 205604"/>
                <a:gd name="connsiteX134" fmla="*/ 4151285 w 5337934"/>
                <a:gd name="connsiteY134" fmla="*/ 59516 h 205604"/>
                <a:gd name="connsiteX135" fmla="*/ 4194570 w 5337934"/>
                <a:gd name="connsiteY135" fmla="*/ 54105 h 205604"/>
                <a:gd name="connsiteX136" fmla="*/ 4227034 w 5337934"/>
                <a:gd name="connsiteY136" fmla="*/ 32463 h 205604"/>
                <a:gd name="connsiteX137" fmla="*/ 4243266 w 5337934"/>
                <a:gd name="connsiteY137" fmla="*/ 37873 h 205604"/>
                <a:gd name="connsiteX138" fmla="*/ 4259498 w 5337934"/>
                <a:gd name="connsiteY138" fmla="*/ 64927 h 205604"/>
                <a:gd name="connsiteX139" fmla="*/ 4313604 w 5337934"/>
                <a:gd name="connsiteY139" fmla="*/ 54105 h 205604"/>
                <a:gd name="connsiteX140" fmla="*/ 4324426 w 5337934"/>
                <a:gd name="connsiteY140" fmla="*/ 43284 h 205604"/>
                <a:gd name="connsiteX141" fmla="*/ 4340658 w 5337934"/>
                <a:gd name="connsiteY141" fmla="*/ 32463 h 205604"/>
                <a:gd name="connsiteX142" fmla="*/ 4351479 w 5337934"/>
                <a:gd name="connsiteY142" fmla="*/ 21641 h 205604"/>
                <a:gd name="connsiteX143" fmla="*/ 4367711 w 5337934"/>
                <a:gd name="connsiteY143" fmla="*/ 16231 h 205604"/>
                <a:gd name="connsiteX144" fmla="*/ 4389354 w 5337934"/>
                <a:gd name="connsiteY144" fmla="*/ 21641 h 205604"/>
                <a:gd name="connsiteX145" fmla="*/ 4400175 w 5337934"/>
                <a:gd name="connsiteY145" fmla="*/ 37873 h 205604"/>
                <a:gd name="connsiteX146" fmla="*/ 4454281 w 5337934"/>
                <a:gd name="connsiteY146" fmla="*/ 32463 h 205604"/>
                <a:gd name="connsiteX147" fmla="*/ 4465103 w 5337934"/>
                <a:gd name="connsiteY147" fmla="*/ 21641 h 205604"/>
                <a:gd name="connsiteX148" fmla="*/ 4497567 w 5337934"/>
                <a:gd name="connsiteY148" fmla="*/ 10820 h 205604"/>
                <a:gd name="connsiteX149" fmla="*/ 4502977 w 5337934"/>
                <a:gd name="connsiteY149" fmla="*/ 27052 h 205604"/>
                <a:gd name="connsiteX150" fmla="*/ 4508388 w 5337934"/>
                <a:gd name="connsiteY150" fmla="*/ 48695 h 205604"/>
                <a:gd name="connsiteX151" fmla="*/ 4524620 w 5337934"/>
                <a:gd name="connsiteY151" fmla="*/ 59516 h 205604"/>
                <a:gd name="connsiteX152" fmla="*/ 4589548 w 5337934"/>
                <a:gd name="connsiteY152" fmla="*/ 43284 h 205604"/>
                <a:gd name="connsiteX153" fmla="*/ 4622012 w 5337934"/>
                <a:gd name="connsiteY153" fmla="*/ 5410 h 205604"/>
                <a:gd name="connsiteX154" fmla="*/ 4649065 w 5337934"/>
                <a:gd name="connsiteY154" fmla="*/ 32463 h 205604"/>
                <a:gd name="connsiteX155" fmla="*/ 4681529 w 5337934"/>
                <a:gd name="connsiteY155" fmla="*/ 27052 h 205604"/>
                <a:gd name="connsiteX156" fmla="*/ 4697761 w 5337934"/>
                <a:gd name="connsiteY156" fmla="*/ 16231 h 205604"/>
                <a:gd name="connsiteX157" fmla="*/ 4730225 w 5337934"/>
                <a:gd name="connsiteY157" fmla="*/ 5410 h 205604"/>
                <a:gd name="connsiteX158" fmla="*/ 4746457 w 5337934"/>
                <a:gd name="connsiteY158" fmla="*/ 16231 h 205604"/>
                <a:gd name="connsiteX159" fmla="*/ 4762689 w 5337934"/>
                <a:gd name="connsiteY159" fmla="*/ 32463 h 205604"/>
                <a:gd name="connsiteX160" fmla="*/ 4778920 w 5337934"/>
                <a:gd name="connsiteY160" fmla="*/ 37873 h 205604"/>
                <a:gd name="connsiteX161" fmla="*/ 4811384 w 5337934"/>
                <a:gd name="connsiteY161" fmla="*/ 27052 h 205604"/>
                <a:gd name="connsiteX162" fmla="*/ 4822206 w 5337934"/>
                <a:gd name="connsiteY162" fmla="*/ 16231 h 205604"/>
                <a:gd name="connsiteX163" fmla="*/ 4838438 w 5337934"/>
                <a:gd name="connsiteY163" fmla="*/ 10820 h 205604"/>
                <a:gd name="connsiteX164" fmla="*/ 4935829 w 5337934"/>
                <a:gd name="connsiteY164" fmla="*/ 27052 h 205604"/>
                <a:gd name="connsiteX165" fmla="*/ 4941240 w 5337934"/>
                <a:gd name="connsiteY165" fmla="*/ 43284 h 205604"/>
                <a:gd name="connsiteX166" fmla="*/ 4957472 w 5337934"/>
                <a:gd name="connsiteY166" fmla="*/ 54105 h 205604"/>
                <a:gd name="connsiteX167" fmla="*/ 4984525 w 5337934"/>
                <a:gd name="connsiteY167" fmla="*/ 70337 h 205604"/>
                <a:gd name="connsiteX168" fmla="*/ 5006168 w 5337934"/>
                <a:gd name="connsiteY168" fmla="*/ 64927 h 205604"/>
                <a:gd name="connsiteX169" fmla="*/ 5016989 w 5337934"/>
                <a:gd name="connsiteY169" fmla="*/ 32463 h 205604"/>
                <a:gd name="connsiteX170" fmla="*/ 5054864 w 5337934"/>
                <a:gd name="connsiteY170" fmla="*/ 48695 h 205604"/>
                <a:gd name="connsiteX171" fmla="*/ 5087328 w 5337934"/>
                <a:gd name="connsiteY171" fmla="*/ 59516 h 205604"/>
                <a:gd name="connsiteX172" fmla="*/ 5136023 w 5337934"/>
                <a:gd name="connsiteY172" fmla="*/ 64927 h 205604"/>
                <a:gd name="connsiteX173" fmla="*/ 5163077 w 5337934"/>
                <a:gd name="connsiteY173" fmla="*/ 81159 h 205604"/>
                <a:gd name="connsiteX174" fmla="*/ 5168487 w 5337934"/>
                <a:gd name="connsiteY174" fmla="*/ 64927 h 205604"/>
                <a:gd name="connsiteX175" fmla="*/ 5206362 w 5337934"/>
                <a:gd name="connsiteY175" fmla="*/ 75748 h 205604"/>
                <a:gd name="connsiteX176" fmla="*/ 5217183 w 5337934"/>
                <a:gd name="connsiteY176" fmla="*/ 91980 h 205604"/>
                <a:gd name="connsiteX177" fmla="*/ 5228004 w 5337934"/>
                <a:gd name="connsiteY177" fmla="*/ 59516 h 205604"/>
                <a:gd name="connsiteX178" fmla="*/ 5233415 w 5337934"/>
                <a:gd name="connsiteY178" fmla="*/ 43284 h 205604"/>
                <a:gd name="connsiteX179" fmla="*/ 5249647 w 5337934"/>
                <a:gd name="connsiteY179" fmla="*/ 48695 h 205604"/>
                <a:gd name="connsiteX180" fmla="*/ 5265879 w 5337934"/>
                <a:gd name="connsiteY180" fmla="*/ 81159 h 205604"/>
                <a:gd name="connsiteX181" fmla="*/ 5276700 w 5337934"/>
                <a:gd name="connsiteY181" fmla="*/ 97391 h 205604"/>
                <a:gd name="connsiteX182" fmla="*/ 5282111 w 5337934"/>
                <a:gd name="connsiteY182" fmla="*/ 113623 h 205604"/>
                <a:gd name="connsiteX183" fmla="*/ 5292932 w 5337934"/>
                <a:gd name="connsiteY183" fmla="*/ 129854 h 205604"/>
                <a:gd name="connsiteX184" fmla="*/ 5303754 w 5337934"/>
                <a:gd name="connsiteY184" fmla="*/ 162318 h 205604"/>
                <a:gd name="connsiteX185" fmla="*/ 4808776 w 5337934"/>
                <a:gd name="connsiteY185" fmla="*/ 178550 h 205604"/>
                <a:gd name="connsiteX186" fmla="*/ 2712052 w 5337934"/>
                <a:gd name="connsiteY186" fmla="*/ 167729 h 205604"/>
                <a:gd name="connsiteX187" fmla="*/ 2576786 w 5337934"/>
                <a:gd name="connsiteY187" fmla="*/ 151497 h 205604"/>
                <a:gd name="connsiteX188" fmla="*/ 2349538 w 5337934"/>
                <a:gd name="connsiteY188" fmla="*/ 140676 h 205604"/>
                <a:gd name="connsiteX189" fmla="*/ 2241325 w 5337934"/>
                <a:gd name="connsiteY189" fmla="*/ 135265 h 205604"/>
                <a:gd name="connsiteX190" fmla="*/ 1873401 w 5337934"/>
                <a:gd name="connsiteY190" fmla="*/ 129854 h 205604"/>
                <a:gd name="connsiteX191" fmla="*/ 1435138 w 5337934"/>
                <a:gd name="connsiteY191" fmla="*/ 135265 h 205604"/>
                <a:gd name="connsiteX192" fmla="*/ 1408085 w 5337934"/>
                <a:gd name="connsiteY192" fmla="*/ 140676 h 205604"/>
                <a:gd name="connsiteX193" fmla="*/ 1321515 w 5337934"/>
                <a:gd name="connsiteY193" fmla="*/ 146086 h 205604"/>
                <a:gd name="connsiteX194" fmla="*/ 1164606 w 5337934"/>
                <a:gd name="connsiteY194" fmla="*/ 151497 h 205604"/>
                <a:gd name="connsiteX195" fmla="*/ 488274 w 5337934"/>
                <a:gd name="connsiteY195" fmla="*/ 173140 h 205604"/>
                <a:gd name="connsiteX196" fmla="*/ 380061 w 5337934"/>
                <a:gd name="connsiteY196" fmla="*/ 178550 h 205604"/>
                <a:gd name="connsiteX197" fmla="*/ 342187 w 5337934"/>
                <a:gd name="connsiteY197" fmla="*/ 183961 h 205604"/>
                <a:gd name="connsiteX198" fmla="*/ 293491 w 5337934"/>
                <a:gd name="connsiteY198" fmla="*/ 189372 h 205604"/>
                <a:gd name="connsiteX199" fmla="*/ 228563 w 5337934"/>
                <a:gd name="connsiteY199" fmla="*/ 200193 h 205604"/>
                <a:gd name="connsiteX200" fmla="*/ 93297 w 5337934"/>
                <a:gd name="connsiteY200" fmla="*/ 205604 h 205604"/>
                <a:gd name="connsiteX201" fmla="*/ 1316 w 5337934"/>
                <a:gd name="connsiteY201" fmla="*/ 200193 h 205604"/>
                <a:gd name="connsiteX202" fmla="*/ 17548 w 5337934"/>
                <a:gd name="connsiteY202" fmla="*/ 189372 h 205604"/>
                <a:gd name="connsiteX203" fmla="*/ 22958 w 5337934"/>
                <a:gd name="connsiteY203" fmla="*/ 173140 h 205604"/>
                <a:gd name="connsiteX204" fmla="*/ 12137 w 5337934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712052 w 5308996"/>
                <a:gd name="connsiteY186" fmla="*/ 167729 h 205604"/>
                <a:gd name="connsiteX187" fmla="*/ 2576786 w 5308996"/>
                <a:gd name="connsiteY187" fmla="*/ 151497 h 205604"/>
                <a:gd name="connsiteX188" fmla="*/ 2349538 w 5308996"/>
                <a:gd name="connsiteY188" fmla="*/ 140676 h 205604"/>
                <a:gd name="connsiteX189" fmla="*/ 2241325 w 5308996"/>
                <a:gd name="connsiteY189" fmla="*/ 135265 h 205604"/>
                <a:gd name="connsiteX190" fmla="*/ 1873401 w 5308996"/>
                <a:gd name="connsiteY190" fmla="*/ 129854 h 205604"/>
                <a:gd name="connsiteX191" fmla="*/ 1435138 w 5308996"/>
                <a:gd name="connsiteY191" fmla="*/ 135265 h 205604"/>
                <a:gd name="connsiteX192" fmla="*/ 1408085 w 5308996"/>
                <a:gd name="connsiteY192" fmla="*/ 140676 h 205604"/>
                <a:gd name="connsiteX193" fmla="*/ 1321515 w 5308996"/>
                <a:gd name="connsiteY193" fmla="*/ 146086 h 205604"/>
                <a:gd name="connsiteX194" fmla="*/ 1164606 w 5308996"/>
                <a:gd name="connsiteY194" fmla="*/ 151497 h 205604"/>
                <a:gd name="connsiteX195" fmla="*/ 488274 w 5308996"/>
                <a:gd name="connsiteY195" fmla="*/ 173140 h 205604"/>
                <a:gd name="connsiteX196" fmla="*/ 380061 w 5308996"/>
                <a:gd name="connsiteY196" fmla="*/ 178550 h 205604"/>
                <a:gd name="connsiteX197" fmla="*/ 342187 w 5308996"/>
                <a:gd name="connsiteY197" fmla="*/ 183961 h 205604"/>
                <a:gd name="connsiteX198" fmla="*/ 293491 w 5308996"/>
                <a:gd name="connsiteY198" fmla="*/ 189372 h 205604"/>
                <a:gd name="connsiteX199" fmla="*/ 228563 w 5308996"/>
                <a:gd name="connsiteY199" fmla="*/ 200193 h 205604"/>
                <a:gd name="connsiteX200" fmla="*/ 93297 w 5308996"/>
                <a:gd name="connsiteY200" fmla="*/ 205604 h 205604"/>
                <a:gd name="connsiteX201" fmla="*/ 1316 w 5308996"/>
                <a:gd name="connsiteY201" fmla="*/ 200193 h 205604"/>
                <a:gd name="connsiteX202" fmla="*/ 17548 w 5308996"/>
                <a:gd name="connsiteY202" fmla="*/ 189372 h 205604"/>
                <a:gd name="connsiteX203" fmla="*/ 22958 w 5308996"/>
                <a:gd name="connsiteY203" fmla="*/ 173140 h 205604"/>
                <a:gd name="connsiteX204" fmla="*/ 12137 w 5308996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576786 w 5308996"/>
                <a:gd name="connsiteY186" fmla="*/ 151497 h 205604"/>
                <a:gd name="connsiteX187" fmla="*/ 2349538 w 5308996"/>
                <a:gd name="connsiteY187" fmla="*/ 140676 h 205604"/>
                <a:gd name="connsiteX188" fmla="*/ 2241325 w 5308996"/>
                <a:gd name="connsiteY188" fmla="*/ 135265 h 205604"/>
                <a:gd name="connsiteX189" fmla="*/ 1873401 w 5308996"/>
                <a:gd name="connsiteY189" fmla="*/ 129854 h 205604"/>
                <a:gd name="connsiteX190" fmla="*/ 1435138 w 5308996"/>
                <a:gd name="connsiteY190" fmla="*/ 135265 h 205604"/>
                <a:gd name="connsiteX191" fmla="*/ 1408085 w 5308996"/>
                <a:gd name="connsiteY191" fmla="*/ 140676 h 205604"/>
                <a:gd name="connsiteX192" fmla="*/ 1321515 w 5308996"/>
                <a:gd name="connsiteY192" fmla="*/ 146086 h 205604"/>
                <a:gd name="connsiteX193" fmla="*/ 1164606 w 5308996"/>
                <a:gd name="connsiteY193" fmla="*/ 151497 h 205604"/>
                <a:gd name="connsiteX194" fmla="*/ 488274 w 5308996"/>
                <a:gd name="connsiteY194" fmla="*/ 173140 h 205604"/>
                <a:gd name="connsiteX195" fmla="*/ 380061 w 5308996"/>
                <a:gd name="connsiteY195" fmla="*/ 178550 h 205604"/>
                <a:gd name="connsiteX196" fmla="*/ 342187 w 5308996"/>
                <a:gd name="connsiteY196" fmla="*/ 183961 h 205604"/>
                <a:gd name="connsiteX197" fmla="*/ 293491 w 5308996"/>
                <a:gd name="connsiteY197" fmla="*/ 189372 h 205604"/>
                <a:gd name="connsiteX198" fmla="*/ 228563 w 5308996"/>
                <a:gd name="connsiteY198" fmla="*/ 200193 h 205604"/>
                <a:gd name="connsiteX199" fmla="*/ 93297 w 5308996"/>
                <a:gd name="connsiteY199" fmla="*/ 205604 h 205604"/>
                <a:gd name="connsiteX200" fmla="*/ 1316 w 5308996"/>
                <a:gd name="connsiteY200" fmla="*/ 200193 h 205604"/>
                <a:gd name="connsiteX201" fmla="*/ 17548 w 5308996"/>
                <a:gd name="connsiteY201" fmla="*/ 189372 h 205604"/>
                <a:gd name="connsiteX202" fmla="*/ 22958 w 5308996"/>
                <a:gd name="connsiteY202" fmla="*/ 173140 h 205604"/>
                <a:gd name="connsiteX203" fmla="*/ 12137 w 5308996"/>
                <a:gd name="connsiteY20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349538 w 5308996"/>
                <a:gd name="connsiteY186" fmla="*/ 140676 h 205604"/>
                <a:gd name="connsiteX187" fmla="*/ 2241325 w 5308996"/>
                <a:gd name="connsiteY187" fmla="*/ 135265 h 205604"/>
                <a:gd name="connsiteX188" fmla="*/ 1873401 w 5308996"/>
                <a:gd name="connsiteY188" fmla="*/ 129854 h 205604"/>
                <a:gd name="connsiteX189" fmla="*/ 1435138 w 5308996"/>
                <a:gd name="connsiteY189" fmla="*/ 135265 h 205604"/>
                <a:gd name="connsiteX190" fmla="*/ 1408085 w 5308996"/>
                <a:gd name="connsiteY190" fmla="*/ 140676 h 205604"/>
                <a:gd name="connsiteX191" fmla="*/ 1321515 w 5308996"/>
                <a:gd name="connsiteY191" fmla="*/ 146086 h 205604"/>
                <a:gd name="connsiteX192" fmla="*/ 1164606 w 5308996"/>
                <a:gd name="connsiteY192" fmla="*/ 151497 h 205604"/>
                <a:gd name="connsiteX193" fmla="*/ 488274 w 5308996"/>
                <a:gd name="connsiteY193" fmla="*/ 173140 h 205604"/>
                <a:gd name="connsiteX194" fmla="*/ 380061 w 5308996"/>
                <a:gd name="connsiteY194" fmla="*/ 178550 h 205604"/>
                <a:gd name="connsiteX195" fmla="*/ 342187 w 5308996"/>
                <a:gd name="connsiteY195" fmla="*/ 183961 h 205604"/>
                <a:gd name="connsiteX196" fmla="*/ 293491 w 5308996"/>
                <a:gd name="connsiteY196" fmla="*/ 189372 h 205604"/>
                <a:gd name="connsiteX197" fmla="*/ 228563 w 5308996"/>
                <a:gd name="connsiteY197" fmla="*/ 200193 h 205604"/>
                <a:gd name="connsiteX198" fmla="*/ 93297 w 5308996"/>
                <a:gd name="connsiteY198" fmla="*/ 205604 h 205604"/>
                <a:gd name="connsiteX199" fmla="*/ 1316 w 5308996"/>
                <a:gd name="connsiteY199" fmla="*/ 200193 h 205604"/>
                <a:gd name="connsiteX200" fmla="*/ 17548 w 5308996"/>
                <a:gd name="connsiteY200" fmla="*/ 189372 h 205604"/>
                <a:gd name="connsiteX201" fmla="*/ 22958 w 5308996"/>
                <a:gd name="connsiteY201" fmla="*/ 173140 h 205604"/>
                <a:gd name="connsiteX202" fmla="*/ 12137 w 5308996"/>
                <a:gd name="connsiteY20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41325 w 5308996"/>
                <a:gd name="connsiteY186" fmla="*/ 135265 h 205604"/>
                <a:gd name="connsiteX187" fmla="*/ 1873401 w 5308996"/>
                <a:gd name="connsiteY187" fmla="*/ 129854 h 205604"/>
                <a:gd name="connsiteX188" fmla="*/ 1435138 w 5308996"/>
                <a:gd name="connsiteY188" fmla="*/ 135265 h 205604"/>
                <a:gd name="connsiteX189" fmla="*/ 1408085 w 5308996"/>
                <a:gd name="connsiteY189" fmla="*/ 140676 h 205604"/>
                <a:gd name="connsiteX190" fmla="*/ 1321515 w 5308996"/>
                <a:gd name="connsiteY190" fmla="*/ 146086 h 205604"/>
                <a:gd name="connsiteX191" fmla="*/ 1164606 w 5308996"/>
                <a:gd name="connsiteY191" fmla="*/ 151497 h 205604"/>
                <a:gd name="connsiteX192" fmla="*/ 488274 w 5308996"/>
                <a:gd name="connsiteY192" fmla="*/ 173140 h 205604"/>
                <a:gd name="connsiteX193" fmla="*/ 380061 w 5308996"/>
                <a:gd name="connsiteY193" fmla="*/ 178550 h 205604"/>
                <a:gd name="connsiteX194" fmla="*/ 342187 w 5308996"/>
                <a:gd name="connsiteY194" fmla="*/ 183961 h 205604"/>
                <a:gd name="connsiteX195" fmla="*/ 293491 w 5308996"/>
                <a:gd name="connsiteY195" fmla="*/ 189372 h 205604"/>
                <a:gd name="connsiteX196" fmla="*/ 228563 w 5308996"/>
                <a:gd name="connsiteY196" fmla="*/ 200193 h 205604"/>
                <a:gd name="connsiteX197" fmla="*/ 93297 w 5308996"/>
                <a:gd name="connsiteY197" fmla="*/ 205604 h 205604"/>
                <a:gd name="connsiteX198" fmla="*/ 1316 w 5308996"/>
                <a:gd name="connsiteY198" fmla="*/ 200193 h 205604"/>
                <a:gd name="connsiteX199" fmla="*/ 17548 w 5308996"/>
                <a:gd name="connsiteY199" fmla="*/ 189372 h 205604"/>
                <a:gd name="connsiteX200" fmla="*/ 22958 w 5308996"/>
                <a:gd name="connsiteY200" fmla="*/ 173140 h 205604"/>
                <a:gd name="connsiteX201" fmla="*/ 12137 w 5308996"/>
                <a:gd name="connsiteY20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873401 w 5308996"/>
                <a:gd name="connsiteY186" fmla="*/ 129854 h 205604"/>
                <a:gd name="connsiteX187" fmla="*/ 1435138 w 5308996"/>
                <a:gd name="connsiteY187" fmla="*/ 135265 h 205604"/>
                <a:gd name="connsiteX188" fmla="*/ 1408085 w 5308996"/>
                <a:gd name="connsiteY188" fmla="*/ 140676 h 205604"/>
                <a:gd name="connsiteX189" fmla="*/ 1321515 w 5308996"/>
                <a:gd name="connsiteY189" fmla="*/ 146086 h 205604"/>
                <a:gd name="connsiteX190" fmla="*/ 1164606 w 5308996"/>
                <a:gd name="connsiteY190" fmla="*/ 151497 h 205604"/>
                <a:gd name="connsiteX191" fmla="*/ 488274 w 5308996"/>
                <a:gd name="connsiteY191" fmla="*/ 173140 h 205604"/>
                <a:gd name="connsiteX192" fmla="*/ 380061 w 5308996"/>
                <a:gd name="connsiteY192" fmla="*/ 178550 h 205604"/>
                <a:gd name="connsiteX193" fmla="*/ 342187 w 5308996"/>
                <a:gd name="connsiteY193" fmla="*/ 183961 h 205604"/>
                <a:gd name="connsiteX194" fmla="*/ 293491 w 5308996"/>
                <a:gd name="connsiteY194" fmla="*/ 189372 h 205604"/>
                <a:gd name="connsiteX195" fmla="*/ 228563 w 5308996"/>
                <a:gd name="connsiteY195" fmla="*/ 200193 h 205604"/>
                <a:gd name="connsiteX196" fmla="*/ 93297 w 5308996"/>
                <a:gd name="connsiteY196" fmla="*/ 205604 h 205604"/>
                <a:gd name="connsiteX197" fmla="*/ 1316 w 5308996"/>
                <a:gd name="connsiteY197" fmla="*/ 200193 h 205604"/>
                <a:gd name="connsiteX198" fmla="*/ 17548 w 5308996"/>
                <a:gd name="connsiteY198" fmla="*/ 189372 h 205604"/>
                <a:gd name="connsiteX199" fmla="*/ 22958 w 5308996"/>
                <a:gd name="connsiteY199" fmla="*/ 173140 h 205604"/>
                <a:gd name="connsiteX200" fmla="*/ 12137 w 5308996"/>
                <a:gd name="connsiteY200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35138 w 5308996"/>
                <a:gd name="connsiteY186" fmla="*/ 135265 h 205604"/>
                <a:gd name="connsiteX187" fmla="*/ 1408085 w 5308996"/>
                <a:gd name="connsiteY187" fmla="*/ 140676 h 205604"/>
                <a:gd name="connsiteX188" fmla="*/ 1321515 w 5308996"/>
                <a:gd name="connsiteY188" fmla="*/ 146086 h 205604"/>
                <a:gd name="connsiteX189" fmla="*/ 1164606 w 5308996"/>
                <a:gd name="connsiteY189" fmla="*/ 151497 h 205604"/>
                <a:gd name="connsiteX190" fmla="*/ 488274 w 5308996"/>
                <a:gd name="connsiteY190" fmla="*/ 173140 h 205604"/>
                <a:gd name="connsiteX191" fmla="*/ 380061 w 5308996"/>
                <a:gd name="connsiteY191" fmla="*/ 178550 h 205604"/>
                <a:gd name="connsiteX192" fmla="*/ 342187 w 5308996"/>
                <a:gd name="connsiteY192" fmla="*/ 183961 h 205604"/>
                <a:gd name="connsiteX193" fmla="*/ 293491 w 5308996"/>
                <a:gd name="connsiteY193" fmla="*/ 189372 h 205604"/>
                <a:gd name="connsiteX194" fmla="*/ 228563 w 5308996"/>
                <a:gd name="connsiteY194" fmla="*/ 200193 h 205604"/>
                <a:gd name="connsiteX195" fmla="*/ 93297 w 5308996"/>
                <a:gd name="connsiteY195" fmla="*/ 205604 h 205604"/>
                <a:gd name="connsiteX196" fmla="*/ 1316 w 5308996"/>
                <a:gd name="connsiteY196" fmla="*/ 200193 h 205604"/>
                <a:gd name="connsiteX197" fmla="*/ 17548 w 5308996"/>
                <a:gd name="connsiteY197" fmla="*/ 189372 h 205604"/>
                <a:gd name="connsiteX198" fmla="*/ 22958 w 5308996"/>
                <a:gd name="connsiteY198" fmla="*/ 173140 h 205604"/>
                <a:gd name="connsiteX199" fmla="*/ 12137 w 5308996"/>
                <a:gd name="connsiteY199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08085 w 5308996"/>
                <a:gd name="connsiteY186" fmla="*/ 140676 h 205604"/>
                <a:gd name="connsiteX187" fmla="*/ 1321515 w 5308996"/>
                <a:gd name="connsiteY187" fmla="*/ 146086 h 205604"/>
                <a:gd name="connsiteX188" fmla="*/ 1164606 w 5308996"/>
                <a:gd name="connsiteY188" fmla="*/ 151497 h 205604"/>
                <a:gd name="connsiteX189" fmla="*/ 488274 w 5308996"/>
                <a:gd name="connsiteY189" fmla="*/ 173140 h 205604"/>
                <a:gd name="connsiteX190" fmla="*/ 380061 w 5308996"/>
                <a:gd name="connsiteY190" fmla="*/ 178550 h 205604"/>
                <a:gd name="connsiteX191" fmla="*/ 342187 w 5308996"/>
                <a:gd name="connsiteY191" fmla="*/ 183961 h 205604"/>
                <a:gd name="connsiteX192" fmla="*/ 293491 w 5308996"/>
                <a:gd name="connsiteY192" fmla="*/ 189372 h 205604"/>
                <a:gd name="connsiteX193" fmla="*/ 228563 w 5308996"/>
                <a:gd name="connsiteY193" fmla="*/ 200193 h 205604"/>
                <a:gd name="connsiteX194" fmla="*/ 93297 w 5308996"/>
                <a:gd name="connsiteY194" fmla="*/ 205604 h 205604"/>
                <a:gd name="connsiteX195" fmla="*/ 1316 w 5308996"/>
                <a:gd name="connsiteY195" fmla="*/ 200193 h 205604"/>
                <a:gd name="connsiteX196" fmla="*/ 17548 w 5308996"/>
                <a:gd name="connsiteY196" fmla="*/ 189372 h 205604"/>
                <a:gd name="connsiteX197" fmla="*/ 22958 w 5308996"/>
                <a:gd name="connsiteY197" fmla="*/ 173140 h 205604"/>
                <a:gd name="connsiteX198" fmla="*/ 12137 w 5308996"/>
                <a:gd name="connsiteY198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321515 w 5308996"/>
                <a:gd name="connsiteY186" fmla="*/ 146086 h 205604"/>
                <a:gd name="connsiteX187" fmla="*/ 1164606 w 5308996"/>
                <a:gd name="connsiteY187" fmla="*/ 151497 h 205604"/>
                <a:gd name="connsiteX188" fmla="*/ 488274 w 5308996"/>
                <a:gd name="connsiteY188" fmla="*/ 173140 h 205604"/>
                <a:gd name="connsiteX189" fmla="*/ 380061 w 5308996"/>
                <a:gd name="connsiteY189" fmla="*/ 178550 h 205604"/>
                <a:gd name="connsiteX190" fmla="*/ 342187 w 5308996"/>
                <a:gd name="connsiteY190" fmla="*/ 183961 h 205604"/>
                <a:gd name="connsiteX191" fmla="*/ 293491 w 5308996"/>
                <a:gd name="connsiteY191" fmla="*/ 189372 h 205604"/>
                <a:gd name="connsiteX192" fmla="*/ 228563 w 5308996"/>
                <a:gd name="connsiteY192" fmla="*/ 200193 h 205604"/>
                <a:gd name="connsiteX193" fmla="*/ 93297 w 5308996"/>
                <a:gd name="connsiteY193" fmla="*/ 205604 h 205604"/>
                <a:gd name="connsiteX194" fmla="*/ 1316 w 5308996"/>
                <a:gd name="connsiteY194" fmla="*/ 200193 h 205604"/>
                <a:gd name="connsiteX195" fmla="*/ 17548 w 5308996"/>
                <a:gd name="connsiteY195" fmla="*/ 189372 h 205604"/>
                <a:gd name="connsiteX196" fmla="*/ 22958 w 5308996"/>
                <a:gd name="connsiteY196" fmla="*/ 173140 h 205604"/>
                <a:gd name="connsiteX197" fmla="*/ 12137 w 5308996"/>
                <a:gd name="connsiteY197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164606 w 5308996"/>
                <a:gd name="connsiteY186" fmla="*/ 151497 h 205604"/>
                <a:gd name="connsiteX187" fmla="*/ 488274 w 5308996"/>
                <a:gd name="connsiteY187" fmla="*/ 173140 h 205604"/>
                <a:gd name="connsiteX188" fmla="*/ 380061 w 5308996"/>
                <a:gd name="connsiteY188" fmla="*/ 178550 h 205604"/>
                <a:gd name="connsiteX189" fmla="*/ 342187 w 5308996"/>
                <a:gd name="connsiteY189" fmla="*/ 183961 h 205604"/>
                <a:gd name="connsiteX190" fmla="*/ 293491 w 5308996"/>
                <a:gd name="connsiteY190" fmla="*/ 189372 h 205604"/>
                <a:gd name="connsiteX191" fmla="*/ 228563 w 5308996"/>
                <a:gd name="connsiteY191" fmla="*/ 200193 h 205604"/>
                <a:gd name="connsiteX192" fmla="*/ 93297 w 5308996"/>
                <a:gd name="connsiteY192" fmla="*/ 205604 h 205604"/>
                <a:gd name="connsiteX193" fmla="*/ 1316 w 5308996"/>
                <a:gd name="connsiteY193" fmla="*/ 200193 h 205604"/>
                <a:gd name="connsiteX194" fmla="*/ 17548 w 5308996"/>
                <a:gd name="connsiteY194" fmla="*/ 189372 h 205604"/>
                <a:gd name="connsiteX195" fmla="*/ 22958 w 5308996"/>
                <a:gd name="connsiteY195" fmla="*/ 173140 h 205604"/>
                <a:gd name="connsiteX196" fmla="*/ 12137 w 5308996"/>
                <a:gd name="connsiteY196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488274 w 5308996"/>
                <a:gd name="connsiteY186" fmla="*/ 173140 h 205604"/>
                <a:gd name="connsiteX187" fmla="*/ 380061 w 5308996"/>
                <a:gd name="connsiteY187" fmla="*/ 178550 h 205604"/>
                <a:gd name="connsiteX188" fmla="*/ 342187 w 5308996"/>
                <a:gd name="connsiteY188" fmla="*/ 183961 h 205604"/>
                <a:gd name="connsiteX189" fmla="*/ 293491 w 5308996"/>
                <a:gd name="connsiteY189" fmla="*/ 189372 h 205604"/>
                <a:gd name="connsiteX190" fmla="*/ 228563 w 5308996"/>
                <a:gd name="connsiteY190" fmla="*/ 200193 h 205604"/>
                <a:gd name="connsiteX191" fmla="*/ 93297 w 5308996"/>
                <a:gd name="connsiteY191" fmla="*/ 205604 h 205604"/>
                <a:gd name="connsiteX192" fmla="*/ 1316 w 5308996"/>
                <a:gd name="connsiteY192" fmla="*/ 200193 h 205604"/>
                <a:gd name="connsiteX193" fmla="*/ 17548 w 5308996"/>
                <a:gd name="connsiteY193" fmla="*/ 189372 h 205604"/>
                <a:gd name="connsiteX194" fmla="*/ 22958 w 5308996"/>
                <a:gd name="connsiteY194" fmla="*/ 173140 h 205604"/>
                <a:gd name="connsiteX195" fmla="*/ 12137 w 5308996"/>
                <a:gd name="connsiteY195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80061 w 5308996"/>
                <a:gd name="connsiteY186" fmla="*/ 178550 h 205604"/>
                <a:gd name="connsiteX187" fmla="*/ 342187 w 5308996"/>
                <a:gd name="connsiteY187" fmla="*/ 183961 h 205604"/>
                <a:gd name="connsiteX188" fmla="*/ 293491 w 5308996"/>
                <a:gd name="connsiteY188" fmla="*/ 189372 h 205604"/>
                <a:gd name="connsiteX189" fmla="*/ 228563 w 5308996"/>
                <a:gd name="connsiteY189" fmla="*/ 200193 h 205604"/>
                <a:gd name="connsiteX190" fmla="*/ 93297 w 5308996"/>
                <a:gd name="connsiteY190" fmla="*/ 205604 h 205604"/>
                <a:gd name="connsiteX191" fmla="*/ 1316 w 5308996"/>
                <a:gd name="connsiteY191" fmla="*/ 200193 h 205604"/>
                <a:gd name="connsiteX192" fmla="*/ 17548 w 5308996"/>
                <a:gd name="connsiteY192" fmla="*/ 189372 h 205604"/>
                <a:gd name="connsiteX193" fmla="*/ 22958 w 5308996"/>
                <a:gd name="connsiteY193" fmla="*/ 173140 h 205604"/>
                <a:gd name="connsiteX194" fmla="*/ 12137 w 5308996"/>
                <a:gd name="connsiteY19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42187 w 5308996"/>
                <a:gd name="connsiteY186" fmla="*/ 183961 h 205604"/>
                <a:gd name="connsiteX187" fmla="*/ 293491 w 5308996"/>
                <a:gd name="connsiteY187" fmla="*/ 189372 h 205604"/>
                <a:gd name="connsiteX188" fmla="*/ 228563 w 5308996"/>
                <a:gd name="connsiteY188" fmla="*/ 200193 h 205604"/>
                <a:gd name="connsiteX189" fmla="*/ 93297 w 5308996"/>
                <a:gd name="connsiteY189" fmla="*/ 205604 h 205604"/>
                <a:gd name="connsiteX190" fmla="*/ 1316 w 5308996"/>
                <a:gd name="connsiteY190" fmla="*/ 200193 h 205604"/>
                <a:gd name="connsiteX191" fmla="*/ 17548 w 5308996"/>
                <a:gd name="connsiteY191" fmla="*/ 189372 h 205604"/>
                <a:gd name="connsiteX192" fmla="*/ 22958 w 5308996"/>
                <a:gd name="connsiteY192" fmla="*/ 173140 h 205604"/>
                <a:gd name="connsiteX193" fmla="*/ 12137 w 5308996"/>
                <a:gd name="connsiteY19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93491 w 5308996"/>
                <a:gd name="connsiteY186" fmla="*/ 189372 h 205604"/>
                <a:gd name="connsiteX187" fmla="*/ 228563 w 5308996"/>
                <a:gd name="connsiteY187" fmla="*/ 200193 h 205604"/>
                <a:gd name="connsiteX188" fmla="*/ 93297 w 5308996"/>
                <a:gd name="connsiteY188" fmla="*/ 205604 h 205604"/>
                <a:gd name="connsiteX189" fmla="*/ 1316 w 5308996"/>
                <a:gd name="connsiteY189" fmla="*/ 200193 h 205604"/>
                <a:gd name="connsiteX190" fmla="*/ 17548 w 5308996"/>
                <a:gd name="connsiteY190" fmla="*/ 189372 h 205604"/>
                <a:gd name="connsiteX191" fmla="*/ 22958 w 5308996"/>
                <a:gd name="connsiteY191" fmla="*/ 173140 h 205604"/>
                <a:gd name="connsiteX192" fmla="*/ 12137 w 5308996"/>
                <a:gd name="connsiteY19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8563 w 5308996"/>
                <a:gd name="connsiteY186" fmla="*/ 200193 h 205604"/>
                <a:gd name="connsiteX187" fmla="*/ 93297 w 5308996"/>
                <a:gd name="connsiteY187" fmla="*/ 205604 h 205604"/>
                <a:gd name="connsiteX188" fmla="*/ 1316 w 5308996"/>
                <a:gd name="connsiteY188" fmla="*/ 200193 h 205604"/>
                <a:gd name="connsiteX189" fmla="*/ 17548 w 5308996"/>
                <a:gd name="connsiteY189" fmla="*/ 189372 h 205604"/>
                <a:gd name="connsiteX190" fmla="*/ 22958 w 5308996"/>
                <a:gd name="connsiteY190" fmla="*/ 173140 h 205604"/>
                <a:gd name="connsiteX191" fmla="*/ 12137 w 5308996"/>
                <a:gd name="connsiteY19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93297 w 5308996"/>
                <a:gd name="connsiteY186" fmla="*/ 205604 h 205604"/>
                <a:gd name="connsiteX187" fmla="*/ 1316 w 5308996"/>
                <a:gd name="connsiteY187" fmla="*/ 200193 h 205604"/>
                <a:gd name="connsiteX188" fmla="*/ 17548 w 5308996"/>
                <a:gd name="connsiteY188" fmla="*/ 189372 h 205604"/>
                <a:gd name="connsiteX189" fmla="*/ 22958 w 5308996"/>
                <a:gd name="connsiteY189" fmla="*/ 173140 h 205604"/>
                <a:gd name="connsiteX190" fmla="*/ 12137 w 5308996"/>
                <a:gd name="connsiteY190" fmla="*/ 156908 h 205604"/>
                <a:gd name="connsiteX0" fmla="*/ 12137 w 5308996"/>
                <a:gd name="connsiteY0" fmla="*/ 156908 h 200193"/>
                <a:gd name="connsiteX1" fmla="*/ 17548 w 5308996"/>
                <a:gd name="connsiteY1" fmla="*/ 129854 h 200193"/>
                <a:gd name="connsiteX2" fmla="*/ 28369 w 5308996"/>
                <a:gd name="connsiteY2" fmla="*/ 43284 h 200193"/>
                <a:gd name="connsiteX3" fmla="*/ 33780 w 5308996"/>
                <a:gd name="connsiteY3" fmla="*/ 27052 h 200193"/>
                <a:gd name="connsiteX4" fmla="*/ 39190 w 5308996"/>
                <a:gd name="connsiteY4" fmla="*/ 5410 h 200193"/>
                <a:gd name="connsiteX5" fmla="*/ 93297 w 5308996"/>
                <a:gd name="connsiteY5" fmla="*/ 43284 h 200193"/>
                <a:gd name="connsiteX6" fmla="*/ 120350 w 5308996"/>
                <a:gd name="connsiteY6" fmla="*/ 75748 h 200193"/>
                <a:gd name="connsiteX7" fmla="*/ 136582 w 5308996"/>
                <a:gd name="connsiteY7" fmla="*/ 70337 h 200193"/>
                <a:gd name="connsiteX8" fmla="*/ 163635 w 5308996"/>
                <a:gd name="connsiteY8" fmla="*/ 54105 h 200193"/>
                <a:gd name="connsiteX9" fmla="*/ 196099 w 5308996"/>
                <a:gd name="connsiteY9" fmla="*/ 70337 h 200193"/>
                <a:gd name="connsiteX10" fmla="*/ 217742 w 5308996"/>
                <a:gd name="connsiteY10" fmla="*/ 64927 h 200193"/>
                <a:gd name="connsiteX11" fmla="*/ 250206 w 5308996"/>
                <a:gd name="connsiteY11" fmla="*/ 48695 h 200193"/>
                <a:gd name="connsiteX12" fmla="*/ 304312 w 5308996"/>
                <a:gd name="connsiteY12" fmla="*/ 64927 h 200193"/>
                <a:gd name="connsiteX13" fmla="*/ 320544 w 5308996"/>
                <a:gd name="connsiteY13" fmla="*/ 70337 h 200193"/>
                <a:gd name="connsiteX14" fmla="*/ 336776 w 5308996"/>
                <a:gd name="connsiteY14" fmla="*/ 81159 h 200193"/>
                <a:gd name="connsiteX15" fmla="*/ 396293 w 5308996"/>
                <a:gd name="connsiteY15" fmla="*/ 81159 h 200193"/>
                <a:gd name="connsiteX16" fmla="*/ 450400 w 5308996"/>
                <a:gd name="connsiteY16" fmla="*/ 81159 h 200193"/>
                <a:gd name="connsiteX17" fmla="*/ 504506 w 5308996"/>
                <a:gd name="connsiteY17" fmla="*/ 70337 h 200193"/>
                <a:gd name="connsiteX18" fmla="*/ 515328 w 5308996"/>
                <a:gd name="connsiteY18" fmla="*/ 59516 h 200193"/>
                <a:gd name="connsiteX19" fmla="*/ 531560 w 5308996"/>
                <a:gd name="connsiteY19" fmla="*/ 64927 h 200193"/>
                <a:gd name="connsiteX20" fmla="*/ 558613 w 5308996"/>
                <a:gd name="connsiteY20" fmla="*/ 70337 h 200193"/>
                <a:gd name="connsiteX21" fmla="*/ 585666 w 5308996"/>
                <a:gd name="connsiteY21" fmla="*/ 64927 h 200193"/>
                <a:gd name="connsiteX22" fmla="*/ 601898 w 5308996"/>
                <a:gd name="connsiteY22" fmla="*/ 59516 h 200193"/>
                <a:gd name="connsiteX23" fmla="*/ 618130 w 5308996"/>
                <a:gd name="connsiteY23" fmla="*/ 70337 h 200193"/>
                <a:gd name="connsiteX24" fmla="*/ 628951 w 5308996"/>
                <a:gd name="connsiteY24" fmla="*/ 86569 h 200193"/>
                <a:gd name="connsiteX25" fmla="*/ 683058 w 5308996"/>
                <a:gd name="connsiteY25" fmla="*/ 86569 h 200193"/>
                <a:gd name="connsiteX26" fmla="*/ 699290 w 5308996"/>
                <a:gd name="connsiteY26" fmla="*/ 75748 h 200193"/>
                <a:gd name="connsiteX27" fmla="*/ 731754 w 5308996"/>
                <a:gd name="connsiteY27" fmla="*/ 86569 h 200193"/>
                <a:gd name="connsiteX28" fmla="*/ 742575 w 5308996"/>
                <a:gd name="connsiteY28" fmla="*/ 97391 h 200193"/>
                <a:gd name="connsiteX29" fmla="*/ 780449 w 5308996"/>
                <a:gd name="connsiteY29" fmla="*/ 97391 h 200193"/>
                <a:gd name="connsiteX30" fmla="*/ 796681 w 5308996"/>
                <a:gd name="connsiteY30" fmla="*/ 86569 h 200193"/>
                <a:gd name="connsiteX31" fmla="*/ 812913 w 5308996"/>
                <a:gd name="connsiteY31" fmla="*/ 64927 h 200193"/>
                <a:gd name="connsiteX32" fmla="*/ 829145 w 5308996"/>
                <a:gd name="connsiteY32" fmla="*/ 59516 h 200193"/>
                <a:gd name="connsiteX33" fmla="*/ 845377 w 5308996"/>
                <a:gd name="connsiteY33" fmla="*/ 70337 h 200193"/>
                <a:gd name="connsiteX34" fmla="*/ 877841 w 5308996"/>
                <a:gd name="connsiteY34" fmla="*/ 81159 h 200193"/>
                <a:gd name="connsiteX35" fmla="*/ 921126 w 5308996"/>
                <a:gd name="connsiteY35" fmla="*/ 75748 h 200193"/>
                <a:gd name="connsiteX36" fmla="*/ 937358 w 5308996"/>
                <a:gd name="connsiteY36" fmla="*/ 70337 h 200193"/>
                <a:gd name="connsiteX37" fmla="*/ 926537 w 5308996"/>
                <a:gd name="connsiteY37" fmla="*/ 54105 h 200193"/>
                <a:gd name="connsiteX38" fmla="*/ 953590 w 5308996"/>
                <a:gd name="connsiteY38" fmla="*/ 59516 h 200193"/>
                <a:gd name="connsiteX39" fmla="*/ 1034750 w 5308996"/>
                <a:gd name="connsiteY39" fmla="*/ 64927 h 200193"/>
                <a:gd name="connsiteX40" fmla="*/ 1094267 w 5308996"/>
                <a:gd name="connsiteY40" fmla="*/ 81159 h 200193"/>
                <a:gd name="connsiteX41" fmla="*/ 1105089 w 5308996"/>
                <a:gd name="connsiteY41" fmla="*/ 70337 h 200193"/>
                <a:gd name="connsiteX42" fmla="*/ 1121320 w 5308996"/>
                <a:gd name="connsiteY42" fmla="*/ 75748 h 200193"/>
                <a:gd name="connsiteX43" fmla="*/ 1142963 w 5308996"/>
                <a:gd name="connsiteY43" fmla="*/ 81159 h 200193"/>
                <a:gd name="connsiteX44" fmla="*/ 1202480 w 5308996"/>
                <a:gd name="connsiteY44" fmla="*/ 75748 h 200193"/>
                <a:gd name="connsiteX45" fmla="*/ 1218712 w 5308996"/>
                <a:gd name="connsiteY45" fmla="*/ 70337 h 200193"/>
                <a:gd name="connsiteX46" fmla="*/ 1251176 w 5308996"/>
                <a:gd name="connsiteY46" fmla="*/ 86569 h 200193"/>
                <a:gd name="connsiteX47" fmla="*/ 1294461 w 5308996"/>
                <a:gd name="connsiteY47" fmla="*/ 81159 h 200193"/>
                <a:gd name="connsiteX48" fmla="*/ 1310693 w 5308996"/>
                <a:gd name="connsiteY48" fmla="*/ 75748 h 200193"/>
                <a:gd name="connsiteX49" fmla="*/ 1332336 w 5308996"/>
                <a:gd name="connsiteY49" fmla="*/ 54105 h 200193"/>
                <a:gd name="connsiteX50" fmla="*/ 1370210 w 5308996"/>
                <a:gd name="connsiteY50" fmla="*/ 54105 h 200193"/>
                <a:gd name="connsiteX51" fmla="*/ 1391853 w 5308996"/>
                <a:gd name="connsiteY51" fmla="*/ 32463 h 200193"/>
                <a:gd name="connsiteX52" fmla="*/ 1462191 w 5308996"/>
                <a:gd name="connsiteY52" fmla="*/ 21641 h 200193"/>
                <a:gd name="connsiteX53" fmla="*/ 1483834 w 5308996"/>
                <a:gd name="connsiteY53" fmla="*/ 16231 h 200193"/>
                <a:gd name="connsiteX54" fmla="*/ 1505477 w 5308996"/>
                <a:gd name="connsiteY54" fmla="*/ 37873 h 200193"/>
                <a:gd name="connsiteX55" fmla="*/ 1510887 w 5308996"/>
                <a:gd name="connsiteY55" fmla="*/ 59516 h 200193"/>
                <a:gd name="connsiteX56" fmla="*/ 1581226 w 5308996"/>
                <a:gd name="connsiteY56" fmla="*/ 64927 h 200193"/>
                <a:gd name="connsiteX57" fmla="*/ 1613690 w 5308996"/>
                <a:gd name="connsiteY57" fmla="*/ 75748 h 200193"/>
                <a:gd name="connsiteX58" fmla="*/ 1629922 w 5308996"/>
                <a:gd name="connsiteY58" fmla="*/ 86569 h 200193"/>
                <a:gd name="connsiteX59" fmla="*/ 1651564 w 5308996"/>
                <a:gd name="connsiteY59" fmla="*/ 91980 h 200193"/>
                <a:gd name="connsiteX60" fmla="*/ 1700260 w 5308996"/>
                <a:gd name="connsiteY60" fmla="*/ 86569 h 200193"/>
                <a:gd name="connsiteX61" fmla="*/ 1711081 w 5308996"/>
                <a:gd name="connsiteY61" fmla="*/ 70337 h 200193"/>
                <a:gd name="connsiteX62" fmla="*/ 1721903 w 5308996"/>
                <a:gd name="connsiteY62" fmla="*/ 59516 h 200193"/>
                <a:gd name="connsiteX63" fmla="*/ 1738135 w 5308996"/>
                <a:gd name="connsiteY63" fmla="*/ 64927 h 200193"/>
                <a:gd name="connsiteX64" fmla="*/ 1748956 w 5308996"/>
                <a:gd name="connsiteY64" fmla="*/ 81159 h 200193"/>
                <a:gd name="connsiteX65" fmla="*/ 1781420 w 5308996"/>
                <a:gd name="connsiteY65" fmla="*/ 91980 h 200193"/>
                <a:gd name="connsiteX66" fmla="*/ 1813884 w 5308996"/>
                <a:gd name="connsiteY66" fmla="*/ 86569 h 200193"/>
                <a:gd name="connsiteX67" fmla="*/ 1830116 w 5308996"/>
                <a:gd name="connsiteY67" fmla="*/ 81159 h 200193"/>
                <a:gd name="connsiteX68" fmla="*/ 1916686 w 5308996"/>
                <a:gd name="connsiteY68" fmla="*/ 75748 h 200193"/>
                <a:gd name="connsiteX69" fmla="*/ 1954561 w 5308996"/>
                <a:gd name="connsiteY69" fmla="*/ 86569 h 200193"/>
                <a:gd name="connsiteX70" fmla="*/ 2019489 w 5308996"/>
                <a:gd name="connsiteY70" fmla="*/ 81159 h 200193"/>
                <a:gd name="connsiteX71" fmla="*/ 2046542 w 5308996"/>
                <a:gd name="connsiteY71" fmla="*/ 64927 h 200193"/>
                <a:gd name="connsiteX72" fmla="*/ 2068184 w 5308996"/>
                <a:gd name="connsiteY72" fmla="*/ 37873 h 200193"/>
                <a:gd name="connsiteX73" fmla="*/ 2079006 w 5308996"/>
                <a:gd name="connsiteY73" fmla="*/ 27052 h 200193"/>
                <a:gd name="connsiteX74" fmla="*/ 2089827 w 5308996"/>
                <a:gd name="connsiteY74" fmla="*/ 43284 h 200193"/>
                <a:gd name="connsiteX75" fmla="*/ 2122291 w 5308996"/>
                <a:gd name="connsiteY75" fmla="*/ 59516 h 200193"/>
                <a:gd name="connsiteX76" fmla="*/ 2170987 w 5308996"/>
                <a:gd name="connsiteY76" fmla="*/ 54105 h 200193"/>
                <a:gd name="connsiteX77" fmla="*/ 2187219 w 5308996"/>
                <a:gd name="connsiteY77" fmla="*/ 48695 h 200193"/>
                <a:gd name="connsiteX78" fmla="*/ 2273789 w 5308996"/>
                <a:gd name="connsiteY78" fmla="*/ 59516 h 200193"/>
                <a:gd name="connsiteX79" fmla="*/ 2322485 w 5308996"/>
                <a:gd name="connsiteY79" fmla="*/ 54105 h 200193"/>
                <a:gd name="connsiteX80" fmla="*/ 2365770 w 5308996"/>
                <a:gd name="connsiteY80" fmla="*/ 48695 h 200193"/>
                <a:gd name="connsiteX81" fmla="*/ 2409055 w 5308996"/>
                <a:gd name="connsiteY81" fmla="*/ 43284 h 200193"/>
                <a:gd name="connsiteX82" fmla="*/ 2425287 w 5308996"/>
                <a:gd name="connsiteY82" fmla="*/ 54105 h 200193"/>
                <a:gd name="connsiteX83" fmla="*/ 2441519 w 5308996"/>
                <a:gd name="connsiteY83" fmla="*/ 59516 h 200193"/>
                <a:gd name="connsiteX84" fmla="*/ 2528090 w 5308996"/>
                <a:gd name="connsiteY84" fmla="*/ 54105 h 200193"/>
                <a:gd name="connsiteX85" fmla="*/ 2544322 w 5308996"/>
                <a:gd name="connsiteY85" fmla="*/ 43284 h 200193"/>
                <a:gd name="connsiteX86" fmla="*/ 2576786 w 5308996"/>
                <a:gd name="connsiteY86" fmla="*/ 21641 h 200193"/>
                <a:gd name="connsiteX87" fmla="*/ 2620071 w 5308996"/>
                <a:gd name="connsiteY87" fmla="*/ 54105 h 200193"/>
                <a:gd name="connsiteX88" fmla="*/ 2641713 w 5308996"/>
                <a:gd name="connsiteY88" fmla="*/ 59516 h 200193"/>
                <a:gd name="connsiteX89" fmla="*/ 2652535 w 5308996"/>
                <a:gd name="connsiteY89" fmla="*/ 70337 h 200193"/>
                <a:gd name="connsiteX90" fmla="*/ 2717462 w 5308996"/>
                <a:gd name="connsiteY90" fmla="*/ 54105 h 200193"/>
                <a:gd name="connsiteX91" fmla="*/ 2728284 w 5308996"/>
                <a:gd name="connsiteY91" fmla="*/ 43284 h 200193"/>
                <a:gd name="connsiteX92" fmla="*/ 2782390 w 5308996"/>
                <a:gd name="connsiteY92" fmla="*/ 37873 h 200193"/>
                <a:gd name="connsiteX93" fmla="*/ 2793212 w 5308996"/>
                <a:gd name="connsiteY93" fmla="*/ 27052 h 200193"/>
                <a:gd name="connsiteX94" fmla="*/ 2798622 w 5308996"/>
                <a:gd name="connsiteY94" fmla="*/ 10820 h 200193"/>
                <a:gd name="connsiteX95" fmla="*/ 2814854 w 5308996"/>
                <a:gd name="connsiteY95" fmla="*/ 16231 h 200193"/>
                <a:gd name="connsiteX96" fmla="*/ 2863550 w 5308996"/>
                <a:gd name="connsiteY96" fmla="*/ 54105 h 200193"/>
                <a:gd name="connsiteX97" fmla="*/ 2901425 w 5308996"/>
                <a:gd name="connsiteY97" fmla="*/ 43284 h 200193"/>
                <a:gd name="connsiteX98" fmla="*/ 2923067 w 5308996"/>
                <a:gd name="connsiteY98" fmla="*/ 48695 h 200193"/>
                <a:gd name="connsiteX99" fmla="*/ 2933889 w 5308996"/>
                <a:gd name="connsiteY99" fmla="*/ 59516 h 200193"/>
                <a:gd name="connsiteX100" fmla="*/ 2987995 w 5308996"/>
                <a:gd name="connsiteY100" fmla="*/ 59516 h 200193"/>
                <a:gd name="connsiteX101" fmla="*/ 3031280 w 5308996"/>
                <a:gd name="connsiteY101" fmla="*/ 37873 h 200193"/>
                <a:gd name="connsiteX102" fmla="*/ 3063744 w 5308996"/>
                <a:gd name="connsiteY102" fmla="*/ 32463 h 200193"/>
                <a:gd name="connsiteX103" fmla="*/ 3096208 w 5308996"/>
                <a:gd name="connsiteY103" fmla="*/ 21641 h 200193"/>
                <a:gd name="connsiteX104" fmla="*/ 3112440 w 5308996"/>
                <a:gd name="connsiteY104" fmla="*/ 16231 h 200193"/>
                <a:gd name="connsiteX105" fmla="*/ 3117851 w 5308996"/>
                <a:gd name="connsiteY105" fmla="*/ 32463 h 200193"/>
                <a:gd name="connsiteX106" fmla="*/ 3199010 w 5308996"/>
                <a:gd name="connsiteY106" fmla="*/ 43284 h 200193"/>
                <a:gd name="connsiteX107" fmla="*/ 3220653 w 5308996"/>
                <a:gd name="connsiteY107" fmla="*/ 48695 h 200193"/>
                <a:gd name="connsiteX108" fmla="*/ 3247706 w 5308996"/>
                <a:gd name="connsiteY108" fmla="*/ 70337 h 200193"/>
                <a:gd name="connsiteX109" fmla="*/ 3323455 w 5308996"/>
                <a:gd name="connsiteY109" fmla="*/ 54105 h 200193"/>
                <a:gd name="connsiteX110" fmla="*/ 3334277 w 5308996"/>
                <a:gd name="connsiteY110" fmla="*/ 43284 h 200193"/>
                <a:gd name="connsiteX111" fmla="*/ 3366741 w 5308996"/>
                <a:gd name="connsiteY111" fmla="*/ 48695 h 200193"/>
                <a:gd name="connsiteX112" fmla="*/ 3382973 w 5308996"/>
                <a:gd name="connsiteY112" fmla="*/ 54105 h 200193"/>
                <a:gd name="connsiteX113" fmla="*/ 3453311 w 5308996"/>
                <a:gd name="connsiteY113" fmla="*/ 48695 h 200193"/>
                <a:gd name="connsiteX114" fmla="*/ 3507418 w 5308996"/>
                <a:gd name="connsiteY114" fmla="*/ 37873 h 200193"/>
                <a:gd name="connsiteX115" fmla="*/ 3523649 w 5308996"/>
                <a:gd name="connsiteY115" fmla="*/ 64927 h 200193"/>
                <a:gd name="connsiteX116" fmla="*/ 3539881 w 5308996"/>
                <a:gd name="connsiteY116" fmla="*/ 59516 h 200193"/>
                <a:gd name="connsiteX117" fmla="*/ 3566935 w 5308996"/>
                <a:gd name="connsiteY117" fmla="*/ 54105 h 200193"/>
                <a:gd name="connsiteX118" fmla="*/ 3658916 w 5308996"/>
                <a:gd name="connsiteY118" fmla="*/ 43284 h 200193"/>
                <a:gd name="connsiteX119" fmla="*/ 3685969 w 5308996"/>
                <a:gd name="connsiteY119" fmla="*/ 48695 h 200193"/>
                <a:gd name="connsiteX120" fmla="*/ 3745486 w 5308996"/>
                <a:gd name="connsiteY120" fmla="*/ 43284 h 200193"/>
                <a:gd name="connsiteX121" fmla="*/ 3761718 w 5308996"/>
                <a:gd name="connsiteY121" fmla="*/ 48695 h 200193"/>
                <a:gd name="connsiteX122" fmla="*/ 3777950 w 5308996"/>
                <a:gd name="connsiteY122" fmla="*/ 59516 h 200193"/>
                <a:gd name="connsiteX123" fmla="*/ 3815825 w 5308996"/>
                <a:gd name="connsiteY123" fmla="*/ 54105 h 200193"/>
                <a:gd name="connsiteX124" fmla="*/ 3880752 w 5308996"/>
                <a:gd name="connsiteY124" fmla="*/ 37873 h 200193"/>
                <a:gd name="connsiteX125" fmla="*/ 3945680 w 5308996"/>
                <a:gd name="connsiteY125" fmla="*/ 43284 h 200193"/>
                <a:gd name="connsiteX126" fmla="*/ 3967323 w 5308996"/>
                <a:gd name="connsiteY126" fmla="*/ 21641 h 200193"/>
                <a:gd name="connsiteX127" fmla="*/ 3999787 w 5308996"/>
                <a:gd name="connsiteY127" fmla="*/ 37873 h 200193"/>
                <a:gd name="connsiteX128" fmla="*/ 4010608 w 5308996"/>
                <a:gd name="connsiteY128" fmla="*/ 48695 h 200193"/>
                <a:gd name="connsiteX129" fmla="*/ 4026840 w 5308996"/>
                <a:gd name="connsiteY129" fmla="*/ 54105 h 200193"/>
                <a:gd name="connsiteX130" fmla="*/ 4070125 w 5308996"/>
                <a:gd name="connsiteY130" fmla="*/ 48695 h 200193"/>
                <a:gd name="connsiteX131" fmla="*/ 4080947 w 5308996"/>
                <a:gd name="connsiteY131" fmla="*/ 37873 h 200193"/>
                <a:gd name="connsiteX132" fmla="*/ 4097178 w 5308996"/>
                <a:gd name="connsiteY132" fmla="*/ 32463 h 200193"/>
                <a:gd name="connsiteX133" fmla="*/ 4118821 w 5308996"/>
                <a:gd name="connsiteY133" fmla="*/ 37873 h 200193"/>
                <a:gd name="connsiteX134" fmla="*/ 4151285 w 5308996"/>
                <a:gd name="connsiteY134" fmla="*/ 59516 h 200193"/>
                <a:gd name="connsiteX135" fmla="*/ 4194570 w 5308996"/>
                <a:gd name="connsiteY135" fmla="*/ 54105 h 200193"/>
                <a:gd name="connsiteX136" fmla="*/ 4227034 w 5308996"/>
                <a:gd name="connsiteY136" fmla="*/ 32463 h 200193"/>
                <a:gd name="connsiteX137" fmla="*/ 4243266 w 5308996"/>
                <a:gd name="connsiteY137" fmla="*/ 37873 h 200193"/>
                <a:gd name="connsiteX138" fmla="*/ 4259498 w 5308996"/>
                <a:gd name="connsiteY138" fmla="*/ 64927 h 200193"/>
                <a:gd name="connsiteX139" fmla="*/ 4313604 w 5308996"/>
                <a:gd name="connsiteY139" fmla="*/ 54105 h 200193"/>
                <a:gd name="connsiteX140" fmla="*/ 4324426 w 5308996"/>
                <a:gd name="connsiteY140" fmla="*/ 43284 h 200193"/>
                <a:gd name="connsiteX141" fmla="*/ 4340658 w 5308996"/>
                <a:gd name="connsiteY141" fmla="*/ 32463 h 200193"/>
                <a:gd name="connsiteX142" fmla="*/ 4351479 w 5308996"/>
                <a:gd name="connsiteY142" fmla="*/ 21641 h 200193"/>
                <a:gd name="connsiteX143" fmla="*/ 4367711 w 5308996"/>
                <a:gd name="connsiteY143" fmla="*/ 16231 h 200193"/>
                <a:gd name="connsiteX144" fmla="*/ 4389354 w 5308996"/>
                <a:gd name="connsiteY144" fmla="*/ 21641 h 200193"/>
                <a:gd name="connsiteX145" fmla="*/ 4400175 w 5308996"/>
                <a:gd name="connsiteY145" fmla="*/ 37873 h 200193"/>
                <a:gd name="connsiteX146" fmla="*/ 4454281 w 5308996"/>
                <a:gd name="connsiteY146" fmla="*/ 32463 h 200193"/>
                <a:gd name="connsiteX147" fmla="*/ 4465103 w 5308996"/>
                <a:gd name="connsiteY147" fmla="*/ 21641 h 200193"/>
                <a:gd name="connsiteX148" fmla="*/ 4497567 w 5308996"/>
                <a:gd name="connsiteY148" fmla="*/ 10820 h 200193"/>
                <a:gd name="connsiteX149" fmla="*/ 4502977 w 5308996"/>
                <a:gd name="connsiteY149" fmla="*/ 27052 h 200193"/>
                <a:gd name="connsiteX150" fmla="*/ 4508388 w 5308996"/>
                <a:gd name="connsiteY150" fmla="*/ 48695 h 200193"/>
                <a:gd name="connsiteX151" fmla="*/ 4524620 w 5308996"/>
                <a:gd name="connsiteY151" fmla="*/ 59516 h 200193"/>
                <a:gd name="connsiteX152" fmla="*/ 4589548 w 5308996"/>
                <a:gd name="connsiteY152" fmla="*/ 43284 h 200193"/>
                <a:gd name="connsiteX153" fmla="*/ 4622012 w 5308996"/>
                <a:gd name="connsiteY153" fmla="*/ 5410 h 200193"/>
                <a:gd name="connsiteX154" fmla="*/ 4649065 w 5308996"/>
                <a:gd name="connsiteY154" fmla="*/ 32463 h 200193"/>
                <a:gd name="connsiteX155" fmla="*/ 4681529 w 5308996"/>
                <a:gd name="connsiteY155" fmla="*/ 27052 h 200193"/>
                <a:gd name="connsiteX156" fmla="*/ 4697761 w 5308996"/>
                <a:gd name="connsiteY156" fmla="*/ 16231 h 200193"/>
                <a:gd name="connsiteX157" fmla="*/ 4730225 w 5308996"/>
                <a:gd name="connsiteY157" fmla="*/ 5410 h 200193"/>
                <a:gd name="connsiteX158" fmla="*/ 4746457 w 5308996"/>
                <a:gd name="connsiteY158" fmla="*/ 16231 h 200193"/>
                <a:gd name="connsiteX159" fmla="*/ 4762689 w 5308996"/>
                <a:gd name="connsiteY159" fmla="*/ 32463 h 200193"/>
                <a:gd name="connsiteX160" fmla="*/ 4778920 w 5308996"/>
                <a:gd name="connsiteY160" fmla="*/ 37873 h 200193"/>
                <a:gd name="connsiteX161" fmla="*/ 4811384 w 5308996"/>
                <a:gd name="connsiteY161" fmla="*/ 27052 h 200193"/>
                <a:gd name="connsiteX162" fmla="*/ 4822206 w 5308996"/>
                <a:gd name="connsiteY162" fmla="*/ 16231 h 200193"/>
                <a:gd name="connsiteX163" fmla="*/ 4838438 w 5308996"/>
                <a:gd name="connsiteY163" fmla="*/ 10820 h 200193"/>
                <a:gd name="connsiteX164" fmla="*/ 4935829 w 5308996"/>
                <a:gd name="connsiteY164" fmla="*/ 27052 h 200193"/>
                <a:gd name="connsiteX165" fmla="*/ 4941240 w 5308996"/>
                <a:gd name="connsiteY165" fmla="*/ 43284 h 200193"/>
                <a:gd name="connsiteX166" fmla="*/ 4957472 w 5308996"/>
                <a:gd name="connsiteY166" fmla="*/ 54105 h 200193"/>
                <a:gd name="connsiteX167" fmla="*/ 4984525 w 5308996"/>
                <a:gd name="connsiteY167" fmla="*/ 70337 h 200193"/>
                <a:gd name="connsiteX168" fmla="*/ 5006168 w 5308996"/>
                <a:gd name="connsiteY168" fmla="*/ 64927 h 200193"/>
                <a:gd name="connsiteX169" fmla="*/ 5016989 w 5308996"/>
                <a:gd name="connsiteY169" fmla="*/ 32463 h 200193"/>
                <a:gd name="connsiteX170" fmla="*/ 5054864 w 5308996"/>
                <a:gd name="connsiteY170" fmla="*/ 48695 h 200193"/>
                <a:gd name="connsiteX171" fmla="*/ 5087328 w 5308996"/>
                <a:gd name="connsiteY171" fmla="*/ 59516 h 200193"/>
                <a:gd name="connsiteX172" fmla="*/ 5136023 w 5308996"/>
                <a:gd name="connsiteY172" fmla="*/ 64927 h 200193"/>
                <a:gd name="connsiteX173" fmla="*/ 5163077 w 5308996"/>
                <a:gd name="connsiteY173" fmla="*/ 81159 h 200193"/>
                <a:gd name="connsiteX174" fmla="*/ 5168487 w 5308996"/>
                <a:gd name="connsiteY174" fmla="*/ 64927 h 200193"/>
                <a:gd name="connsiteX175" fmla="*/ 5206362 w 5308996"/>
                <a:gd name="connsiteY175" fmla="*/ 75748 h 200193"/>
                <a:gd name="connsiteX176" fmla="*/ 5217183 w 5308996"/>
                <a:gd name="connsiteY176" fmla="*/ 91980 h 200193"/>
                <a:gd name="connsiteX177" fmla="*/ 5228004 w 5308996"/>
                <a:gd name="connsiteY177" fmla="*/ 59516 h 200193"/>
                <a:gd name="connsiteX178" fmla="*/ 5233415 w 5308996"/>
                <a:gd name="connsiteY178" fmla="*/ 43284 h 200193"/>
                <a:gd name="connsiteX179" fmla="*/ 5249647 w 5308996"/>
                <a:gd name="connsiteY179" fmla="*/ 48695 h 200193"/>
                <a:gd name="connsiteX180" fmla="*/ 5265879 w 5308996"/>
                <a:gd name="connsiteY180" fmla="*/ 81159 h 200193"/>
                <a:gd name="connsiteX181" fmla="*/ 5276700 w 5308996"/>
                <a:gd name="connsiteY181" fmla="*/ 97391 h 200193"/>
                <a:gd name="connsiteX182" fmla="*/ 5282111 w 5308996"/>
                <a:gd name="connsiteY182" fmla="*/ 113623 h 200193"/>
                <a:gd name="connsiteX183" fmla="*/ 5292932 w 5308996"/>
                <a:gd name="connsiteY183" fmla="*/ 129854 h 200193"/>
                <a:gd name="connsiteX184" fmla="*/ 5265033 w 5308996"/>
                <a:gd name="connsiteY184" fmla="*/ 183168 h 200193"/>
                <a:gd name="connsiteX185" fmla="*/ 4808776 w 5308996"/>
                <a:gd name="connsiteY185" fmla="*/ 178550 h 200193"/>
                <a:gd name="connsiteX186" fmla="*/ 1316 w 5308996"/>
                <a:gd name="connsiteY186" fmla="*/ 200193 h 200193"/>
                <a:gd name="connsiteX187" fmla="*/ 17548 w 5308996"/>
                <a:gd name="connsiteY187" fmla="*/ 189372 h 200193"/>
                <a:gd name="connsiteX188" fmla="*/ 22958 w 5308996"/>
                <a:gd name="connsiteY188" fmla="*/ 173140 h 200193"/>
                <a:gd name="connsiteX189" fmla="*/ 12137 w 5308996"/>
                <a:gd name="connsiteY189" fmla="*/ 156908 h 200193"/>
                <a:gd name="connsiteX0" fmla="*/ 12137 w 5308996"/>
                <a:gd name="connsiteY0" fmla="*/ 156908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188" fmla="*/ 12137 w 5308996"/>
                <a:gd name="connsiteY188" fmla="*/ 156908 h 200193"/>
                <a:gd name="connsiteX0" fmla="*/ 22958 w 5308996"/>
                <a:gd name="connsiteY0" fmla="*/ 173140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0" fmla="*/ 17548 w 5308996"/>
                <a:gd name="connsiteY0" fmla="*/ 189372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0" fmla="*/ 348389 w 5656069"/>
                <a:gd name="connsiteY0" fmla="*/ 200193 h 200193"/>
                <a:gd name="connsiteX1" fmla="*/ 375442 w 5656069"/>
                <a:gd name="connsiteY1" fmla="*/ 43284 h 200193"/>
                <a:gd name="connsiteX2" fmla="*/ 380853 w 5656069"/>
                <a:gd name="connsiteY2" fmla="*/ 27052 h 200193"/>
                <a:gd name="connsiteX3" fmla="*/ 386263 w 5656069"/>
                <a:gd name="connsiteY3" fmla="*/ 5410 h 200193"/>
                <a:gd name="connsiteX4" fmla="*/ 440370 w 5656069"/>
                <a:gd name="connsiteY4" fmla="*/ 43284 h 200193"/>
                <a:gd name="connsiteX5" fmla="*/ 467423 w 5656069"/>
                <a:gd name="connsiteY5" fmla="*/ 75748 h 200193"/>
                <a:gd name="connsiteX6" fmla="*/ 483655 w 5656069"/>
                <a:gd name="connsiteY6" fmla="*/ 70337 h 200193"/>
                <a:gd name="connsiteX7" fmla="*/ 510708 w 5656069"/>
                <a:gd name="connsiteY7" fmla="*/ 54105 h 200193"/>
                <a:gd name="connsiteX8" fmla="*/ 543172 w 5656069"/>
                <a:gd name="connsiteY8" fmla="*/ 70337 h 200193"/>
                <a:gd name="connsiteX9" fmla="*/ 564815 w 5656069"/>
                <a:gd name="connsiteY9" fmla="*/ 64927 h 200193"/>
                <a:gd name="connsiteX10" fmla="*/ 597279 w 5656069"/>
                <a:gd name="connsiteY10" fmla="*/ 48695 h 200193"/>
                <a:gd name="connsiteX11" fmla="*/ 651385 w 5656069"/>
                <a:gd name="connsiteY11" fmla="*/ 64927 h 200193"/>
                <a:gd name="connsiteX12" fmla="*/ 667617 w 5656069"/>
                <a:gd name="connsiteY12" fmla="*/ 70337 h 200193"/>
                <a:gd name="connsiteX13" fmla="*/ 683849 w 5656069"/>
                <a:gd name="connsiteY13" fmla="*/ 81159 h 200193"/>
                <a:gd name="connsiteX14" fmla="*/ 743366 w 5656069"/>
                <a:gd name="connsiteY14" fmla="*/ 81159 h 200193"/>
                <a:gd name="connsiteX15" fmla="*/ 797473 w 5656069"/>
                <a:gd name="connsiteY15" fmla="*/ 81159 h 200193"/>
                <a:gd name="connsiteX16" fmla="*/ 851579 w 5656069"/>
                <a:gd name="connsiteY16" fmla="*/ 70337 h 200193"/>
                <a:gd name="connsiteX17" fmla="*/ 862401 w 5656069"/>
                <a:gd name="connsiteY17" fmla="*/ 59516 h 200193"/>
                <a:gd name="connsiteX18" fmla="*/ 878633 w 5656069"/>
                <a:gd name="connsiteY18" fmla="*/ 64927 h 200193"/>
                <a:gd name="connsiteX19" fmla="*/ 905686 w 5656069"/>
                <a:gd name="connsiteY19" fmla="*/ 70337 h 200193"/>
                <a:gd name="connsiteX20" fmla="*/ 932739 w 5656069"/>
                <a:gd name="connsiteY20" fmla="*/ 64927 h 200193"/>
                <a:gd name="connsiteX21" fmla="*/ 948971 w 5656069"/>
                <a:gd name="connsiteY21" fmla="*/ 59516 h 200193"/>
                <a:gd name="connsiteX22" fmla="*/ 965203 w 5656069"/>
                <a:gd name="connsiteY22" fmla="*/ 70337 h 200193"/>
                <a:gd name="connsiteX23" fmla="*/ 976024 w 5656069"/>
                <a:gd name="connsiteY23" fmla="*/ 86569 h 200193"/>
                <a:gd name="connsiteX24" fmla="*/ 1030131 w 5656069"/>
                <a:gd name="connsiteY24" fmla="*/ 86569 h 200193"/>
                <a:gd name="connsiteX25" fmla="*/ 1046363 w 5656069"/>
                <a:gd name="connsiteY25" fmla="*/ 75748 h 200193"/>
                <a:gd name="connsiteX26" fmla="*/ 1078827 w 5656069"/>
                <a:gd name="connsiteY26" fmla="*/ 86569 h 200193"/>
                <a:gd name="connsiteX27" fmla="*/ 1089648 w 5656069"/>
                <a:gd name="connsiteY27" fmla="*/ 97391 h 200193"/>
                <a:gd name="connsiteX28" fmla="*/ 1127522 w 5656069"/>
                <a:gd name="connsiteY28" fmla="*/ 97391 h 200193"/>
                <a:gd name="connsiteX29" fmla="*/ 1143754 w 5656069"/>
                <a:gd name="connsiteY29" fmla="*/ 86569 h 200193"/>
                <a:gd name="connsiteX30" fmla="*/ 1159986 w 5656069"/>
                <a:gd name="connsiteY30" fmla="*/ 64927 h 200193"/>
                <a:gd name="connsiteX31" fmla="*/ 1176218 w 5656069"/>
                <a:gd name="connsiteY31" fmla="*/ 59516 h 200193"/>
                <a:gd name="connsiteX32" fmla="*/ 1192450 w 5656069"/>
                <a:gd name="connsiteY32" fmla="*/ 70337 h 200193"/>
                <a:gd name="connsiteX33" fmla="*/ 1224914 w 5656069"/>
                <a:gd name="connsiteY33" fmla="*/ 81159 h 200193"/>
                <a:gd name="connsiteX34" fmla="*/ 1268199 w 5656069"/>
                <a:gd name="connsiteY34" fmla="*/ 75748 h 200193"/>
                <a:gd name="connsiteX35" fmla="*/ 1284431 w 5656069"/>
                <a:gd name="connsiteY35" fmla="*/ 70337 h 200193"/>
                <a:gd name="connsiteX36" fmla="*/ 1273610 w 5656069"/>
                <a:gd name="connsiteY36" fmla="*/ 54105 h 200193"/>
                <a:gd name="connsiteX37" fmla="*/ 1300663 w 5656069"/>
                <a:gd name="connsiteY37" fmla="*/ 59516 h 200193"/>
                <a:gd name="connsiteX38" fmla="*/ 1381823 w 5656069"/>
                <a:gd name="connsiteY38" fmla="*/ 64927 h 200193"/>
                <a:gd name="connsiteX39" fmla="*/ 1441340 w 5656069"/>
                <a:gd name="connsiteY39" fmla="*/ 81159 h 200193"/>
                <a:gd name="connsiteX40" fmla="*/ 1452162 w 5656069"/>
                <a:gd name="connsiteY40" fmla="*/ 70337 h 200193"/>
                <a:gd name="connsiteX41" fmla="*/ 1468393 w 5656069"/>
                <a:gd name="connsiteY41" fmla="*/ 75748 h 200193"/>
                <a:gd name="connsiteX42" fmla="*/ 1490036 w 5656069"/>
                <a:gd name="connsiteY42" fmla="*/ 81159 h 200193"/>
                <a:gd name="connsiteX43" fmla="*/ 1549553 w 5656069"/>
                <a:gd name="connsiteY43" fmla="*/ 75748 h 200193"/>
                <a:gd name="connsiteX44" fmla="*/ 1565785 w 5656069"/>
                <a:gd name="connsiteY44" fmla="*/ 70337 h 200193"/>
                <a:gd name="connsiteX45" fmla="*/ 1598249 w 5656069"/>
                <a:gd name="connsiteY45" fmla="*/ 86569 h 200193"/>
                <a:gd name="connsiteX46" fmla="*/ 1641534 w 5656069"/>
                <a:gd name="connsiteY46" fmla="*/ 81159 h 200193"/>
                <a:gd name="connsiteX47" fmla="*/ 1657766 w 5656069"/>
                <a:gd name="connsiteY47" fmla="*/ 75748 h 200193"/>
                <a:gd name="connsiteX48" fmla="*/ 1679409 w 5656069"/>
                <a:gd name="connsiteY48" fmla="*/ 54105 h 200193"/>
                <a:gd name="connsiteX49" fmla="*/ 1717283 w 5656069"/>
                <a:gd name="connsiteY49" fmla="*/ 54105 h 200193"/>
                <a:gd name="connsiteX50" fmla="*/ 1738926 w 5656069"/>
                <a:gd name="connsiteY50" fmla="*/ 32463 h 200193"/>
                <a:gd name="connsiteX51" fmla="*/ 1809264 w 5656069"/>
                <a:gd name="connsiteY51" fmla="*/ 21641 h 200193"/>
                <a:gd name="connsiteX52" fmla="*/ 1830907 w 5656069"/>
                <a:gd name="connsiteY52" fmla="*/ 16231 h 200193"/>
                <a:gd name="connsiteX53" fmla="*/ 1852550 w 5656069"/>
                <a:gd name="connsiteY53" fmla="*/ 37873 h 200193"/>
                <a:gd name="connsiteX54" fmla="*/ 1857960 w 5656069"/>
                <a:gd name="connsiteY54" fmla="*/ 59516 h 200193"/>
                <a:gd name="connsiteX55" fmla="*/ 1928299 w 5656069"/>
                <a:gd name="connsiteY55" fmla="*/ 64927 h 200193"/>
                <a:gd name="connsiteX56" fmla="*/ 1960763 w 5656069"/>
                <a:gd name="connsiteY56" fmla="*/ 75748 h 200193"/>
                <a:gd name="connsiteX57" fmla="*/ 1976995 w 5656069"/>
                <a:gd name="connsiteY57" fmla="*/ 86569 h 200193"/>
                <a:gd name="connsiteX58" fmla="*/ 1998637 w 5656069"/>
                <a:gd name="connsiteY58" fmla="*/ 91980 h 200193"/>
                <a:gd name="connsiteX59" fmla="*/ 2047333 w 5656069"/>
                <a:gd name="connsiteY59" fmla="*/ 86569 h 200193"/>
                <a:gd name="connsiteX60" fmla="*/ 2058154 w 5656069"/>
                <a:gd name="connsiteY60" fmla="*/ 70337 h 200193"/>
                <a:gd name="connsiteX61" fmla="*/ 2068976 w 5656069"/>
                <a:gd name="connsiteY61" fmla="*/ 59516 h 200193"/>
                <a:gd name="connsiteX62" fmla="*/ 2085208 w 5656069"/>
                <a:gd name="connsiteY62" fmla="*/ 64927 h 200193"/>
                <a:gd name="connsiteX63" fmla="*/ 2096029 w 5656069"/>
                <a:gd name="connsiteY63" fmla="*/ 81159 h 200193"/>
                <a:gd name="connsiteX64" fmla="*/ 2128493 w 5656069"/>
                <a:gd name="connsiteY64" fmla="*/ 91980 h 200193"/>
                <a:gd name="connsiteX65" fmla="*/ 2160957 w 5656069"/>
                <a:gd name="connsiteY65" fmla="*/ 86569 h 200193"/>
                <a:gd name="connsiteX66" fmla="*/ 2177189 w 5656069"/>
                <a:gd name="connsiteY66" fmla="*/ 81159 h 200193"/>
                <a:gd name="connsiteX67" fmla="*/ 2263759 w 5656069"/>
                <a:gd name="connsiteY67" fmla="*/ 75748 h 200193"/>
                <a:gd name="connsiteX68" fmla="*/ 2301634 w 5656069"/>
                <a:gd name="connsiteY68" fmla="*/ 86569 h 200193"/>
                <a:gd name="connsiteX69" fmla="*/ 2366562 w 5656069"/>
                <a:gd name="connsiteY69" fmla="*/ 81159 h 200193"/>
                <a:gd name="connsiteX70" fmla="*/ 2393615 w 5656069"/>
                <a:gd name="connsiteY70" fmla="*/ 64927 h 200193"/>
                <a:gd name="connsiteX71" fmla="*/ 2415257 w 5656069"/>
                <a:gd name="connsiteY71" fmla="*/ 37873 h 200193"/>
                <a:gd name="connsiteX72" fmla="*/ 2426079 w 5656069"/>
                <a:gd name="connsiteY72" fmla="*/ 27052 h 200193"/>
                <a:gd name="connsiteX73" fmla="*/ 2436900 w 5656069"/>
                <a:gd name="connsiteY73" fmla="*/ 43284 h 200193"/>
                <a:gd name="connsiteX74" fmla="*/ 2469364 w 5656069"/>
                <a:gd name="connsiteY74" fmla="*/ 59516 h 200193"/>
                <a:gd name="connsiteX75" fmla="*/ 2518060 w 5656069"/>
                <a:gd name="connsiteY75" fmla="*/ 54105 h 200193"/>
                <a:gd name="connsiteX76" fmla="*/ 2534292 w 5656069"/>
                <a:gd name="connsiteY76" fmla="*/ 48695 h 200193"/>
                <a:gd name="connsiteX77" fmla="*/ 2620862 w 5656069"/>
                <a:gd name="connsiteY77" fmla="*/ 59516 h 200193"/>
                <a:gd name="connsiteX78" fmla="*/ 2669558 w 5656069"/>
                <a:gd name="connsiteY78" fmla="*/ 54105 h 200193"/>
                <a:gd name="connsiteX79" fmla="*/ 2712843 w 5656069"/>
                <a:gd name="connsiteY79" fmla="*/ 48695 h 200193"/>
                <a:gd name="connsiteX80" fmla="*/ 2756128 w 5656069"/>
                <a:gd name="connsiteY80" fmla="*/ 43284 h 200193"/>
                <a:gd name="connsiteX81" fmla="*/ 2772360 w 5656069"/>
                <a:gd name="connsiteY81" fmla="*/ 54105 h 200193"/>
                <a:gd name="connsiteX82" fmla="*/ 2788592 w 5656069"/>
                <a:gd name="connsiteY82" fmla="*/ 59516 h 200193"/>
                <a:gd name="connsiteX83" fmla="*/ 2875163 w 5656069"/>
                <a:gd name="connsiteY83" fmla="*/ 54105 h 200193"/>
                <a:gd name="connsiteX84" fmla="*/ 2891395 w 5656069"/>
                <a:gd name="connsiteY84" fmla="*/ 43284 h 200193"/>
                <a:gd name="connsiteX85" fmla="*/ 2923859 w 5656069"/>
                <a:gd name="connsiteY85" fmla="*/ 21641 h 200193"/>
                <a:gd name="connsiteX86" fmla="*/ 2967144 w 5656069"/>
                <a:gd name="connsiteY86" fmla="*/ 54105 h 200193"/>
                <a:gd name="connsiteX87" fmla="*/ 2988786 w 5656069"/>
                <a:gd name="connsiteY87" fmla="*/ 59516 h 200193"/>
                <a:gd name="connsiteX88" fmla="*/ 2999608 w 5656069"/>
                <a:gd name="connsiteY88" fmla="*/ 70337 h 200193"/>
                <a:gd name="connsiteX89" fmla="*/ 3064535 w 5656069"/>
                <a:gd name="connsiteY89" fmla="*/ 54105 h 200193"/>
                <a:gd name="connsiteX90" fmla="*/ 3075357 w 5656069"/>
                <a:gd name="connsiteY90" fmla="*/ 43284 h 200193"/>
                <a:gd name="connsiteX91" fmla="*/ 3129463 w 5656069"/>
                <a:gd name="connsiteY91" fmla="*/ 37873 h 200193"/>
                <a:gd name="connsiteX92" fmla="*/ 3140285 w 5656069"/>
                <a:gd name="connsiteY92" fmla="*/ 27052 h 200193"/>
                <a:gd name="connsiteX93" fmla="*/ 3145695 w 5656069"/>
                <a:gd name="connsiteY93" fmla="*/ 10820 h 200193"/>
                <a:gd name="connsiteX94" fmla="*/ 3161927 w 5656069"/>
                <a:gd name="connsiteY94" fmla="*/ 16231 h 200193"/>
                <a:gd name="connsiteX95" fmla="*/ 3210623 w 5656069"/>
                <a:gd name="connsiteY95" fmla="*/ 54105 h 200193"/>
                <a:gd name="connsiteX96" fmla="*/ 3248498 w 5656069"/>
                <a:gd name="connsiteY96" fmla="*/ 43284 h 200193"/>
                <a:gd name="connsiteX97" fmla="*/ 3270140 w 5656069"/>
                <a:gd name="connsiteY97" fmla="*/ 48695 h 200193"/>
                <a:gd name="connsiteX98" fmla="*/ 3280962 w 5656069"/>
                <a:gd name="connsiteY98" fmla="*/ 59516 h 200193"/>
                <a:gd name="connsiteX99" fmla="*/ 3335068 w 5656069"/>
                <a:gd name="connsiteY99" fmla="*/ 59516 h 200193"/>
                <a:gd name="connsiteX100" fmla="*/ 3378353 w 5656069"/>
                <a:gd name="connsiteY100" fmla="*/ 37873 h 200193"/>
                <a:gd name="connsiteX101" fmla="*/ 3410817 w 5656069"/>
                <a:gd name="connsiteY101" fmla="*/ 32463 h 200193"/>
                <a:gd name="connsiteX102" fmla="*/ 3443281 w 5656069"/>
                <a:gd name="connsiteY102" fmla="*/ 21641 h 200193"/>
                <a:gd name="connsiteX103" fmla="*/ 3459513 w 5656069"/>
                <a:gd name="connsiteY103" fmla="*/ 16231 h 200193"/>
                <a:gd name="connsiteX104" fmla="*/ 3464924 w 5656069"/>
                <a:gd name="connsiteY104" fmla="*/ 32463 h 200193"/>
                <a:gd name="connsiteX105" fmla="*/ 3546083 w 5656069"/>
                <a:gd name="connsiteY105" fmla="*/ 43284 h 200193"/>
                <a:gd name="connsiteX106" fmla="*/ 3567726 w 5656069"/>
                <a:gd name="connsiteY106" fmla="*/ 48695 h 200193"/>
                <a:gd name="connsiteX107" fmla="*/ 3594779 w 5656069"/>
                <a:gd name="connsiteY107" fmla="*/ 70337 h 200193"/>
                <a:gd name="connsiteX108" fmla="*/ 3670528 w 5656069"/>
                <a:gd name="connsiteY108" fmla="*/ 54105 h 200193"/>
                <a:gd name="connsiteX109" fmla="*/ 3681350 w 5656069"/>
                <a:gd name="connsiteY109" fmla="*/ 43284 h 200193"/>
                <a:gd name="connsiteX110" fmla="*/ 3713814 w 5656069"/>
                <a:gd name="connsiteY110" fmla="*/ 48695 h 200193"/>
                <a:gd name="connsiteX111" fmla="*/ 3730046 w 5656069"/>
                <a:gd name="connsiteY111" fmla="*/ 54105 h 200193"/>
                <a:gd name="connsiteX112" fmla="*/ 3800384 w 5656069"/>
                <a:gd name="connsiteY112" fmla="*/ 48695 h 200193"/>
                <a:gd name="connsiteX113" fmla="*/ 3854491 w 5656069"/>
                <a:gd name="connsiteY113" fmla="*/ 37873 h 200193"/>
                <a:gd name="connsiteX114" fmla="*/ 3870722 w 5656069"/>
                <a:gd name="connsiteY114" fmla="*/ 64927 h 200193"/>
                <a:gd name="connsiteX115" fmla="*/ 3886954 w 5656069"/>
                <a:gd name="connsiteY115" fmla="*/ 59516 h 200193"/>
                <a:gd name="connsiteX116" fmla="*/ 3914008 w 5656069"/>
                <a:gd name="connsiteY116" fmla="*/ 54105 h 200193"/>
                <a:gd name="connsiteX117" fmla="*/ 4005989 w 5656069"/>
                <a:gd name="connsiteY117" fmla="*/ 43284 h 200193"/>
                <a:gd name="connsiteX118" fmla="*/ 4033042 w 5656069"/>
                <a:gd name="connsiteY118" fmla="*/ 48695 h 200193"/>
                <a:gd name="connsiteX119" fmla="*/ 4092559 w 5656069"/>
                <a:gd name="connsiteY119" fmla="*/ 43284 h 200193"/>
                <a:gd name="connsiteX120" fmla="*/ 4108791 w 5656069"/>
                <a:gd name="connsiteY120" fmla="*/ 48695 h 200193"/>
                <a:gd name="connsiteX121" fmla="*/ 4125023 w 5656069"/>
                <a:gd name="connsiteY121" fmla="*/ 59516 h 200193"/>
                <a:gd name="connsiteX122" fmla="*/ 4162898 w 5656069"/>
                <a:gd name="connsiteY122" fmla="*/ 54105 h 200193"/>
                <a:gd name="connsiteX123" fmla="*/ 4227825 w 5656069"/>
                <a:gd name="connsiteY123" fmla="*/ 37873 h 200193"/>
                <a:gd name="connsiteX124" fmla="*/ 4292753 w 5656069"/>
                <a:gd name="connsiteY124" fmla="*/ 43284 h 200193"/>
                <a:gd name="connsiteX125" fmla="*/ 4314396 w 5656069"/>
                <a:gd name="connsiteY125" fmla="*/ 21641 h 200193"/>
                <a:gd name="connsiteX126" fmla="*/ 4346860 w 5656069"/>
                <a:gd name="connsiteY126" fmla="*/ 37873 h 200193"/>
                <a:gd name="connsiteX127" fmla="*/ 4357681 w 5656069"/>
                <a:gd name="connsiteY127" fmla="*/ 48695 h 200193"/>
                <a:gd name="connsiteX128" fmla="*/ 4373913 w 5656069"/>
                <a:gd name="connsiteY128" fmla="*/ 54105 h 200193"/>
                <a:gd name="connsiteX129" fmla="*/ 4417198 w 5656069"/>
                <a:gd name="connsiteY129" fmla="*/ 48695 h 200193"/>
                <a:gd name="connsiteX130" fmla="*/ 4428020 w 5656069"/>
                <a:gd name="connsiteY130" fmla="*/ 37873 h 200193"/>
                <a:gd name="connsiteX131" fmla="*/ 4444251 w 5656069"/>
                <a:gd name="connsiteY131" fmla="*/ 32463 h 200193"/>
                <a:gd name="connsiteX132" fmla="*/ 4465894 w 5656069"/>
                <a:gd name="connsiteY132" fmla="*/ 37873 h 200193"/>
                <a:gd name="connsiteX133" fmla="*/ 4498358 w 5656069"/>
                <a:gd name="connsiteY133" fmla="*/ 59516 h 200193"/>
                <a:gd name="connsiteX134" fmla="*/ 4541643 w 5656069"/>
                <a:gd name="connsiteY134" fmla="*/ 54105 h 200193"/>
                <a:gd name="connsiteX135" fmla="*/ 4574107 w 5656069"/>
                <a:gd name="connsiteY135" fmla="*/ 32463 h 200193"/>
                <a:gd name="connsiteX136" fmla="*/ 4590339 w 5656069"/>
                <a:gd name="connsiteY136" fmla="*/ 37873 h 200193"/>
                <a:gd name="connsiteX137" fmla="*/ 4606571 w 5656069"/>
                <a:gd name="connsiteY137" fmla="*/ 64927 h 200193"/>
                <a:gd name="connsiteX138" fmla="*/ 4660677 w 5656069"/>
                <a:gd name="connsiteY138" fmla="*/ 54105 h 200193"/>
                <a:gd name="connsiteX139" fmla="*/ 4671499 w 5656069"/>
                <a:gd name="connsiteY139" fmla="*/ 43284 h 200193"/>
                <a:gd name="connsiteX140" fmla="*/ 4687731 w 5656069"/>
                <a:gd name="connsiteY140" fmla="*/ 32463 h 200193"/>
                <a:gd name="connsiteX141" fmla="*/ 4698552 w 5656069"/>
                <a:gd name="connsiteY141" fmla="*/ 21641 h 200193"/>
                <a:gd name="connsiteX142" fmla="*/ 4714784 w 5656069"/>
                <a:gd name="connsiteY142" fmla="*/ 16231 h 200193"/>
                <a:gd name="connsiteX143" fmla="*/ 4736427 w 5656069"/>
                <a:gd name="connsiteY143" fmla="*/ 21641 h 200193"/>
                <a:gd name="connsiteX144" fmla="*/ 4747248 w 5656069"/>
                <a:gd name="connsiteY144" fmla="*/ 37873 h 200193"/>
                <a:gd name="connsiteX145" fmla="*/ 4801354 w 5656069"/>
                <a:gd name="connsiteY145" fmla="*/ 32463 h 200193"/>
                <a:gd name="connsiteX146" fmla="*/ 4812176 w 5656069"/>
                <a:gd name="connsiteY146" fmla="*/ 21641 h 200193"/>
                <a:gd name="connsiteX147" fmla="*/ 4844640 w 5656069"/>
                <a:gd name="connsiteY147" fmla="*/ 10820 h 200193"/>
                <a:gd name="connsiteX148" fmla="*/ 4850050 w 5656069"/>
                <a:gd name="connsiteY148" fmla="*/ 27052 h 200193"/>
                <a:gd name="connsiteX149" fmla="*/ 4855461 w 5656069"/>
                <a:gd name="connsiteY149" fmla="*/ 48695 h 200193"/>
                <a:gd name="connsiteX150" fmla="*/ 4871693 w 5656069"/>
                <a:gd name="connsiteY150" fmla="*/ 59516 h 200193"/>
                <a:gd name="connsiteX151" fmla="*/ 4936621 w 5656069"/>
                <a:gd name="connsiteY151" fmla="*/ 43284 h 200193"/>
                <a:gd name="connsiteX152" fmla="*/ 4969085 w 5656069"/>
                <a:gd name="connsiteY152" fmla="*/ 5410 h 200193"/>
                <a:gd name="connsiteX153" fmla="*/ 4996138 w 5656069"/>
                <a:gd name="connsiteY153" fmla="*/ 32463 h 200193"/>
                <a:gd name="connsiteX154" fmla="*/ 5028602 w 5656069"/>
                <a:gd name="connsiteY154" fmla="*/ 27052 h 200193"/>
                <a:gd name="connsiteX155" fmla="*/ 5044834 w 5656069"/>
                <a:gd name="connsiteY155" fmla="*/ 16231 h 200193"/>
                <a:gd name="connsiteX156" fmla="*/ 5077298 w 5656069"/>
                <a:gd name="connsiteY156" fmla="*/ 5410 h 200193"/>
                <a:gd name="connsiteX157" fmla="*/ 5093530 w 5656069"/>
                <a:gd name="connsiteY157" fmla="*/ 16231 h 200193"/>
                <a:gd name="connsiteX158" fmla="*/ 5109762 w 5656069"/>
                <a:gd name="connsiteY158" fmla="*/ 32463 h 200193"/>
                <a:gd name="connsiteX159" fmla="*/ 5125993 w 5656069"/>
                <a:gd name="connsiteY159" fmla="*/ 37873 h 200193"/>
                <a:gd name="connsiteX160" fmla="*/ 5158457 w 5656069"/>
                <a:gd name="connsiteY160" fmla="*/ 27052 h 200193"/>
                <a:gd name="connsiteX161" fmla="*/ 5169279 w 5656069"/>
                <a:gd name="connsiteY161" fmla="*/ 16231 h 200193"/>
                <a:gd name="connsiteX162" fmla="*/ 5185511 w 5656069"/>
                <a:gd name="connsiteY162" fmla="*/ 10820 h 200193"/>
                <a:gd name="connsiteX163" fmla="*/ 5282902 w 5656069"/>
                <a:gd name="connsiteY163" fmla="*/ 27052 h 200193"/>
                <a:gd name="connsiteX164" fmla="*/ 5288313 w 5656069"/>
                <a:gd name="connsiteY164" fmla="*/ 43284 h 200193"/>
                <a:gd name="connsiteX165" fmla="*/ 5304545 w 5656069"/>
                <a:gd name="connsiteY165" fmla="*/ 54105 h 200193"/>
                <a:gd name="connsiteX166" fmla="*/ 5331598 w 5656069"/>
                <a:gd name="connsiteY166" fmla="*/ 70337 h 200193"/>
                <a:gd name="connsiteX167" fmla="*/ 5353241 w 5656069"/>
                <a:gd name="connsiteY167" fmla="*/ 64927 h 200193"/>
                <a:gd name="connsiteX168" fmla="*/ 5364062 w 5656069"/>
                <a:gd name="connsiteY168" fmla="*/ 32463 h 200193"/>
                <a:gd name="connsiteX169" fmla="*/ 5401937 w 5656069"/>
                <a:gd name="connsiteY169" fmla="*/ 48695 h 200193"/>
                <a:gd name="connsiteX170" fmla="*/ 5434401 w 5656069"/>
                <a:gd name="connsiteY170" fmla="*/ 59516 h 200193"/>
                <a:gd name="connsiteX171" fmla="*/ 5483096 w 5656069"/>
                <a:gd name="connsiteY171" fmla="*/ 64927 h 200193"/>
                <a:gd name="connsiteX172" fmla="*/ 5510150 w 5656069"/>
                <a:gd name="connsiteY172" fmla="*/ 81159 h 200193"/>
                <a:gd name="connsiteX173" fmla="*/ 5515560 w 5656069"/>
                <a:gd name="connsiteY173" fmla="*/ 64927 h 200193"/>
                <a:gd name="connsiteX174" fmla="*/ 5553435 w 5656069"/>
                <a:gd name="connsiteY174" fmla="*/ 75748 h 200193"/>
                <a:gd name="connsiteX175" fmla="*/ 5564256 w 5656069"/>
                <a:gd name="connsiteY175" fmla="*/ 91980 h 200193"/>
                <a:gd name="connsiteX176" fmla="*/ 5575077 w 5656069"/>
                <a:gd name="connsiteY176" fmla="*/ 59516 h 200193"/>
                <a:gd name="connsiteX177" fmla="*/ 5580488 w 5656069"/>
                <a:gd name="connsiteY177" fmla="*/ 43284 h 200193"/>
                <a:gd name="connsiteX178" fmla="*/ 5596720 w 5656069"/>
                <a:gd name="connsiteY178" fmla="*/ 48695 h 200193"/>
                <a:gd name="connsiteX179" fmla="*/ 5612952 w 5656069"/>
                <a:gd name="connsiteY179" fmla="*/ 81159 h 200193"/>
                <a:gd name="connsiteX180" fmla="*/ 5623773 w 5656069"/>
                <a:gd name="connsiteY180" fmla="*/ 97391 h 200193"/>
                <a:gd name="connsiteX181" fmla="*/ 5629184 w 5656069"/>
                <a:gd name="connsiteY181" fmla="*/ 113623 h 200193"/>
                <a:gd name="connsiteX182" fmla="*/ 5640005 w 5656069"/>
                <a:gd name="connsiteY182" fmla="*/ 129854 h 200193"/>
                <a:gd name="connsiteX183" fmla="*/ 5612106 w 5656069"/>
                <a:gd name="connsiteY183" fmla="*/ 183168 h 200193"/>
                <a:gd name="connsiteX184" fmla="*/ 5155849 w 5656069"/>
                <a:gd name="connsiteY184" fmla="*/ 178550 h 200193"/>
                <a:gd name="connsiteX185" fmla="*/ 348389 w 5656069"/>
                <a:gd name="connsiteY185" fmla="*/ 200193 h 200193"/>
                <a:gd name="connsiteX0" fmla="*/ 10 w 5307690"/>
                <a:gd name="connsiteY0" fmla="*/ 200193 h 200215"/>
                <a:gd name="connsiteX1" fmla="*/ 27063 w 5307690"/>
                <a:gd name="connsiteY1" fmla="*/ 43284 h 200215"/>
                <a:gd name="connsiteX2" fmla="*/ 32474 w 5307690"/>
                <a:gd name="connsiteY2" fmla="*/ 27052 h 200215"/>
                <a:gd name="connsiteX3" fmla="*/ 37884 w 5307690"/>
                <a:gd name="connsiteY3" fmla="*/ 5410 h 200215"/>
                <a:gd name="connsiteX4" fmla="*/ 91991 w 5307690"/>
                <a:gd name="connsiteY4" fmla="*/ 43284 h 200215"/>
                <a:gd name="connsiteX5" fmla="*/ 119044 w 5307690"/>
                <a:gd name="connsiteY5" fmla="*/ 75748 h 200215"/>
                <a:gd name="connsiteX6" fmla="*/ 135276 w 5307690"/>
                <a:gd name="connsiteY6" fmla="*/ 70337 h 200215"/>
                <a:gd name="connsiteX7" fmla="*/ 162329 w 5307690"/>
                <a:gd name="connsiteY7" fmla="*/ 54105 h 200215"/>
                <a:gd name="connsiteX8" fmla="*/ 194793 w 5307690"/>
                <a:gd name="connsiteY8" fmla="*/ 70337 h 200215"/>
                <a:gd name="connsiteX9" fmla="*/ 216436 w 5307690"/>
                <a:gd name="connsiteY9" fmla="*/ 64927 h 200215"/>
                <a:gd name="connsiteX10" fmla="*/ 248900 w 5307690"/>
                <a:gd name="connsiteY10" fmla="*/ 48695 h 200215"/>
                <a:gd name="connsiteX11" fmla="*/ 303006 w 5307690"/>
                <a:gd name="connsiteY11" fmla="*/ 64927 h 200215"/>
                <a:gd name="connsiteX12" fmla="*/ 319238 w 5307690"/>
                <a:gd name="connsiteY12" fmla="*/ 70337 h 200215"/>
                <a:gd name="connsiteX13" fmla="*/ 335470 w 5307690"/>
                <a:gd name="connsiteY13" fmla="*/ 81159 h 200215"/>
                <a:gd name="connsiteX14" fmla="*/ 394987 w 5307690"/>
                <a:gd name="connsiteY14" fmla="*/ 81159 h 200215"/>
                <a:gd name="connsiteX15" fmla="*/ 449094 w 5307690"/>
                <a:gd name="connsiteY15" fmla="*/ 81159 h 200215"/>
                <a:gd name="connsiteX16" fmla="*/ 503200 w 5307690"/>
                <a:gd name="connsiteY16" fmla="*/ 70337 h 200215"/>
                <a:gd name="connsiteX17" fmla="*/ 514022 w 5307690"/>
                <a:gd name="connsiteY17" fmla="*/ 59516 h 200215"/>
                <a:gd name="connsiteX18" fmla="*/ 530254 w 5307690"/>
                <a:gd name="connsiteY18" fmla="*/ 64927 h 200215"/>
                <a:gd name="connsiteX19" fmla="*/ 557307 w 5307690"/>
                <a:gd name="connsiteY19" fmla="*/ 70337 h 200215"/>
                <a:gd name="connsiteX20" fmla="*/ 584360 w 5307690"/>
                <a:gd name="connsiteY20" fmla="*/ 64927 h 200215"/>
                <a:gd name="connsiteX21" fmla="*/ 600592 w 5307690"/>
                <a:gd name="connsiteY21" fmla="*/ 59516 h 200215"/>
                <a:gd name="connsiteX22" fmla="*/ 616824 w 5307690"/>
                <a:gd name="connsiteY22" fmla="*/ 70337 h 200215"/>
                <a:gd name="connsiteX23" fmla="*/ 627645 w 5307690"/>
                <a:gd name="connsiteY23" fmla="*/ 86569 h 200215"/>
                <a:gd name="connsiteX24" fmla="*/ 681752 w 5307690"/>
                <a:gd name="connsiteY24" fmla="*/ 86569 h 200215"/>
                <a:gd name="connsiteX25" fmla="*/ 697984 w 5307690"/>
                <a:gd name="connsiteY25" fmla="*/ 75748 h 200215"/>
                <a:gd name="connsiteX26" fmla="*/ 730448 w 5307690"/>
                <a:gd name="connsiteY26" fmla="*/ 86569 h 200215"/>
                <a:gd name="connsiteX27" fmla="*/ 741269 w 5307690"/>
                <a:gd name="connsiteY27" fmla="*/ 97391 h 200215"/>
                <a:gd name="connsiteX28" fmla="*/ 779143 w 5307690"/>
                <a:gd name="connsiteY28" fmla="*/ 97391 h 200215"/>
                <a:gd name="connsiteX29" fmla="*/ 795375 w 5307690"/>
                <a:gd name="connsiteY29" fmla="*/ 86569 h 200215"/>
                <a:gd name="connsiteX30" fmla="*/ 811607 w 5307690"/>
                <a:gd name="connsiteY30" fmla="*/ 64927 h 200215"/>
                <a:gd name="connsiteX31" fmla="*/ 827839 w 5307690"/>
                <a:gd name="connsiteY31" fmla="*/ 59516 h 200215"/>
                <a:gd name="connsiteX32" fmla="*/ 844071 w 5307690"/>
                <a:gd name="connsiteY32" fmla="*/ 70337 h 200215"/>
                <a:gd name="connsiteX33" fmla="*/ 876535 w 5307690"/>
                <a:gd name="connsiteY33" fmla="*/ 81159 h 200215"/>
                <a:gd name="connsiteX34" fmla="*/ 919820 w 5307690"/>
                <a:gd name="connsiteY34" fmla="*/ 75748 h 200215"/>
                <a:gd name="connsiteX35" fmla="*/ 936052 w 5307690"/>
                <a:gd name="connsiteY35" fmla="*/ 70337 h 200215"/>
                <a:gd name="connsiteX36" fmla="*/ 925231 w 5307690"/>
                <a:gd name="connsiteY36" fmla="*/ 54105 h 200215"/>
                <a:gd name="connsiteX37" fmla="*/ 952284 w 5307690"/>
                <a:gd name="connsiteY37" fmla="*/ 59516 h 200215"/>
                <a:gd name="connsiteX38" fmla="*/ 1033444 w 5307690"/>
                <a:gd name="connsiteY38" fmla="*/ 64927 h 200215"/>
                <a:gd name="connsiteX39" fmla="*/ 1092961 w 5307690"/>
                <a:gd name="connsiteY39" fmla="*/ 81159 h 200215"/>
                <a:gd name="connsiteX40" fmla="*/ 1103783 w 5307690"/>
                <a:gd name="connsiteY40" fmla="*/ 70337 h 200215"/>
                <a:gd name="connsiteX41" fmla="*/ 1120014 w 5307690"/>
                <a:gd name="connsiteY41" fmla="*/ 75748 h 200215"/>
                <a:gd name="connsiteX42" fmla="*/ 1141657 w 5307690"/>
                <a:gd name="connsiteY42" fmla="*/ 81159 h 200215"/>
                <a:gd name="connsiteX43" fmla="*/ 1201174 w 5307690"/>
                <a:gd name="connsiteY43" fmla="*/ 75748 h 200215"/>
                <a:gd name="connsiteX44" fmla="*/ 1217406 w 5307690"/>
                <a:gd name="connsiteY44" fmla="*/ 70337 h 200215"/>
                <a:gd name="connsiteX45" fmla="*/ 1249870 w 5307690"/>
                <a:gd name="connsiteY45" fmla="*/ 86569 h 200215"/>
                <a:gd name="connsiteX46" fmla="*/ 1293155 w 5307690"/>
                <a:gd name="connsiteY46" fmla="*/ 81159 h 200215"/>
                <a:gd name="connsiteX47" fmla="*/ 1309387 w 5307690"/>
                <a:gd name="connsiteY47" fmla="*/ 75748 h 200215"/>
                <a:gd name="connsiteX48" fmla="*/ 1331030 w 5307690"/>
                <a:gd name="connsiteY48" fmla="*/ 54105 h 200215"/>
                <a:gd name="connsiteX49" fmla="*/ 1368904 w 5307690"/>
                <a:gd name="connsiteY49" fmla="*/ 54105 h 200215"/>
                <a:gd name="connsiteX50" fmla="*/ 1390547 w 5307690"/>
                <a:gd name="connsiteY50" fmla="*/ 32463 h 200215"/>
                <a:gd name="connsiteX51" fmla="*/ 1460885 w 5307690"/>
                <a:gd name="connsiteY51" fmla="*/ 21641 h 200215"/>
                <a:gd name="connsiteX52" fmla="*/ 1482528 w 5307690"/>
                <a:gd name="connsiteY52" fmla="*/ 16231 h 200215"/>
                <a:gd name="connsiteX53" fmla="*/ 1504171 w 5307690"/>
                <a:gd name="connsiteY53" fmla="*/ 37873 h 200215"/>
                <a:gd name="connsiteX54" fmla="*/ 1509581 w 5307690"/>
                <a:gd name="connsiteY54" fmla="*/ 59516 h 200215"/>
                <a:gd name="connsiteX55" fmla="*/ 1579920 w 5307690"/>
                <a:gd name="connsiteY55" fmla="*/ 64927 h 200215"/>
                <a:gd name="connsiteX56" fmla="*/ 1612384 w 5307690"/>
                <a:gd name="connsiteY56" fmla="*/ 75748 h 200215"/>
                <a:gd name="connsiteX57" fmla="*/ 1628616 w 5307690"/>
                <a:gd name="connsiteY57" fmla="*/ 86569 h 200215"/>
                <a:gd name="connsiteX58" fmla="*/ 1650258 w 5307690"/>
                <a:gd name="connsiteY58" fmla="*/ 91980 h 200215"/>
                <a:gd name="connsiteX59" fmla="*/ 1698954 w 5307690"/>
                <a:gd name="connsiteY59" fmla="*/ 86569 h 200215"/>
                <a:gd name="connsiteX60" fmla="*/ 1709775 w 5307690"/>
                <a:gd name="connsiteY60" fmla="*/ 70337 h 200215"/>
                <a:gd name="connsiteX61" fmla="*/ 1720597 w 5307690"/>
                <a:gd name="connsiteY61" fmla="*/ 59516 h 200215"/>
                <a:gd name="connsiteX62" fmla="*/ 1736829 w 5307690"/>
                <a:gd name="connsiteY62" fmla="*/ 64927 h 200215"/>
                <a:gd name="connsiteX63" fmla="*/ 1747650 w 5307690"/>
                <a:gd name="connsiteY63" fmla="*/ 81159 h 200215"/>
                <a:gd name="connsiteX64" fmla="*/ 1780114 w 5307690"/>
                <a:gd name="connsiteY64" fmla="*/ 91980 h 200215"/>
                <a:gd name="connsiteX65" fmla="*/ 1812578 w 5307690"/>
                <a:gd name="connsiteY65" fmla="*/ 86569 h 200215"/>
                <a:gd name="connsiteX66" fmla="*/ 1828810 w 5307690"/>
                <a:gd name="connsiteY66" fmla="*/ 81159 h 200215"/>
                <a:gd name="connsiteX67" fmla="*/ 1915380 w 5307690"/>
                <a:gd name="connsiteY67" fmla="*/ 75748 h 200215"/>
                <a:gd name="connsiteX68" fmla="*/ 1953255 w 5307690"/>
                <a:gd name="connsiteY68" fmla="*/ 86569 h 200215"/>
                <a:gd name="connsiteX69" fmla="*/ 2018183 w 5307690"/>
                <a:gd name="connsiteY69" fmla="*/ 81159 h 200215"/>
                <a:gd name="connsiteX70" fmla="*/ 2045236 w 5307690"/>
                <a:gd name="connsiteY70" fmla="*/ 64927 h 200215"/>
                <a:gd name="connsiteX71" fmla="*/ 2066878 w 5307690"/>
                <a:gd name="connsiteY71" fmla="*/ 37873 h 200215"/>
                <a:gd name="connsiteX72" fmla="*/ 2077700 w 5307690"/>
                <a:gd name="connsiteY72" fmla="*/ 27052 h 200215"/>
                <a:gd name="connsiteX73" fmla="*/ 2088521 w 5307690"/>
                <a:gd name="connsiteY73" fmla="*/ 43284 h 200215"/>
                <a:gd name="connsiteX74" fmla="*/ 2120985 w 5307690"/>
                <a:gd name="connsiteY74" fmla="*/ 59516 h 200215"/>
                <a:gd name="connsiteX75" fmla="*/ 2169681 w 5307690"/>
                <a:gd name="connsiteY75" fmla="*/ 54105 h 200215"/>
                <a:gd name="connsiteX76" fmla="*/ 2185913 w 5307690"/>
                <a:gd name="connsiteY76" fmla="*/ 48695 h 200215"/>
                <a:gd name="connsiteX77" fmla="*/ 2272483 w 5307690"/>
                <a:gd name="connsiteY77" fmla="*/ 59516 h 200215"/>
                <a:gd name="connsiteX78" fmla="*/ 2321179 w 5307690"/>
                <a:gd name="connsiteY78" fmla="*/ 54105 h 200215"/>
                <a:gd name="connsiteX79" fmla="*/ 2364464 w 5307690"/>
                <a:gd name="connsiteY79" fmla="*/ 48695 h 200215"/>
                <a:gd name="connsiteX80" fmla="*/ 2407749 w 5307690"/>
                <a:gd name="connsiteY80" fmla="*/ 43284 h 200215"/>
                <a:gd name="connsiteX81" fmla="*/ 2423981 w 5307690"/>
                <a:gd name="connsiteY81" fmla="*/ 54105 h 200215"/>
                <a:gd name="connsiteX82" fmla="*/ 2440213 w 5307690"/>
                <a:gd name="connsiteY82" fmla="*/ 59516 h 200215"/>
                <a:gd name="connsiteX83" fmla="*/ 2526784 w 5307690"/>
                <a:gd name="connsiteY83" fmla="*/ 54105 h 200215"/>
                <a:gd name="connsiteX84" fmla="*/ 2543016 w 5307690"/>
                <a:gd name="connsiteY84" fmla="*/ 43284 h 200215"/>
                <a:gd name="connsiteX85" fmla="*/ 2575480 w 5307690"/>
                <a:gd name="connsiteY85" fmla="*/ 21641 h 200215"/>
                <a:gd name="connsiteX86" fmla="*/ 2618765 w 5307690"/>
                <a:gd name="connsiteY86" fmla="*/ 54105 h 200215"/>
                <a:gd name="connsiteX87" fmla="*/ 2640407 w 5307690"/>
                <a:gd name="connsiteY87" fmla="*/ 59516 h 200215"/>
                <a:gd name="connsiteX88" fmla="*/ 2651229 w 5307690"/>
                <a:gd name="connsiteY88" fmla="*/ 70337 h 200215"/>
                <a:gd name="connsiteX89" fmla="*/ 2716156 w 5307690"/>
                <a:gd name="connsiteY89" fmla="*/ 54105 h 200215"/>
                <a:gd name="connsiteX90" fmla="*/ 2726978 w 5307690"/>
                <a:gd name="connsiteY90" fmla="*/ 43284 h 200215"/>
                <a:gd name="connsiteX91" fmla="*/ 2781084 w 5307690"/>
                <a:gd name="connsiteY91" fmla="*/ 37873 h 200215"/>
                <a:gd name="connsiteX92" fmla="*/ 2791906 w 5307690"/>
                <a:gd name="connsiteY92" fmla="*/ 27052 h 200215"/>
                <a:gd name="connsiteX93" fmla="*/ 2797316 w 5307690"/>
                <a:gd name="connsiteY93" fmla="*/ 10820 h 200215"/>
                <a:gd name="connsiteX94" fmla="*/ 2813548 w 5307690"/>
                <a:gd name="connsiteY94" fmla="*/ 16231 h 200215"/>
                <a:gd name="connsiteX95" fmla="*/ 2862244 w 5307690"/>
                <a:gd name="connsiteY95" fmla="*/ 54105 h 200215"/>
                <a:gd name="connsiteX96" fmla="*/ 2900119 w 5307690"/>
                <a:gd name="connsiteY96" fmla="*/ 43284 h 200215"/>
                <a:gd name="connsiteX97" fmla="*/ 2921761 w 5307690"/>
                <a:gd name="connsiteY97" fmla="*/ 48695 h 200215"/>
                <a:gd name="connsiteX98" fmla="*/ 2932583 w 5307690"/>
                <a:gd name="connsiteY98" fmla="*/ 59516 h 200215"/>
                <a:gd name="connsiteX99" fmla="*/ 2986689 w 5307690"/>
                <a:gd name="connsiteY99" fmla="*/ 59516 h 200215"/>
                <a:gd name="connsiteX100" fmla="*/ 3029974 w 5307690"/>
                <a:gd name="connsiteY100" fmla="*/ 37873 h 200215"/>
                <a:gd name="connsiteX101" fmla="*/ 3062438 w 5307690"/>
                <a:gd name="connsiteY101" fmla="*/ 32463 h 200215"/>
                <a:gd name="connsiteX102" fmla="*/ 3094902 w 5307690"/>
                <a:gd name="connsiteY102" fmla="*/ 21641 h 200215"/>
                <a:gd name="connsiteX103" fmla="*/ 3111134 w 5307690"/>
                <a:gd name="connsiteY103" fmla="*/ 16231 h 200215"/>
                <a:gd name="connsiteX104" fmla="*/ 3116545 w 5307690"/>
                <a:gd name="connsiteY104" fmla="*/ 32463 h 200215"/>
                <a:gd name="connsiteX105" fmla="*/ 3197704 w 5307690"/>
                <a:gd name="connsiteY105" fmla="*/ 43284 h 200215"/>
                <a:gd name="connsiteX106" fmla="*/ 3219347 w 5307690"/>
                <a:gd name="connsiteY106" fmla="*/ 48695 h 200215"/>
                <a:gd name="connsiteX107" fmla="*/ 3246400 w 5307690"/>
                <a:gd name="connsiteY107" fmla="*/ 70337 h 200215"/>
                <a:gd name="connsiteX108" fmla="*/ 3322149 w 5307690"/>
                <a:gd name="connsiteY108" fmla="*/ 54105 h 200215"/>
                <a:gd name="connsiteX109" fmla="*/ 3332971 w 5307690"/>
                <a:gd name="connsiteY109" fmla="*/ 43284 h 200215"/>
                <a:gd name="connsiteX110" fmla="*/ 3365435 w 5307690"/>
                <a:gd name="connsiteY110" fmla="*/ 48695 h 200215"/>
                <a:gd name="connsiteX111" fmla="*/ 3381667 w 5307690"/>
                <a:gd name="connsiteY111" fmla="*/ 54105 h 200215"/>
                <a:gd name="connsiteX112" fmla="*/ 3452005 w 5307690"/>
                <a:gd name="connsiteY112" fmla="*/ 48695 h 200215"/>
                <a:gd name="connsiteX113" fmla="*/ 3506112 w 5307690"/>
                <a:gd name="connsiteY113" fmla="*/ 37873 h 200215"/>
                <a:gd name="connsiteX114" fmla="*/ 3522343 w 5307690"/>
                <a:gd name="connsiteY114" fmla="*/ 64927 h 200215"/>
                <a:gd name="connsiteX115" fmla="*/ 3538575 w 5307690"/>
                <a:gd name="connsiteY115" fmla="*/ 59516 h 200215"/>
                <a:gd name="connsiteX116" fmla="*/ 3565629 w 5307690"/>
                <a:gd name="connsiteY116" fmla="*/ 54105 h 200215"/>
                <a:gd name="connsiteX117" fmla="*/ 3657610 w 5307690"/>
                <a:gd name="connsiteY117" fmla="*/ 43284 h 200215"/>
                <a:gd name="connsiteX118" fmla="*/ 3684663 w 5307690"/>
                <a:gd name="connsiteY118" fmla="*/ 48695 h 200215"/>
                <a:gd name="connsiteX119" fmla="*/ 3744180 w 5307690"/>
                <a:gd name="connsiteY119" fmla="*/ 43284 h 200215"/>
                <a:gd name="connsiteX120" fmla="*/ 3760412 w 5307690"/>
                <a:gd name="connsiteY120" fmla="*/ 48695 h 200215"/>
                <a:gd name="connsiteX121" fmla="*/ 3776644 w 5307690"/>
                <a:gd name="connsiteY121" fmla="*/ 59516 h 200215"/>
                <a:gd name="connsiteX122" fmla="*/ 3814519 w 5307690"/>
                <a:gd name="connsiteY122" fmla="*/ 54105 h 200215"/>
                <a:gd name="connsiteX123" fmla="*/ 3879446 w 5307690"/>
                <a:gd name="connsiteY123" fmla="*/ 37873 h 200215"/>
                <a:gd name="connsiteX124" fmla="*/ 3944374 w 5307690"/>
                <a:gd name="connsiteY124" fmla="*/ 43284 h 200215"/>
                <a:gd name="connsiteX125" fmla="*/ 3966017 w 5307690"/>
                <a:gd name="connsiteY125" fmla="*/ 21641 h 200215"/>
                <a:gd name="connsiteX126" fmla="*/ 3998481 w 5307690"/>
                <a:gd name="connsiteY126" fmla="*/ 37873 h 200215"/>
                <a:gd name="connsiteX127" fmla="*/ 4009302 w 5307690"/>
                <a:gd name="connsiteY127" fmla="*/ 48695 h 200215"/>
                <a:gd name="connsiteX128" fmla="*/ 4025534 w 5307690"/>
                <a:gd name="connsiteY128" fmla="*/ 54105 h 200215"/>
                <a:gd name="connsiteX129" fmla="*/ 4068819 w 5307690"/>
                <a:gd name="connsiteY129" fmla="*/ 48695 h 200215"/>
                <a:gd name="connsiteX130" fmla="*/ 4079641 w 5307690"/>
                <a:gd name="connsiteY130" fmla="*/ 37873 h 200215"/>
                <a:gd name="connsiteX131" fmla="*/ 4095872 w 5307690"/>
                <a:gd name="connsiteY131" fmla="*/ 32463 h 200215"/>
                <a:gd name="connsiteX132" fmla="*/ 4117515 w 5307690"/>
                <a:gd name="connsiteY132" fmla="*/ 37873 h 200215"/>
                <a:gd name="connsiteX133" fmla="*/ 4149979 w 5307690"/>
                <a:gd name="connsiteY133" fmla="*/ 59516 h 200215"/>
                <a:gd name="connsiteX134" fmla="*/ 4193264 w 5307690"/>
                <a:gd name="connsiteY134" fmla="*/ 54105 h 200215"/>
                <a:gd name="connsiteX135" fmla="*/ 4225728 w 5307690"/>
                <a:gd name="connsiteY135" fmla="*/ 32463 h 200215"/>
                <a:gd name="connsiteX136" fmla="*/ 4241960 w 5307690"/>
                <a:gd name="connsiteY136" fmla="*/ 37873 h 200215"/>
                <a:gd name="connsiteX137" fmla="*/ 4258192 w 5307690"/>
                <a:gd name="connsiteY137" fmla="*/ 64927 h 200215"/>
                <a:gd name="connsiteX138" fmla="*/ 4312298 w 5307690"/>
                <a:gd name="connsiteY138" fmla="*/ 54105 h 200215"/>
                <a:gd name="connsiteX139" fmla="*/ 4323120 w 5307690"/>
                <a:gd name="connsiteY139" fmla="*/ 43284 h 200215"/>
                <a:gd name="connsiteX140" fmla="*/ 4339352 w 5307690"/>
                <a:gd name="connsiteY140" fmla="*/ 32463 h 200215"/>
                <a:gd name="connsiteX141" fmla="*/ 4350173 w 5307690"/>
                <a:gd name="connsiteY141" fmla="*/ 21641 h 200215"/>
                <a:gd name="connsiteX142" fmla="*/ 4366405 w 5307690"/>
                <a:gd name="connsiteY142" fmla="*/ 16231 h 200215"/>
                <a:gd name="connsiteX143" fmla="*/ 4388048 w 5307690"/>
                <a:gd name="connsiteY143" fmla="*/ 21641 h 200215"/>
                <a:gd name="connsiteX144" fmla="*/ 4398869 w 5307690"/>
                <a:gd name="connsiteY144" fmla="*/ 37873 h 200215"/>
                <a:gd name="connsiteX145" fmla="*/ 4452975 w 5307690"/>
                <a:gd name="connsiteY145" fmla="*/ 32463 h 200215"/>
                <a:gd name="connsiteX146" fmla="*/ 4463797 w 5307690"/>
                <a:gd name="connsiteY146" fmla="*/ 21641 h 200215"/>
                <a:gd name="connsiteX147" fmla="*/ 4496261 w 5307690"/>
                <a:gd name="connsiteY147" fmla="*/ 10820 h 200215"/>
                <a:gd name="connsiteX148" fmla="*/ 4501671 w 5307690"/>
                <a:gd name="connsiteY148" fmla="*/ 27052 h 200215"/>
                <a:gd name="connsiteX149" fmla="*/ 4507082 w 5307690"/>
                <a:gd name="connsiteY149" fmla="*/ 48695 h 200215"/>
                <a:gd name="connsiteX150" fmla="*/ 4523314 w 5307690"/>
                <a:gd name="connsiteY150" fmla="*/ 59516 h 200215"/>
                <a:gd name="connsiteX151" fmla="*/ 4588242 w 5307690"/>
                <a:gd name="connsiteY151" fmla="*/ 43284 h 200215"/>
                <a:gd name="connsiteX152" fmla="*/ 4620706 w 5307690"/>
                <a:gd name="connsiteY152" fmla="*/ 5410 h 200215"/>
                <a:gd name="connsiteX153" fmla="*/ 4647759 w 5307690"/>
                <a:gd name="connsiteY153" fmla="*/ 32463 h 200215"/>
                <a:gd name="connsiteX154" fmla="*/ 4680223 w 5307690"/>
                <a:gd name="connsiteY154" fmla="*/ 27052 h 200215"/>
                <a:gd name="connsiteX155" fmla="*/ 4696455 w 5307690"/>
                <a:gd name="connsiteY155" fmla="*/ 16231 h 200215"/>
                <a:gd name="connsiteX156" fmla="*/ 4728919 w 5307690"/>
                <a:gd name="connsiteY156" fmla="*/ 5410 h 200215"/>
                <a:gd name="connsiteX157" fmla="*/ 4745151 w 5307690"/>
                <a:gd name="connsiteY157" fmla="*/ 16231 h 200215"/>
                <a:gd name="connsiteX158" fmla="*/ 4761383 w 5307690"/>
                <a:gd name="connsiteY158" fmla="*/ 32463 h 200215"/>
                <a:gd name="connsiteX159" fmla="*/ 4777614 w 5307690"/>
                <a:gd name="connsiteY159" fmla="*/ 37873 h 200215"/>
                <a:gd name="connsiteX160" fmla="*/ 4810078 w 5307690"/>
                <a:gd name="connsiteY160" fmla="*/ 27052 h 200215"/>
                <a:gd name="connsiteX161" fmla="*/ 4820900 w 5307690"/>
                <a:gd name="connsiteY161" fmla="*/ 16231 h 200215"/>
                <a:gd name="connsiteX162" fmla="*/ 4837132 w 5307690"/>
                <a:gd name="connsiteY162" fmla="*/ 10820 h 200215"/>
                <a:gd name="connsiteX163" fmla="*/ 4934523 w 5307690"/>
                <a:gd name="connsiteY163" fmla="*/ 27052 h 200215"/>
                <a:gd name="connsiteX164" fmla="*/ 4939934 w 5307690"/>
                <a:gd name="connsiteY164" fmla="*/ 43284 h 200215"/>
                <a:gd name="connsiteX165" fmla="*/ 4956166 w 5307690"/>
                <a:gd name="connsiteY165" fmla="*/ 54105 h 200215"/>
                <a:gd name="connsiteX166" fmla="*/ 4983219 w 5307690"/>
                <a:gd name="connsiteY166" fmla="*/ 70337 h 200215"/>
                <a:gd name="connsiteX167" fmla="*/ 5004862 w 5307690"/>
                <a:gd name="connsiteY167" fmla="*/ 64927 h 200215"/>
                <a:gd name="connsiteX168" fmla="*/ 5015683 w 5307690"/>
                <a:gd name="connsiteY168" fmla="*/ 32463 h 200215"/>
                <a:gd name="connsiteX169" fmla="*/ 5053558 w 5307690"/>
                <a:gd name="connsiteY169" fmla="*/ 48695 h 200215"/>
                <a:gd name="connsiteX170" fmla="*/ 5086022 w 5307690"/>
                <a:gd name="connsiteY170" fmla="*/ 59516 h 200215"/>
                <a:gd name="connsiteX171" fmla="*/ 5134717 w 5307690"/>
                <a:gd name="connsiteY171" fmla="*/ 64927 h 200215"/>
                <a:gd name="connsiteX172" fmla="*/ 5161771 w 5307690"/>
                <a:gd name="connsiteY172" fmla="*/ 81159 h 200215"/>
                <a:gd name="connsiteX173" fmla="*/ 5167181 w 5307690"/>
                <a:gd name="connsiteY173" fmla="*/ 64927 h 200215"/>
                <a:gd name="connsiteX174" fmla="*/ 5205056 w 5307690"/>
                <a:gd name="connsiteY174" fmla="*/ 75748 h 200215"/>
                <a:gd name="connsiteX175" fmla="*/ 5215877 w 5307690"/>
                <a:gd name="connsiteY175" fmla="*/ 91980 h 200215"/>
                <a:gd name="connsiteX176" fmla="*/ 5226698 w 5307690"/>
                <a:gd name="connsiteY176" fmla="*/ 59516 h 200215"/>
                <a:gd name="connsiteX177" fmla="*/ 5232109 w 5307690"/>
                <a:gd name="connsiteY177" fmla="*/ 43284 h 200215"/>
                <a:gd name="connsiteX178" fmla="*/ 5248341 w 5307690"/>
                <a:gd name="connsiteY178" fmla="*/ 48695 h 200215"/>
                <a:gd name="connsiteX179" fmla="*/ 5264573 w 5307690"/>
                <a:gd name="connsiteY179" fmla="*/ 81159 h 200215"/>
                <a:gd name="connsiteX180" fmla="*/ 5275394 w 5307690"/>
                <a:gd name="connsiteY180" fmla="*/ 97391 h 200215"/>
                <a:gd name="connsiteX181" fmla="*/ 5280805 w 5307690"/>
                <a:gd name="connsiteY181" fmla="*/ 113623 h 200215"/>
                <a:gd name="connsiteX182" fmla="*/ 5291626 w 5307690"/>
                <a:gd name="connsiteY182" fmla="*/ 129854 h 200215"/>
                <a:gd name="connsiteX183" fmla="*/ 5263727 w 5307690"/>
                <a:gd name="connsiteY183" fmla="*/ 183168 h 200215"/>
                <a:gd name="connsiteX184" fmla="*/ 4807470 w 5307690"/>
                <a:gd name="connsiteY184" fmla="*/ 178550 h 200215"/>
                <a:gd name="connsiteX185" fmla="*/ 10 w 5307690"/>
                <a:gd name="connsiteY185" fmla="*/ 200193 h 200215"/>
                <a:gd name="connsiteX0" fmla="*/ 29782 w 5305005"/>
                <a:gd name="connsiteY0" fmla="*/ 202423 h 202445"/>
                <a:gd name="connsiteX1" fmla="*/ 1079 w 5305005"/>
                <a:gd name="connsiteY1" fmla="*/ 43284 h 202445"/>
                <a:gd name="connsiteX2" fmla="*/ 6490 w 5305005"/>
                <a:gd name="connsiteY2" fmla="*/ 27052 h 202445"/>
                <a:gd name="connsiteX3" fmla="*/ 11900 w 5305005"/>
                <a:gd name="connsiteY3" fmla="*/ 5410 h 202445"/>
                <a:gd name="connsiteX4" fmla="*/ 66007 w 5305005"/>
                <a:gd name="connsiteY4" fmla="*/ 43284 h 202445"/>
                <a:gd name="connsiteX5" fmla="*/ 93060 w 5305005"/>
                <a:gd name="connsiteY5" fmla="*/ 75748 h 202445"/>
                <a:gd name="connsiteX6" fmla="*/ 109292 w 5305005"/>
                <a:gd name="connsiteY6" fmla="*/ 70337 h 202445"/>
                <a:gd name="connsiteX7" fmla="*/ 136345 w 5305005"/>
                <a:gd name="connsiteY7" fmla="*/ 54105 h 202445"/>
                <a:gd name="connsiteX8" fmla="*/ 168809 w 5305005"/>
                <a:gd name="connsiteY8" fmla="*/ 70337 h 202445"/>
                <a:gd name="connsiteX9" fmla="*/ 190452 w 5305005"/>
                <a:gd name="connsiteY9" fmla="*/ 64927 h 202445"/>
                <a:gd name="connsiteX10" fmla="*/ 222916 w 5305005"/>
                <a:gd name="connsiteY10" fmla="*/ 48695 h 202445"/>
                <a:gd name="connsiteX11" fmla="*/ 277022 w 5305005"/>
                <a:gd name="connsiteY11" fmla="*/ 64927 h 202445"/>
                <a:gd name="connsiteX12" fmla="*/ 293254 w 5305005"/>
                <a:gd name="connsiteY12" fmla="*/ 70337 h 202445"/>
                <a:gd name="connsiteX13" fmla="*/ 309486 w 5305005"/>
                <a:gd name="connsiteY13" fmla="*/ 81159 h 202445"/>
                <a:gd name="connsiteX14" fmla="*/ 369003 w 5305005"/>
                <a:gd name="connsiteY14" fmla="*/ 81159 h 202445"/>
                <a:gd name="connsiteX15" fmla="*/ 423110 w 5305005"/>
                <a:gd name="connsiteY15" fmla="*/ 81159 h 202445"/>
                <a:gd name="connsiteX16" fmla="*/ 477216 w 5305005"/>
                <a:gd name="connsiteY16" fmla="*/ 70337 h 202445"/>
                <a:gd name="connsiteX17" fmla="*/ 488038 w 5305005"/>
                <a:gd name="connsiteY17" fmla="*/ 59516 h 202445"/>
                <a:gd name="connsiteX18" fmla="*/ 504270 w 5305005"/>
                <a:gd name="connsiteY18" fmla="*/ 64927 h 202445"/>
                <a:gd name="connsiteX19" fmla="*/ 531323 w 5305005"/>
                <a:gd name="connsiteY19" fmla="*/ 70337 h 202445"/>
                <a:gd name="connsiteX20" fmla="*/ 558376 w 5305005"/>
                <a:gd name="connsiteY20" fmla="*/ 64927 h 202445"/>
                <a:gd name="connsiteX21" fmla="*/ 574608 w 5305005"/>
                <a:gd name="connsiteY21" fmla="*/ 59516 h 202445"/>
                <a:gd name="connsiteX22" fmla="*/ 590840 w 5305005"/>
                <a:gd name="connsiteY22" fmla="*/ 70337 h 202445"/>
                <a:gd name="connsiteX23" fmla="*/ 601661 w 5305005"/>
                <a:gd name="connsiteY23" fmla="*/ 86569 h 202445"/>
                <a:gd name="connsiteX24" fmla="*/ 655768 w 5305005"/>
                <a:gd name="connsiteY24" fmla="*/ 86569 h 202445"/>
                <a:gd name="connsiteX25" fmla="*/ 672000 w 5305005"/>
                <a:gd name="connsiteY25" fmla="*/ 75748 h 202445"/>
                <a:gd name="connsiteX26" fmla="*/ 704464 w 5305005"/>
                <a:gd name="connsiteY26" fmla="*/ 86569 h 202445"/>
                <a:gd name="connsiteX27" fmla="*/ 715285 w 5305005"/>
                <a:gd name="connsiteY27" fmla="*/ 97391 h 202445"/>
                <a:gd name="connsiteX28" fmla="*/ 753159 w 5305005"/>
                <a:gd name="connsiteY28" fmla="*/ 97391 h 202445"/>
                <a:gd name="connsiteX29" fmla="*/ 769391 w 5305005"/>
                <a:gd name="connsiteY29" fmla="*/ 86569 h 202445"/>
                <a:gd name="connsiteX30" fmla="*/ 785623 w 5305005"/>
                <a:gd name="connsiteY30" fmla="*/ 64927 h 202445"/>
                <a:gd name="connsiteX31" fmla="*/ 801855 w 5305005"/>
                <a:gd name="connsiteY31" fmla="*/ 59516 h 202445"/>
                <a:gd name="connsiteX32" fmla="*/ 818087 w 5305005"/>
                <a:gd name="connsiteY32" fmla="*/ 70337 h 202445"/>
                <a:gd name="connsiteX33" fmla="*/ 850551 w 5305005"/>
                <a:gd name="connsiteY33" fmla="*/ 81159 h 202445"/>
                <a:gd name="connsiteX34" fmla="*/ 893836 w 5305005"/>
                <a:gd name="connsiteY34" fmla="*/ 75748 h 202445"/>
                <a:gd name="connsiteX35" fmla="*/ 910068 w 5305005"/>
                <a:gd name="connsiteY35" fmla="*/ 70337 h 202445"/>
                <a:gd name="connsiteX36" fmla="*/ 899247 w 5305005"/>
                <a:gd name="connsiteY36" fmla="*/ 54105 h 202445"/>
                <a:gd name="connsiteX37" fmla="*/ 926300 w 5305005"/>
                <a:gd name="connsiteY37" fmla="*/ 59516 h 202445"/>
                <a:gd name="connsiteX38" fmla="*/ 1007460 w 5305005"/>
                <a:gd name="connsiteY38" fmla="*/ 64927 h 202445"/>
                <a:gd name="connsiteX39" fmla="*/ 1066977 w 5305005"/>
                <a:gd name="connsiteY39" fmla="*/ 81159 h 202445"/>
                <a:gd name="connsiteX40" fmla="*/ 1077799 w 5305005"/>
                <a:gd name="connsiteY40" fmla="*/ 70337 h 202445"/>
                <a:gd name="connsiteX41" fmla="*/ 1094030 w 5305005"/>
                <a:gd name="connsiteY41" fmla="*/ 75748 h 202445"/>
                <a:gd name="connsiteX42" fmla="*/ 1115673 w 5305005"/>
                <a:gd name="connsiteY42" fmla="*/ 81159 h 202445"/>
                <a:gd name="connsiteX43" fmla="*/ 1175190 w 5305005"/>
                <a:gd name="connsiteY43" fmla="*/ 75748 h 202445"/>
                <a:gd name="connsiteX44" fmla="*/ 1191422 w 5305005"/>
                <a:gd name="connsiteY44" fmla="*/ 70337 h 202445"/>
                <a:gd name="connsiteX45" fmla="*/ 1223886 w 5305005"/>
                <a:gd name="connsiteY45" fmla="*/ 86569 h 202445"/>
                <a:gd name="connsiteX46" fmla="*/ 1267171 w 5305005"/>
                <a:gd name="connsiteY46" fmla="*/ 81159 h 202445"/>
                <a:gd name="connsiteX47" fmla="*/ 1283403 w 5305005"/>
                <a:gd name="connsiteY47" fmla="*/ 75748 h 202445"/>
                <a:gd name="connsiteX48" fmla="*/ 1305046 w 5305005"/>
                <a:gd name="connsiteY48" fmla="*/ 54105 h 202445"/>
                <a:gd name="connsiteX49" fmla="*/ 1342920 w 5305005"/>
                <a:gd name="connsiteY49" fmla="*/ 54105 h 202445"/>
                <a:gd name="connsiteX50" fmla="*/ 1364563 w 5305005"/>
                <a:gd name="connsiteY50" fmla="*/ 32463 h 202445"/>
                <a:gd name="connsiteX51" fmla="*/ 1434901 w 5305005"/>
                <a:gd name="connsiteY51" fmla="*/ 21641 h 202445"/>
                <a:gd name="connsiteX52" fmla="*/ 1456544 w 5305005"/>
                <a:gd name="connsiteY52" fmla="*/ 16231 h 202445"/>
                <a:gd name="connsiteX53" fmla="*/ 1478187 w 5305005"/>
                <a:gd name="connsiteY53" fmla="*/ 37873 h 202445"/>
                <a:gd name="connsiteX54" fmla="*/ 1483597 w 5305005"/>
                <a:gd name="connsiteY54" fmla="*/ 59516 h 202445"/>
                <a:gd name="connsiteX55" fmla="*/ 1553936 w 5305005"/>
                <a:gd name="connsiteY55" fmla="*/ 64927 h 202445"/>
                <a:gd name="connsiteX56" fmla="*/ 1586400 w 5305005"/>
                <a:gd name="connsiteY56" fmla="*/ 75748 h 202445"/>
                <a:gd name="connsiteX57" fmla="*/ 1602632 w 5305005"/>
                <a:gd name="connsiteY57" fmla="*/ 86569 h 202445"/>
                <a:gd name="connsiteX58" fmla="*/ 1624274 w 5305005"/>
                <a:gd name="connsiteY58" fmla="*/ 91980 h 202445"/>
                <a:gd name="connsiteX59" fmla="*/ 1672970 w 5305005"/>
                <a:gd name="connsiteY59" fmla="*/ 86569 h 202445"/>
                <a:gd name="connsiteX60" fmla="*/ 1683791 w 5305005"/>
                <a:gd name="connsiteY60" fmla="*/ 70337 h 202445"/>
                <a:gd name="connsiteX61" fmla="*/ 1694613 w 5305005"/>
                <a:gd name="connsiteY61" fmla="*/ 59516 h 202445"/>
                <a:gd name="connsiteX62" fmla="*/ 1710845 w 5305005"/>
                <a:gd name="connsiteY62" fmla="*/ 64927 h 202445"/>
                <a:gd name="connsiteX63" fmla="*/ 1721666 w 5305005"/>
                <a:gd name="connsiteY63" fmla="*/ 81159 h 202445"/>
                <a:gd name="connsiteX64" fmla="*/ 1754130 w 5305005"/>
                <a:gd name="connsiteY64" fmla="*/ 91980 h 202445"/>
                <a:gd name="connsiteX65" fmla="*/ 1786594 w 5305005"/>
                <a:gd name="connsiteY65" fmla="*/ 86569 h 202445"/>
                <a:gd name="connsiteX66" fmla="*/ 1802826 w 5305005"/>
                <a:gd name="connsiteY66" fmla="*/ 81159 h 202445"/>
                <a:gd name="connsiteX67" fmla="*/ 1889396 w 5305005"/>
                <a:gd name="connsiteY67" fmla="*/ 75748 h 202445"/>
                <a:gd name="connsiteX68" fmla="*/ 1927271 w 5305005"/>
                <a:gd name="connsiteY68" fmla="*/ 86569 h 202445"/>
                <a:gd name="connsiteX69" fmla="*/ 1992199 w 5305005"/>
                <a:gd name="connsiteY69" fmla="*/ 81159 h 202445"/>
                <a:gd name="connsiteX70" fmla="*/ 2019252 w 5305005"/>
                <a:gd name="connsiteY70" fmla="*/ 64927 h 202445"/>
                <a:gd name="connsiteX71" fmla="*/ 2040894 w 5305005"/>
                <a:gd name="connsiteY71" fmla="*/ 37873 h 202445"/>
                <a:gd name="connsiteX72" fmla="*/ 2051716 w 5305005"/>
                <a:gd name="connsiteY72" fmla="*/ 27052 h 202445"/>
                <a:gd name="connsiteX73" fmla="*/ 2062537 w 5305005"/>
                <a:gd name="connsiteY73" fmla="*/ 43284 h 202445"/>
                <a:gd name="connsiteX74" fmla="*/ 2095001 w 5305005"/>
                <a:gd name="connsiteY74" fmla="*/ 59516 h 202445"/>
                <a:gd name="connsiteX75" fmla="*/ 2143697 w 5305005"/>
                <a:gd name="connsiteY75" fmla="*/ 54105 h 202445"/>
                <a:gd name="connsiteX76" fmla="*/ 2159929 w 5305005"/>
                <a:gd name="connsiteY76" fmla="*/ 48695 h 202445"/>
                <a:gd name="connsiteX77" fmla="*/ 2246499 w 5305005"/>
                <a:gd name="connsiteY77" fmla="*/ 59516 h 202445"/>
                <a:gd name="connsiteX78" fmla="*/ 2295195 w 5305005"/>
                <a:gd name="connsiteY78" fmla="*/ 54105 h 202445"/>
                <a:gd name="connsiteX79" fmla="*/ 2338480 w 5305005"/>
                <a:gd name="connsiteY79" fmla="*/ 48695 h 202445"/>
                <a:gd name="connsiteX80" fmla="*/ 2381765 w 5305005"/>
                <a:gd name="connsiteY80" fmla="*/ 43284 h 202445"/>
                <a:gd name="connsiteX81" fmla="*/ 2397997 w 5305005"/>
                <a:gd name="connsiteY81" fmla="*/ 54105 h 202445"/>
                <a:gd name="connsiteX82" fmla="*/ 2414229 w 5305005"/>
                <a:gd name="connsiteY82" fmla="*/ 59516 h 202445"/>
                <a:gd name="connsiteX83" fmla="*/ 2500800 w 5305005"/>
                <a:gd name="connsiteY83" fmla="*/ 54105 h 202445"/>
                <a:gd name="connsiteX84" fmla="*/ 2517032 w 5305005"/>
                <a:gd name="connsiteY84" fmla="*/ 43284 h 202445"/>
                <a:gd name="connsiteX85" fmla="*/ 2549496 w 5305005"/>
                <a:gd name="connsiteY85" fmla="*/ 21641 h 202445"/>
                <a:gd name="connsiteX86" fmla="*/ 2592781 w 5305005"/>
                <a:gd name="connsiteY86" fmla="*/ 54105 h 202445"/>
                <a:gd name="connsiteX87" fmla="*/ 2614423 w 5305005"/>
                <a:gd name="connsiteY87" fmla="*/ 59516 h 202445"/>
                <a:gd name="connsiteX88" fmla="*/ 2625245 w 5305005"/>
                <a:gd name="connsiteY88" fmla="*/ 70337 h 202445"/>
                <a:gd name="connsiteX89" fmla="*/ 2690172 w 5305005"/>
                <a:gd name="connsiteY89" fmla="*/ 54105 h 202445"/>
                <a:gd name="connsiteX90" fmla="*/ 2700994 w 5305005"/>
                <a:gd name="connsiteY90" fmla="*/ 43284 h 202445"/>
                <a:gd name="connsiteX91" fmla="*/ 2755100 w 5305005"/>
                <a:gd name="connsiteY91" fmla="*/ 37873 h 202445"/>
                <a:gd name="connsiteX92" fmla="*/ 2765922 w 5305005"/>
                <a:gd name="connsiteY92" fmla="*/ 27052 h 202445"/>
                <a:gd name="connsiteX93" fmla="*/ 2771332 w 5305005"/>
                <a:gd name="connsiteY93" fmla="*/ 10820 h 202445"/>
                <a:gd name="connsiteX94" fmla="*/ 2787564 w 5305005"/>
                <a:gd name="connsiteY94" fmla="*/ 16231 h 202445"/>
                <a:gd name="connsiteX95" fmla="*/ 2836260 w 5305005"/>
                <a:gd name="connsiteY95" fmla="*/ 54105 h 202445"/>
                <a:gd name="connsiteX96" fmla="*/ 2874135 w 5305005"/>
                <a:gd name="connsiteY96" fmla="*/ 43284 h 202445"/>
                <a:gd name="connsiteX97" fmla="*/ 2895777 w 5305005"/>
                <a:gd name="connsiteY97" fmla="*/ 48695 h 202445"/>
                <a:gd name="connsiteX98" fmla="*/ 2906599 w 5305005"/>
                <a:gd name="connsiteY98" fmla="*/ 59516 h 202445"/>
                <a:gd name="connsiteX99" fmla="*/ 2960705 w 5305005"/>
                <a:gd name="connsiteY99" fmla="*/ 59516 h 202445"/>
                <a:gd name="connsiteX100" fmla="*/ 3003990 w 5305005"/>
                <a:gd name="connsiteY100" fmla="*/ 37873 h 202445"/>
                <a:gd name="connsiteX101" fmla="*/ 3036454 w 5305005"/>
                <a:gd name="connsiteY101" fmla="*/ 32463 h 202445"/>
                <a:gd name="connsiteX102" fmla="*/ 3068918 w 5305005"/>
                <a:gd name="connsiteY102" fmla="*/ 21641 h 202445"/>
                <a:gd name="connsiteX103" fmla="*/ 3085150 w 5305005"/>
                <a:gd name="connsiteY103" fmla="*/ 16231 h 202445"/>
                <a:gd name="connsiteX104" fmla="*/ 3090561 w 5305005"/>
                <a:gd name="connsiteY104" fmla="*/ 32463 h 202445"/>
                <a:gd name="connsiteX105" fmla="*/ 3171720 w 5305005"/>
                <a:gd name="connsiteY105" fmla="*/ 43284 h 202445"/>
                <a:gd name="connsiteX106" fmla="*/ 3193363 w 5305005"/>
                <a:gd name="connsiteY106" fmla="*/ 48695 h 202445"/>
                <a:gd name="connsiteX107" fmla="*/ 3220416 w 5305005"/>
                <a:gd name="connsiteY107" fmla="*/ 70337 h 202445"/>
                <a:gd name="connsiteX108" fmla="*/ 3296165 w 5305005"/>
                <a:gd name="connsiteY108" fmla="*/ 54105 h 202445"/>
                <a:gd name="connsiteX109" fmla="*/ 3306987 w 5305005"/>
                <a:gd name="connsiteY109" fmla="*/ 43284 h 202445"/>
                <a:gd name="connsiteX110" fmla="*/ 3339451 w 5305005"/>
                <a:gd name="connsiteY110" fmla="*/ 48695 h 202445"/>
                <a:gd name="connsiteX111" fmla="*/ 3355683 w 5305005"/>
                <a:gd name="connsiteY111" fmla="*/ 54105 h 202445"/>
                <a:gd name="connsiteX112" fmla="*/ 3426021 w 5305005"/>
                <a:gd name="connsiteY112" fmla="*/ 48695 h 202445"/>
                <a:gd name="connsiteX113" fmla="*/ 3480128 w 5305005"/>
                <a:gd name="connsiteY113" fmla="*/ 37873 h 202445"/>
                <a:gd name="connsiteX114" fmla="*/ 3496359 w 5305005"/>
                <a:gd name="connsiteY114" fmla="*/ 64927 h 202445"/>
                <a:gd name="connsiteX115" fmla="*/ 3512591 w 5305005"/>
                <a:gd name="connsiteY115" fmla="*/ 59516 h 202445"/>
                <a:gd name="connsiteX116" fmla="*/ 3539645 w 5305005"/>
                <a:gd name="connsiteY116" fmla="*/ 54105 h 202445"/>
                <a:gd name="connsiteX117" fmla="*/ 3631626 w 5305005"/>
                <a:gd name="connsiteY117" fmla="*/ 43284 h 202445"/>
                <a:gd name="connsiteX118" fmla="*/ 3658679 w 5305005"/>
                <a:gd name="connsiteY118" fmla="*/ 48695 h 202445"/>
                <a:gd name="connsiteX119" fmla="*/ 3718196 w 5305005"/>
                <a:gd name="connsiteY119" fmla="*/ 43284 h 202445"/>
                <a:gd name="connsiteX120" fmla="*/ 3734428 w 5305005"/>
                <a:gd name="connsiteY120" fmla="*/ 48695 h 202445"/>
                <a:gd name="connsiteX121" fmla="*/ 3750660 w 5305005"/>
                <a:gd name="connsiteY121" fmla="*/ 59516 h 202445"/>
                <a:gd name="connsiteX122" fmla="*/ 3788535 w 5305005"/>
                <a:gd name="connsiteY122" fmla="*/ 54105 h 202445"/>
                <a:gd name="connsiteX123" fmla="*/ 3853462 w 5305005"/>
                <a:gd name="connsiteY123" fmla="*/ 37873 h 202445"/>
                <a:gd name="connsiteX124" fmla="*/ 3918390 w 5305005"/>
                <a:gd name="connsiteY124" fmla="*/ 43284 h 202445"/>
                <a:gd name="connsiteX125" fmla="*/ 3940033 w 5305005"/>
                <a:gd name="connsiteY125" fmla="*/ 21641 h 202445"/>
                <a:gd name="connsiteX126" fmla="*/ 3972497 w 5305005"/>
                <a:gd name="connsiteY126" fmla="*/ 37873 h 202445"/>
                <a:gd name="connsiteX127" fmla="*/ 3983318 w 5305005"/>
                <a:gd name="connsiteY127" fmla="*/ 48695 h 202445"/>
                <a:gd name="connsiteX128" fmla="*/ 3999550 w 5305005"/>
                <a:gd name="connsiteY128" fmla="*/ 54105 h 202445"/>
                <a:gd name="connsiteX129" fmla="*/ 4042835 w 5305005"/>
                <a:gd name="connsiteY129" fmla="*/ 48695 h 202445"/>
                <a:gd name="connsiteX130" fmla="*/ 4053657 w 5305005"/>
                <a:gd name="connsiteY130" fmla="*/ 37873 h 202445"/>
                <a:gd name="connsiteX131" fmla="*/ 4069888 w 5305005"/>
                <a:gd name="connsiteY131" fmla="*/ 32463 h 202445"/>
                <a:gd name="connsiteX132" fmla="*/ 4091531 w 5305005"/>
                <a:gd name="connsiteY132" fmla="*/ 37873 h 202445"/>
                <a:gd name="connsiteX133" fmla="*/ 4123995 w 5305005"/>
                <a:gd name="connsiteY133" fmla="*/ 59516 h 202445"/>
                <a:gd name="connsiteX134" fmla="*/ 4167280 w 5305005"/>
                <a:gd name="connsiteY134" fmla="*/ 54105 h 202445"/>
                <a:gd name="connsiteX135" fmla="*/ 4199744 w 5305005"/>
                <a:gd name="connsiteY135" fmla="*/ 32463 h 202445"/>
                <a:gd name="connsiteX136" fmla="*/ 4215976 w 5305005"/>
                <a:gd name="connsiteY136" fmla="*/ 37873 h 202445"/>
                <a:gd name="connsiteX137" fmla="*/ 4232208 w 5305005"/>
                <a:gd name="connsiteY137" fmla="*/ 64927 h 202445"/>
                <a:gd name="connsiteX138" fmla="*/ 4286314 w 5305005"/>
                <a:gd name="connsiteY138" fmla="*/ 54105 h 202445"/>
                <a:gd name="connsiteX139" fmla="*/ 4297136 w 5305005"/>
                <a:gd name="connsiteY139" fmla="*/ 43284 h 202445"/>
                <a:gd name="connsiteX140" fmla="*/ 4313368 w 5305005"/>
                <a:gd name="connsiteY140" fmla="*/ 32463 h 202445"/>
                <a:gd name="connsiteX141" fmla="*/ 4324189 w 5305005"/>
                <a:gd name="connsiteY141" fmla="*/ 21641 h 202445"/>
                <a:gd name="connsiteX142" fmla="*/ 4340421 w 5305005"/>
                <a:gd name="connsiteY142" fmla="*/ 16231 h 202445"/>
                <a:gd name="connsiteX143" fmla="*/ 4362064 w 5305005"/>
                <a:gd name="connsiteY143" fmla="*/ 21641 h 202445"/>
                <a:gd name="connsiteX144" fmla="*/ 4372885 w 5305005"/>
                <a:gd name="connsiteY144" fmla="*/ 37873 h 202445"/>
                <a:gd name="connsiteX145" fmla="*/ 4426991 w 5305005"/>
                <a:gd name="connsiteY145" fmla="*/ 32463 h 202445"/>
                <a:gd name="connsiteX146" fmla="*/ 4437813 w 5305005"/>
                <a:gd name="connsiteY146" fmla="*/ 21641 h 202445"/>
                <a:gd name="connsiteX147" fmla="*/ 4470277 w 5305005"/>
                <a:gd name="connsiteY147" fmla="*/ 10820 h 202445"/>
                <a:gd name="connsiteX148" fmla="*/ 4475687 w 5305005"/>
                <a:gd name="connsiteY148" fmla="*/ 27052 h 202445"/>
                <a:gd name="connsiteX149" fmla="*/ 4481098 w 5305005"/>
                <a:gd name="connsiteY149" fmla="*/ 48695 h 202445"/>
                <a:gd name="connsiteX150" fmla="*/ 4497330 w 5305005"/>
                <a:gd name="connsiteY150" fmla="*/ 59516 h 202445"/>
                <a:gd name="connsiteX151" fmla="*/ 4562258 w 5305005"/>
                <a:gd name="connsiteY151" fmla="*/ 43284 h 202445"/>
                <a:gd name="connsiteX152" fmla="*/ 4594722 w 5305005"/>
                <a:gd name="connsiteY152" fmla="*/ 5410 h 202445"/>
                <a:gd name="connsiteX153" fmla="*/ 4621775 w 5305005"/>
                <a:gd name="connsiteY153" fmla="*/ 32463 h 202445"/>
                <a:gd name="connsiteX154" fmla="*/ 4654239 w 5305005"/>
                <a:gd name="connsiteY154" fmla="*/ 27052 h 202445"/>
                <a:gd name="connsiteX155" fmla="*/ 4670471 w 5305005"/>
                <a:gd name="connsiteY155" fmla="*/ 16231 h 202445"/>
                <a:gd name="connsiteX156" fmla="*/ 4702935 w 5305005"/>
                <a:gd name="connsiteY156" fmla="*/ 5410 h 202445"/>
                <a:gd name="connsiteX157" fmla="*/ 4719167 w 5305005"/>
                <a:gd name="connsiteY157" fmla="*/ 16231 h 202445"/>
                <a:gd name="connsiteX158" fmla="*/ 4735399 w 5305005"/>
                <a:gd name="connsiteY158" fmla="*/ 32463 h 202445"/>
                <a:gd name="connsiteX159" fmla="*/ 4751630 w 5305005"/>
                <a:gd name="connsiteY159" fmla="*/ 37873 h 202445"/>
                <a:gd name="connsiteX160" fmla="*/ 4784094 w 5305005"/>
                <a:gd name="connsiteY160" fmla="*/ 27052 h 202445"/>
                <a:gd name="connsiteX161" fmla="*/ 4794916 w 5305005"/>
                <a:gd name="connsiteY161" fmla="*/ 16231 h 202445"/>
                <a:gd name="connsiteX162" fmla="*/ 4811148 w 5305005"/>
                <a:gd name="connsiteY162" fmla="*/ 10820 h 202445"/>
                <a:gd name="connsiteX163" fmla="*/ 4908539 w 5305005"/>
                <a:gd name="connsiteY163" fmla="*/ 27052 h 202445"/>
                <a:gd name="connsiteX164" fmla="*/ 4913950 w 5305005"/>
                <a:gd name="connsiteY164" fmla="*/ 43284 h 202445"/>
                <a:gd name="connsiteX165" fmla="*/ 4930182 w 5305005"/>
                <a:gd name="connsiteY165" fmla="*/ 54105 h 202445"/>
                <a:gd name="connsiteX166" fmla="*/ 4957235 w 5305005"/>
                <a:gd name="connsiteY166" fmla="*/ 70337 h 202445"/>
                <a:gd name="connsiteX167" fmla="*/ 4978878 w 5305005"/>
                <a:gd name="connsiteY167" fmla="*/ 64927 h 202445"/>
                <a:gd name="connsiteX168" fmla="*/ 4989699 w 5305005"/>
                <a:gd name="connsiteY168" fmla="*/ 32463 h 202445"/>
                <a:gd name="connsiteX169" fmla="*/ 5027574 w 5305005"/>
                <a:gd name="connsiteY169" fmla="*/ 48695 h 202445"/>
                <a:gd name="connsiteX170" fmla="*/ 5060038 w 5305005"/>
                <a:gd name="connsiteY170" fmla="*/ 59516 h 202445"/>
                <a:gd name="connsiteX171" fmla="*/ 5108733 w 5305005"/>
                <a:gd name="connsiteY171" fmla="*/ 64927 h 202445"/>
                <a:gd name="connsiteX172" fmla="*/ 5135787 w 5305005"/>
                <a:gd name="connsiteY172" fmla="*/ 81159 h 202445"/>
                <a:gd name="connsiteX173" fmla="*/ 5141197 w 5305005"/>
                <a:gd name="connsiteY173" fmla="*/ 64927 h 202445"/>
                <a:gd name="connsiteX174" fmla="*/ 5179072 w 5305005"/>
                <a:gd name="connsiteY174" fmla="*/ 75748 h 202445"/>
                <a:gd name="connsiteX175" fmla="*/ 5189893 w 5305005"/>
                <a:gd name="connsiteY175" fmla="*/ 91980 h 202445"/>
                <a:gd name="connsiteX176" fmla="*/ 5200714 w 5305005"/>
                <a:gd name="connsiteY176" fmla="*/ 59516 h 202445"/>
                <a:gd name="connsiteX177" fmla="*/ 5206125 w 5305005"/>
                <a:gd name="connsiteY177" fmla="*/ 43284 h 202445"/>
                <a:gd name="connsiteX178" fmla="*/ 5222357 w 5305005"/>
                <a:gd name="connsiteY178" fmla="*/ 48695 h 202445"/>
                <a:gd name="connsiteX179" fmla="*/ 5238589 w 5305005"/>
                <a:gd name="connsiteY179" fmla="*/ 81159 h 202445"/>
                <a:gd name="connsiteX180" fmla="*/ 5249410 w 5305005"/>
                <a:gd name="connsiteY180" fmla="*/ 97391 h 202445"/>
                <a:gd name="connsiteX181" fmla="*/ 5254821 w 5305005"/>
                <a:gd name="connsiteY181" fmla="*/ 113623 h 202445"/>
                <a:gd name="connsiteX182" fmla="*/ 5265642 w 5305005"/>
                <a:gd name="connsiteY182" fmla="*/ 129854 h 202445"/>
                <a:gd name="connsiteX183" fmla="*/ 5237743 w 5305005"/>
                <a:gd name="connsiteY183" fmla="*/ 183168 h 202445"/>
                <a:gd name="connsiteX184" fmla="*/ 4781486 w 5305005"/>
                <a:gd name="connsiteY184" fmla="*/ 178550 h 202445"/>
                <a:gd name="connsiteX185" fmla="*/ 29782 w 5305005"/>
                <a:gd name="connsiteY185" fmla="*/ 202423 h 202445"/>
                <a:gd name="connsiteX0" fmla="*/ 14 w 5325069"/>
                <a:gd name="connsiteY0" fmla="*/ 204653 h 204674"/>
                <a:gd name="connsiteX1" fmla="*/ 18146 w 5325069"/>
                <a:gd name="connsiteY1" fmla="*/ 43284 h 204674"/>
                <a:gd name="connsiteX2" fmla="*/ 23557 w 5325069"/>
                <a:gd name="connsiteY2" fmla="*/ 27052 h 204674"/>
                <a:gd name="connsiteX3" fmla="*/ 28967 w 5325069"/>
                <a:gd name="connsiteY3" fmla="*/ 5410 h 204674"/>
                <a:gd name="connsiteX4" fmla="*/ 83074 w 5325069"/>
                <a:gd name="connsiteY4" fmla="*/ 43284 h 204674"/>
                <a:gd name="connsiteX5" fmla="*/ 110127 w 5325069"/>
                <a:gd name="connsiteY5" fmla="*/ 75748 h 204674"/>
                <a:gd name="connsiteX6" fmla="*/ 126359 w 5325069"/>
                <a:gd name="connsiteY6" fmla="*/ 70337 h 204674"/>
                <a:gd name="connsiteX7" fmla="*/ 153412 w 5325069"/>
                <a:gd name="connsiteY7" fmla="*/ 54105 h 204674"/>
                <a:gd name="connsiteX8" fmla="*/ 185876 w 5325069"/>
                <a:gd name="connsiteY8" fmla="*/ 70337 h 204674"/>
                <a:gd name="connsiteX9" fmla="*/ 207519 w 5325069"/>
                <a:gd name="connsiteY9" fmla="*/ 64927 h 204674"/>
                <a:gd name="connsiteX10" fmla="*/ 239983 w 5325069"/>
                <a:gd name="connsiteY10" fmla="*/ 48695 h 204674"/>
                <a:gd name="connsiteX11" fmla="*/ 294089 w 5325069"/>
                <a:gd name="connsiteY11" fmla="*/ 64927 h 204674"/>
                <a:gd name="connsiteX12" fmla="*/ 310321 w 5325069"/>
                <a:gd name="connsiteY12" fmla="*/ 70337 h 204674"/>
                <a:gd name="connsiteX13" fmla="*/ 326553 w 5325069"/>
                <a:gd name="connsiteY13" fmla="*/ 81159 h 204674"/>
                <a:gd name="connsiteX14" fmla="*/ 386070 w 5325069"/>
                <a:gd name="connsiteY14" fmla="*/ 81159 h 204674"/>
                <a:gd name="connsiteX15" fmla="*/ 440177 w 5325069"/>
                <a:gd name="connsiteY15" fmla="*/ 81159 h 204674"/>
                <a:gd name="connsiteX16" fmla="*/ 494283 w 5325069"/>
                <a:gd name="connsiteY16" fmla="*/ 70337 h 204674"/>
                <a:gd name="connsiteX17" fmla="*/ 505105 w 5325069"/>
                <a:gd name="connsiteY17" fmla="*/ 59516 h 204674"/>
                <a:gd name="connsiteX18" fmla="*/ 521337 w 5325069"/>
                <a:gd name="connsiteY18" fmla="*/ 64927 h 204674"/>
                <a:gd name="connsiteX19" fmla="*/ 548390 w 5325069"/>
                <a:gd name="connsiteY19" fmla="*/ 70337 h 204674"/>
                <a:gd name="connsiteX20" fmla="*/ 575443 w 5325069"/>
                <a:gd name="connsiteY20" fmla="*/ 64927 h 204674"/>
                <a:gd name="connsiteX21" fmla="*/ 591675 w 5325069"/>
                <a:gd name="connsiteY21" fmla="*/ 59516 h 204674"/>
                <a:gd name="connsiteX22" fmla="*/ 607907 w 5325069"/>
                <a:gd name="connsiteY22" fmla="*/ 70337 h 204674"/>
                <a:gd name="connsiteX23" fmla="*/ 618728 w 5325069"/>
                <a:gd name="connsiteY23" fmla="*/ 86569 h 204674"/>
                <a:gd name="connsiteX24" fmla="*/ 672835 w 5325069"/>
                <a:gd name="connsiteY24" fmla="*/ 86569 h 204674"/>
                <a:gd name="connsiteX25" fmla="*/ 689067 w 5325069"/>
                <a:gd name="connsiteY25" fmla="*/ 75748 h 204674"/>
                <a:gd name="connsiteX26" fmla="*/ 721531 w 5325069"/>
                <a:gd name="connsiteY26" fmla="*/ 86569 h 204674"/>
                <a:gd name="connsiteX27" fmla="*/ 732352 w 5325069"/>
                <a:gd name="connsiteY27" fmla="*/ 97391 h 204674"/>
                <a:gd name="connsiteX28" fmla="*/ 770226 w 5325069"/>
                <a:gd name="connsiteY28" fmla="*/ 97391 h 204674"/>
                <a:gd name="connsiteX29" fmla="*/ 786458 w 5325069"/>
                <a:gd name="connsiteY29" fmla="*/ 86569 h 204674"/>
                <a:gd name="connsiteX30" fmla="*/ 802690 w 5325069"/>
                <a:gd name="connsiteY30" fmla="*/ 64927 h 204674"/>
                <a:gd name="connsiteX31" fmla="*/ 818922 w 5325069"/>
                <a:gd name="connsiteY31" fmla="*/ 59516 h 204674"/>
                <a:gd name="connsiteX32" fmla="*/ 835154 w 5325069"/>
                <a:gd name="connsiteY32" fmla="*/ 70337 h 204674"/>
                <a:gd name="connsiteX33" fmla="*/ 867618 w 5325069"/>
                <a:gd name="connsiteY33" fmla="*/ 81159 h 204674"/>
                <a:gd name="connsiteX34" fmla="*/ 910903 w 5325069"/>
                <a:gd name="connsiteY34" fmla="*/ 75748 h 204674"/>
                <a:gd name="connsiteX35" fmla="*/ 927135 w 5325069"/>
                <a:gd name="connsiteY35" fmla="*/ 70337 h 204674"/>
                <a:gd name="connsiteX36" fmla="*/ 916314 w 5325069"/>
                <a:gd name="connsiteY36" fmla="*/ 54105 h 204674"/>
                <a:gd name="connsiteX37" fmla="*/ 943367 w 5325069"/>
                <a:gd name="connsiteY37" fmla="*/ 59516 h 204674"/>
                <a:gd name="connsiteX38" fmla="*/ 1024527 w 5325069"/>
                <a:gd name="connsiteY38" fmla="*/ 64927 h 204674"/>
                <a:gd name="connsiteX39" fmla="*/ 1084044 w 5325069"/>
                <a:gd name="connsiteY39" fmla="*/ 81159 h 204674"/>
                <a:gd name="connsiteX40" fmla="*/ 1094866 w 5325069"/>
                <a:gd name="connsiteY40" fmla="*/ 70337 h 204674"/>
                <a:gd name="connsiteX41" fmla="*/ 1111097 w 5325069"/>
                <a:gd name="connsiteY41" fmla="*/ 75748 h 204674"/>
                <a:gd name="connsiteX42" fmla="*/ 1132740 w 5325069"/>
                <a:gd name="connsiteY42" fmla="*/ 81159 h 204674"/>
                <a:gd name="connsiteX43" fmla="*/ 1192257 w 5325069"/>
                <a:gd name="connsiteY43" fmla="*/ 75748 h 204674"/>
                <a:gd name="connsiteX44" fmla="*/ 1208489 w 5325069"/>
                <a:gd name="connsiteY44" fmla="*/ 70337 h 204674"/>
                <a:gd name="connsiteX45" fmla="*/ 1240953 w 5325069"/>
                <a:gd name="connsiteY45" fmla="*/ 86569 h 204674"/>
                <a:gd name="connsiteX46" fmla="*/ 1284238 w 5325069"/>
                <a:gd name="connsiteY46" fmla="*/ 81159 h 204674"/>
                <a:gd name="connsiteX47" fmla="*/ 1300470 w 5325069"/>
                <a:gd name="connsiteY47" fmla="*/ 75748 h 204674"/>
                <a:gd name="connsiteX48" fmla="*/ 1322113 w 5325069"/>
                <a:gd name="connsiteY48" fmla="*/ 54105 h 204674"/>
                <a:gd name="connsiteX49" fmla="*/ 1359987 w 5325069"/>
                <a:gd name="connsiteY49" fmla="*/ 54105 h 204674"/>
                <a:gd name="connsiteX50" fmla="*/ 1381630 w 5325069"/>
                <a:gd name="connsiteY50" fmla="*/ 32463 h 204674"/>
                <a:gd name="connsiteX51" fmla="*/ 1451968 w 5325069"/>
                <a:gd name="connsiteY51" fmla="*/ 21641 h 204674"/>
                <a:gd name="connsiteX52" fmla="*/ 1473611 w 5325069"/>
                <a:gd name="connsiteY52" fmla="*/ 16231 h 204674"/>
                <a:gd name="connsiteX53" fmla="*/ 1495254 w 5325069"/>
                <a:gd name="connsiteY53" fmla="*/ 37873 h 204674"/>
                <a:gd name="connsiteX54" fmla="*/ 1500664 w 5325069"/>
                <a:gd name="connsiteY54" fmla="*/ 59516 h 204674"/>
                <a:gd name="connsiteX55" fmla="*/ 1571003 w 5325069"/>
                <a:gd name="connsiteY55" fmla="*/ 64927 h 204674"/>
                <a:gd name="connsiteX56" fmla="*/ 1603467 w 5325069"/>
                <a:gd name="connsiteY56" fmla="*/ 75748 h 204674"/>
                <a:gd name="connsiteX57" fmla="*/ 1619699 w 5325069"/>
                <a:gd name="connsiteY57" fmla="*/ 86569 h 204674"/>
                <a:gd name="connsiteX58" fmla="*/ 1641341 w 5325069"/>
                <a:gd name="connsiteY58" fmla="*/ 91980 h 204674"/>
                <a:gd name="connsiteX59" fmla="*/ 1690037 w 5325069"/>
                <a:gd name="connsiteY59" fmla="*/ 86569 h 204674"/>
                <a:gd name="connsiteX60" fmla="*/ 1700858 w 5325069"/>
                <a:gd name="connsiteY60" fmla="*/ 70337 h 204674"/>
                <a:gd name="connsiteX61" fmla="*/ 1711680 w 5325069"/>
                <a:gd name="connsiteY61" fmla="*/ 59516 h 204674"/>
                <a:gd name="connsiteX62" fmla="*/ 1727912 w 5325069"/>
                <a:gd name="connsiteY62" fmla="*/ 64927 h 204674"/>
                <a:gd name="connsiteX63" fmla="*/ 1738733 w 5325069"/>
                <a:gd name="connsiteY63" fmla="*/ 81159 h 204674"/>
                <a:gd name="connsiteX64" fmla="*/ 1771197 w 5325069"/>
                <a:gd name="connsiteY64" fmla="*/ 91980 h 204674"/>
                <a:gd name="connsiteX65" fmla="*/ 1803661 w 5325069"/>
                <a:gd name="connsiteY65" fmla="*/ 86569 h 204674"/>
                <a:gd name="connsiteX66" fmla="*/ 1819893 w 5325069"/>
                <a:gd name="connsiteY66" fmla="*/ 81159 h 204674"/>
                <a:gd name="connsiteX67" fmla="*/ 1906463 w 5325069"/>
                <a:gd name="connsiteY67" fmla="*/ 75748 h 204674"/>
                <a:gd name="connsiteX68" fmla="*/ 1944338 w 5325069"/>
                <a:gd name="connsiteY68" fmla="*/ 86569 h 204674"/>
                <a:gd name="connsiteX69" fmla="*/ 2009266 w 5325069"/>
                <a:gd name="connsiteY69" fmla="*/ 81159 h 204674"/>
                <a:gd name="connsiteX70" fmla="*/ 2036319 w 5325069"/>
                <a:gd name="connsiteY70" fmla="*/ 64927 h 204674"/>
                <a:gd name="connsiteX71" fmla="*/ 2057961 w 5325069"/>
                <a:gd name="connsiteY71" fmla="*/ 37873 h 204674"/>
                <a:gd name="connsiteX72" fmla="*/ 2068783 w 5325069"/>
                <a:gd name="connsiteY72" fmla="*/ 27052 h 204674"/>
                <a:gd name="connsiteX73" fmla="*/ 2079604 w 5325069"/>
                <a:gd name="connsiteY73" fmla="*/ 43284 h 204674"/>
                <a:gd name="connsiteX74" fmla="*/ 2112068 w 5325069"/>
                <a:gd name="connsiteY74" fmla="*/ 59516 h 204674"/>
                <a:gd name="connsiteX75" fmla="*/ 2160764 w 5325069"/>
                <a:gd name="connsiteY75" fmla="*/ 54105 h 204674"/>
                <a:gd name="connsiteX76" fmla="*/ 2176996 w 5325069"/>
                <a:gd name="connsiteY76" fmla="*/ 48695 h 204674"/>
                <a:gd name="connsiteX77" fmla="*/ 2263566 w 5325069"/>
                <a:gd name="connsiteY77" fmla="*/ 59516 h 204674"/>
                <a:gd name="connsiteX78" fmla="*/ 2312262 w 5325069"/>
                <a:gd name="connsiteY78" fmla="*/ 54105 h 204674"/>
                <a:gd name="connsiteX79" fmla="*/ 2355547 w 5325069"/>
                <a:gd name="connsiteY79" fmla="*/ 48695 h 204674"/>
                <a:gd name="connsiteX80" fmla="*/ 2398832 w 5325069"/>
                <a:gd name="connsiteY80" fmla="*/ 43284 h 204674"/>
                <a:gd name="connsiteX81" fmla="*/ 2415064 w 5325069"/>
                <a:gd name="connsiteY81" fmla="*/ 54105 h 204674"/>
                <a:gd name="connsiteX82" fmla="*/ 2431296 w 5325069"/>
                <a:gd name="connsiteY82" fmla="*/ 59516 h 204674"/>
                <a:gd name="connsiteX83" fmla="*/ 2517867 w 5325069"/>
                <a:gd name="connsiteY83" fmla="*/ 54105 h 204674"/>
                <a:gd name="connsiteX84" fmla="*/ 2534099 w 5325069"/>
                <a:gd name="connsiteY84" fmla="*/ 43284 h 204674"/>
                <a:gd name="connsiteX85" fmla="*/ 2566563 w 5325069"/>
                <a:gd name="connsiteY85" fmla="*/ 21641 h 204674"/>
                <a:gd name="connsiteX86" fmla="*/ 2609848 w 5325069"/>
                <a:gd name="connsiteY86" fmla="*/ 54105 h 204674"/>
                <a:gd name="connsiteX87" fmla="*/ 2631490 w 5325069"/>
                <a:gd name="connsiteY87" fmla="*/ 59516 h 204674"/>
                <a:gd name="connsiteX88" fmla="*/ 2642312 w 5325069"/>
                <a:gd name="connsiteY88" fmla="*/ 70337 h 204674"/>
                <a:gd name="connsiteX89" fmla="*/ 2707239 w 5325069"/>
                <a:gd name="connsiteY89" fmla="*/ 54105 h 204674"/>
                <a:gd name="connsiteX90" fmla="*/ 2718061 w 5325069"/>
                <a:gd name="connsiteY90" fmla="*/ 43284 h 204674"/>
                <a:gd name="connsiteX91" fmla="*/ 2772167 w 5325069"/>
                <a:gd name="connsiteY91" fmla="*/ 37873 h 204674"/>
                <a:gd name="connsiteX92" fmla="*/ 2782989 w 5325069"/>
                <a:gd name="connsiteY92" fmla="*/ 27052 h 204674"/>
                <a:gd name="connsiteX93" fmla="*/ 2788399 w 5325069"/>
                <a:gd name="connsiteY93" fmla="*/ 10820 h 204674"/>
                <a:gd name="connsiteX94" fmla="*/ 2804631 w 5325069"/>
                <a:gd name="connsiteY94" fmla="*/ 16231 h 204674"/>
                <a:gd name="connsiteX95" fmla="*/ 2853327 w 5325069"/>
                <a:gd name="connsiteY95" fmla="*/ 54105 h 204674"/>
                <a:gd name="connsiteX96" fmla="*/ 2891202 w 5325069"/>
                <a:gd name="connsiteY96" fmla="*/ 43284 h 204674"/>
                <a:gd name="connsiteX97" fmla="*/ 2912844 w 5325069"/>
                <a:gd name="connsiteY97" fmla="*/ 48695 h 204674"/>
                <a:gd name="connsiteX98" fmla="*/ 2923666 w 5325069"/>
                <a:gd name="connsiteY98" fmla="*/ 59516 h 204674"/>
                <a:gd name="connsiteX99" fmla="*/ 2977772 w 5325069"/>
                <a:gd name="connsiteY99" fmla="*/ 59516 h 204674"/>
                <a:gd name="connsiteX100" fmla="*/ 3021057 w 5325069"/>
                <a:gd name="connsiteY100" fmla="*/ 37873 h 204674"/>
                <a:gd name="connsiteX101" fmla="*/ 3053521 w 5325069"/>
                <a:gd name="connsiteY101" fmla="*/ 32463 h 204674"/>
                <a:gd name="connsiteX102" fmla="*/ 3085985 w 5325069"/>
                <a:gd name="connsiteY102" fmla="*/ 21641 h 204674"/>
                <a:gd name="connsiteX103" fmla="*/ 3102217 w 5325069"/>
                <a:gd name="connsiteY103" fmla="*/ 16231 h 204674"/>
                <a:gd name="connsiteX104" fmla="*/ 3107628 w 5325069"/>
                <a:gd name="connsiteY104" fmla="*/ 32463 h 204674"/>
                <a:gd name="connsiteX105" fmla="*/ 3188787 w 5325069"/>
                <a:gd name="connsiteY105" fmla="*/ 43284 h 204674"/>
                <a:gd name="connsiteX106" fmla="*/ 3210430 w 5325069"/>
                <a:gd name="connsiteY106" fmla="*/ 48695 h 204674"/>
                <a:gd name="connsiteX107" fmla="*/ 3237483 w 5325069"/>
                <a:gd name="connsiteY107" fmla="*/ 70337 h 204674"/>
                <a:gd name="connsiteX108" fmla="*/ 3313232 w 5325069"/>
                <a:gd name="connsiteY108" fmla="*/ 54105 h 204674"/>
                <a:gd name="connsiteX109" fmla="*/ 3324054 w 5325069"/>
                <a:gd name="connsiteY109" fmla="*/ 43284 h 204674"/>
                <a:gd name="connsiteX110" fmla="*/ 3356518 w 5325069"/>
                <a:gd name="connsiteY110" fmla="*/ 48695 h 204674"/>
                <a:gd name="connsiteX111" fmla="*/ 3372750 w 5325069"/>
                <a:gd name="connsiteY111" fmla="*/ 54105 h 204674"/>
                <a:gd name="connsiteX112" fmla="*/ 3443088 w 5325069"/>
                <a:gd name="connsiteY112" fmla="*/ 48695 h 204674"/>
                <a:gd name="connsiteX113" fmla="*/ 3497195 w 5325069"/>
                <a:gd name="connsiteY113" fmla="*/ 37873 h 204674"/>
                <a:gd name="connsiteX114" fmla="*/ 3513426 w 5325069"/>
                <a:gd name="connsiteY114" fmla="*/ 64927 h 204674"/>
                <a:gd name="connsiteX115" fmla="*/ 3529658 w 5325069"/>
                <a:gd name="connsiteY115" fmla="*/ 59516 h 204674"/>
                <a:gd name="connsiteX116" fmla="*/ 3556712 w 5325069"/>
                <a:gd name="connsiteY116" fmla="*/ 54105 h 204674"/>
                <a:gd name="connsiteX117" fmla="*/ 3648693 w 5325069"/>
                <a:gd name="connsiteY117" fmla="*/ 43284 h 204674"/>
                <a:gd name="connsiteX118" fmla="*/ 3675746 w 5325069"/>
                <a:gd name="connsiteY118" fmla="*/ 48695 h 204674"/>
                <a:gd name="connsiteX119" fmla="*/ 3735263 w 5325069"/>
                <a:gd name="connsiteY119" fmla="*/ 43284 h 204674"/>
                <a:gd name="connsiteX120" fmla="*/ 3751495 w 5325069"/>
                <a:gd name="connsiteY120" fmla="*/ 48695 h 204674"/>
                <a:gd name="connsiteX121" fmla="*/ 3767727 w 5325069"/>
                <a:gd name="connsiteY121" fmla="*/ 59516 h 204674"/>
                <a:gd name="connsiteX122" fmla="*/ 3805602 w 5325069"/>
                <a:gd name="connsiteY122" fmla="*/ 54105 h 204674"/>
                <a:gd name="connsiteX123" fmla="*/ 3870529 w 5325069"/>
                <a:gd name="connsiteY123" fmla="*/ 37873 h 204674"/>
                <a:gd name="connsiteX124" fmla="*/ 3935457 w 5325069"/>
                <a:gd name="connsiteY124" fmla="*/ 43284 h 204674"/>
                <a:gd name="connsiteX125" fmla="*/ 3957100 w 5325069"/>
                <a:gd name="connsiteY125" fmla="*/ 21641 h 204674"/>
                <a:gd name="connsiteX126" fmla="*/ 3989564 w 5325069"/>
                <a:gd name="connsiteY126" fmla="*/ 37873 h 204674"/>
                <a:gd name="connsiteX127" fmla="*/ 4000385 w 5325069"/>
                <a:gd name="connsiteY127" fmla="*/ 48695 h 204674"/>
                <a:gd name="connsiteX128" fmla="*/ 4016617 w 5325069"/>
                <a:gd name="connsiteY128" fmla="*/ 54105 h 204674"/>
                <a:gd name="connsiteX129" fmla="*/ 4059902 w 5325069"/>
                <a:gd name="connsiteY129" fmla="*/ 48695 h 204674"/>
                <a:gd name="connsiteX130" fmla="*/ 4070724 w 5325069"/>
                <a:gd name="connsiteY130" fmla="*/ 37873 h 204674"/>
                <a:gd name="connsiteX131" fmla="*/ 4086955 w 5325069"/>
                <a:gd name="connsiteY131" fmla="*/ 32463 h 204674"/>
                <a:gd name="connsiteX132" fmla="*/ 4108598 w 5325069"/>
                <a:gd name="connsiteY132" fmla="*/ 37873 h 204674"/>
                <a:gd name="connsiteX133" fmla="*/ 4141062 w 5325069"/>
                <a:gd name="connsiteY133" fmla="*/ 59516 h 204674"/>
                <a:gd name="connsiteX134" fmla="*/ 4184347 w 5325069"/>
                <a:gd name="connsiteY134" fmla="*/ 54105 h 204674"/>
                <a:gd name="connsiteX135" fmla="*/ 4216811 w 5325069"/>
                <a:gd name="connsiteY135" fmla="*/ 32463 h 204674"/>
                <a:gd name="connsiteX136" fmla="*/ 4233043 w 5325069"/>
                <a:gd name="connsiteY136" fmla="*/ 37873 h 204674"/>
                <a:gd name="connsiteX137" fmla="*/ 4249275 w 5325069"/>
                <a:gd name="connsiteY137" fmla="*/ 64927 h 204674"/>
                <a:gd name="connsiteX138" fmla="*/ 4303381 w 5325069"/>
                <a:gd name="connsiteY138" fmla="*/ 54105 h 204674"/>
                <a:gd name="connsiteX139" fmla="*/ 4314203 w 5325069"/>
                <a:gd name="connsiteY139" fmla="*/ 43284 h 204674"/>
                <a:gd name="connsiteX140" fmla="*/ 4330435 w 5325069"/>
                <a:gd name="connsiteY140" fmla="*/ 32463 h 204674"/>
                <a:gd name="connsiteX141" fmla="*/ 4341256 w 5325069"/>
                <a:gd name="connsiteY141" fmla="*/ 21641 h 204674"/>
                <a:gd name="connsiteX142" fmla="*/ 4357488 w 5325069"/>
                <a:gd name="connsiteY142" fmla="*/ 16231 h 204674"/>
                <a:gd name="connsiteX143" fmla="*/ 4379131 w 5325069"/>
                <a:gd name="connsiteY143" fmla="*/ 21641 h 204674"/>
                <a:gd name="connsiteX144" fmla="*/ 4389952 w 5325069"/>
                <a:gd name="connsiteY144" fmla="*/ 37873 h 204674"/>
                <a:gd name="connsiteX145" fmla="*/ 4444058 w 5325069"/>
                <a:gd name="connsiteY145" fmla="*/ 32463 h 204674"/>
                <a:gd name="connsiteX146" fmla="*/ 4454880 w 5325069"/>
                <a:gd name="connsiteY146" fmla="*/ 21641 h 204674"/>
                <a:gd name="connsiteX147" fmla="*/ 4487344 w 5325069"/>
                <a:gd name="connsiteY147" fmla="*/ 10820 h 204674"/>
                <a:gd name="connsiteX148" fmla="*/ 4492754 w 5325069"/>
                <a:gd name="connsiteY148" fmla="*/ 27052 h 204674"/>
                <a:gd name="connsiteX149" fmla="*/ 4498165 w 5325069"/>
                <a:gd name="connsiteY149" fmla="*/ 48695 h 204674"/>
                <a:gd name="connsiteX150" fmla="*/ 4514397 w 5325069"/>
                <a:gd name="connsiteY150" fmla="*/ 59516 h 204674"/>
                <a:gd name="connsiteX151" fmla="*/ 4579325 w 5325069"/>
                <a:gd name="connsiteY151" fmla="*/ 43284 h 204674"/>
                <a:gd name="connsiteX152" fmla="*/ 4611789 w 5325069"/>
                <a:gd name="connsiteY152" fmla="*/ 5410 h 204674"/>
                <a:gd name="connsiteX153" fmla="*/ 4638842 w 5325069"/>
                <a:gd name="connsiteY153" fmla="*/ 32463 h 204674"/>
                <a:gd name="connsiteX154" fmla="*/ 4671306 w 5325069"/>
                <a:gd name="connsiteY154" fmla="*/ 27052 h 204674"/>
                <a:gd name="connsiteX155" fmla="*/ 4687538 w 5325069"/>
                <a:gd name="connsiteY155" fmla="*/ 16231 h 204674"/>
                <a:gd name="connsiteX156" fmla="*/ 4720002 w 5325069"/>
                <a:gd name="connsiteY156" fmla="*/ 5410 h 204674"/>
                <a:gd name="connsiteX157" fmla="*/ 4736234 w 5325069"/>
                <a:gd name="connsiteY157" fmla="*/ 16231 h 204674"/>
                <a:gd name="connsiteX158" fmla="*/ 4752466 w 5325069"/>
                <a:gd name="connsiteY158" fmla="*/ 32463 h 204674"/>
                <a:gd name="connsiteX159" fmla="*/ 4768697 w 5325069"/>
                <a:gd name="connsiteY159" fmla="*/ 37873 h 204674"/>
                <a:gd name="connsiteX160" fmla="*/ 4801161 w 5325069"/>
                <a:gd name="connsiteY160" fmla="*/ 27052 h 204674"/>
                <a:gd name="connsiteX161" fmla="*/ 4811983 w 5325069"/>
                <a:gd name="connsiteY161" fmla="*/ 16231 h 204674"/>
                <a:gd name="connsiteX162" fmla="*/ 4828215 w 5325069"/>
                <a:gd name="connsiteY162" fmla="*/ 10820 h 204674"/>
                <a:gd name="connsiteX163" fmla="*/ 4925606 w 5325069"/>
                <a:gd name="connsiteY163" fmla="*/ 27052 h 204674"/>
                <a:gd name="connsiteX164" fmla="*/ 4931017 w 5325069"/>
                <a:gd name="connsiteY164" fmla="*/ 43284 h 204674"/>
                <a:gd name="connsiteX165" fmla="*/ 4947249 w 5325069"/>
                <a:gd name="connsiteY165" fmla="*/ 54105 h 204674"/>
                <a:gd name="connsiteX166" fmla="*/ 4974302 w 5325069"/>
                <a:gd name="connsiteY166" fmla="*/ 70337 h 204674"/>
                <a:gd name="connsiteX167" fmla="*/ 4995945 w 5325069"/>
                <a:gd name="connsiteY167" fmla="*/ 64927 h 204674"/>
                <a:gd name="connsiteX168" fmla="*/ 5006766 w 5325069"/>
                <a:gd name="connsiteY168" fmla="*/ 32463 h 204674"/>
                <a:gd name="connsiteX169" fmla="*/ 5044641 w 5325069"/>
                <a:gd name="connsiteY169" fmla="*/ 48695 h 204674"/>
                <a:gd name="connsiteX170" fmla="*/ 5077105 w 5325069"/>
                <a:gd name="connsiteY170" fmla="*/ 59516 h 204674"/>
                <a:gd name="connsiteX171" fmla="*/ 5125800 w 5325069"/>
                <a:gd name="connsiteY171" fmla="*/ 64927 h 204674"/>
                <a:gd name="connsiteX172" fmla="*/ 5152854 w 5325069"/>
                <a:gd name="connsiteY172" fmla="*/ 81159 h 204674"/>
                <a:gd name="connsiteX173" fmla="*/ 5158264 w 5325069"/>
                <a:gd name="connsiteY173" fmla="*/ 64927 h 204674"/>
                <a:gd name="connsiteX174" fmla="*/ 5196139 w 5325069"/>
                <a:gd name="connsiteY174" fmla="*/ 75748 h 204674"/>
                <a:gd name="connsiteX175" fmla="*/ 5206960 w 5325069"/>
                <a:gd name="connsiteY175" fmla="*/ 91980 h 204674"/>
                <a:gd name="connsiteX176" fmla="*/ 5217781 w 5325069"/>
                <a:gd name="connsiteY176" fmla="*/ 59516 h 204674"/>
                <a:gd name="connsiteX177" fmla="*/ 5223192 w 5325069"/>
                <a:gd name="connsiteY177" fmla="*/ 43284 h 204674"/>
                <a:gd name="connsiteX178" fmla="*/ 5239424 w 5325069"/>
                <a:gd name="connsiteY178" fmla="*/ 48695 h 204674"/>
                <a:gd name="connsiteX179" fmla="*/ 5255656 w 5325069"/>
                <a:gd name="connsiteY179" fmla="*/ 81159 h 204674"/>
                <a:gd name="connsiteX180" fmla="*/ 5266477 w 5325069"/>
                <a:gd name="connsiteY180" fmla="*/ 97391 h 204674"/>
                <a:gd name="connsiteX181" fmla="*/ 5271888 w 5325069"/>
                <a:gd name="connsiteY181" fmla="*/ 113623 h 204674"/>
                <a:gd name="connsiteX182" fmla="*/ 5282709 w 5325069"/>
                <a:gd name="connsiteY182" fmla="*/ 129854 h 204674"/>
                <a:gd name="connsiteX183" fmla="*/ 5254810 w 5325069"/>
                <a:gd name="connsiteY183" fmla="*/ 183168 h 204674"/>
                <a:gd name="connsiteX184" fmla="*/ 4798553 w 5325069"/>
                <a:gd name="connsiteY184" fmla="*/ 178550 h 204674"/>
                <a:gd name="connsiteX185" fmla="*/ 14 w 5325069"/>
                <a:gd name="connsiteY185" fmla="*/ 204653 h 204674"/>
                <a:gd name="connsiteX0" fmla="*/ 12200 w 5337255"/>
                <a:gd name="connsiteY0" fmla="*/ 204653 h 204675"/>
                <a:gd name="connsiteX1" fmla="*/ 30332 w 5337255"/>
                <a:gd name="connsiteY1" fmla="*/ 43284 h 204675"/>
                <a:gd name="connsiteX2" fmla="*/ 59 w 5337255"/>
                <a:gd name="connsiteY2" fmla="*/ 15901 h 204675"/>
                <a:gd name="connsiteX3" fmla="*/ 41153 w 5337255"/>
                <a:gd name="connsiteY3" fmla="*/ 5410 h 204675"/>
                <a:gd name="connsiteX4" fmla="*/ 95260 w 5337255"/>
                <a:gd name="connsiteY4" fmla="*/ 43284 h 204675"/>
                <a:gd name="connsiteX5" fmla="*/ 122313 w 5337255"/>
                <a:gd name="connsiteY5" fmla="*/ 75748 h 204675"/>
                <a:gd name="connsiteX6" fmla="*/ 138545 w 5337255"/>
                <a:gd name="connsiteY6" fmla="*/ 70337 h 204675"/>
                <a:gd name="connsiteX7" fmla="*/ 165598 w 5337255"/>
                <a:gd name="connsiteY7" fmla="*/ 54105 h 204675"/>
                <a:gd name="connsiteX8" fmla="*/ 198062 w 5337255"/>
                <a:gd name="connsiteY8" fmla="*/ 70337 h 204675"/>
                <a:gd name="connsiteX9" fmla="*/ 219705 w 5337255"/>
                <a:gd name="connsiteY9" fmla="*/ 64927 h 204675"/>
                <a:gd name="connsiteX10" fmla="*/ 252169 w 5337255"/>
                <a:gd name="connsiteY10" fmla="*/ 48695 h 204675"/>
                <a:gd name="connsiteX11" fmla="*/ 306275 w 5337255"/>
                <a:gd name="connsiteY11" fmla="*/ 64927 h 204675"/>
                <a:gd name="connsiteX12" fmla="*/ 322507 w 5337255"/>
                <a:gd name="connsiteY12" fmla="*/ 70337 h 204675"/>
                <a:gd name="connsiteX13" fmla="*/ 338739 w 5337255"/>
                <a:gd name="connsiteY13" fmla="*/ 81159 h 204675"/>
                <a:gd name="connsiteX14" fmla="*/ 398256 w 5337255"/>
                <a:gd name="connsiteY14" fmla="*/ 81159 h 204675"/>
                <a:gd name="connsiteX15" fmla="*/ 452363 w 5337255"/>
                <a:gd name="connsiteY15" fmla="*/ 81159 h 204675"/>
                <a:gd name="connsiteX16" fmla="*/ 506469 w 5337255"/>
                <a:gd name="connsiteY16" fmla="*/ 70337 h 204675"/>
                <a:gd name="connsiteX17" fmla="*/ 517291 w 5337255"/>
                <a:gd name="connsiteY17" fmla="*/ 59516 h 204675"/>
                <a:gd name="connsiteX18" fmla="*/ 533523 w 5337255"/>
                <a:gd name="connsiteY18" fmla="*/ 64927 h 204675"/>
                <a:gd name="connsiteX19" fmla="*/ 560576 w 5337255"/>
                <a:gd name="connsiteY19" fmla="*/ 70337 h 204675"/>
                <a:gd name="connsiteX20" fmla="*/ 587629 w 5337255"/>
                <a:gd name="connsiteY20" fmla="*/ 64927 h 204675"/>
                <a:gd name="connsiteX21" fmla="*/ 603861 w 5337255"/>
                <a:gd name="connsiteY21" fmla="*/ 59516 h 204675"/>
                <a:gd name="connsiteX22" fmla="*/ 620093 w 5337255"/>
                <a:gd name="connsiteY22" fmla="*/ 70337 h 204675"/>
                <a:gd name="connsiteX23" fmla="*/ 630914 w 5337255"/>
                <a:gd name="connsiteY23" fmla="*/ 86569 h 204675"/>
                <a:gd name="connsiteX24" fmla="*/ 685021 w 5337255"/>
                <a:gd name="connsiteY24" fmla="*/ 86569 h 204675"/>
                <a:gd name="connsiteX25" fmla="*/ 701253 w 5337255"/>
                <a:gd name="connsiteY25" fmla="*/ 75748 h 204675"/>
                <a:gd name="connsiteX26" fmla="*/ 733717 w 5337255"/>
                <a:gd name="connsiteY26" fmla="*/ 86569 h 204675"/>
                <a:gd name="connsiteX27" fmla="*/ 744538 w 5337255"/>
                <a:gd name="connsiteY27" fmla="*/ 97391 h 204675"/>
                <a:gd name="connsiteX28" fmla="*/ 782412 w 5337255"/>
                <a:gd name="connsiteY28" fmla="*/ 97391 h 204675"/>
                <a:gd name="connsiteX29" fmla="*/ 798644 w 5337255"/>
                <a:gd name="connsiteY29" fmla="*/ 86569 h 204675"/>
                <a:gd name="connsiteX30" fmla="*/ 814876 w 5337255"/>
                <a:gd name="connsiteY30" fmla="*/ 64927 h 204675"/>
                <a:gd name="connsiteX31" fmla="*/ 831108 w 5337255"/>
                <a:gd name="connsiteY31" fmla="*/ 59516 h 204675"/>
                <a:gd name="connsiteX32" fmla="*/ 847340 w 5337255"/>
                <a:gd name="connsiteY32" fmla="*/ 70337 h 204675"/>
                <a:gd name="connsiteX33" fmla="*/ 879804 w 5337255"/>
                <a:gd name="connsiteY33" fmla="*/ 81159 h 204675"/>
                <a:gd name="connsiteX34" fmla="*/ 923089 w 5337255"/>
                <a:gd name="connsiteY34" fmla="*/ 75748 h 204675"/>
                <a:gd name="connsiteX35" fmla="*/ 939321 w 5337255"/>
                <a:gd name="connsiteY35" fmla="*/ 70337 h 204675"/>
                <a:gd name="connsiteX36" fmla="*/ 928500 w 5337255"/>
                <a:gd name="connsiteY36" fmla="*/ 54105 h 204675"/>
                <a:gd name="connsiteX37" fmla="*/ 955553 w 5337255"/>
                <a:gd name="connsiteY37" fmla="*/ 59516 h 204675"/>
                <a:gd name="connsiteX38" fmla="*/ 1036713 w 5337255"/>
                <a:gd name="connsiteY38" fmla="*/ 64927 h 204675"/>
                <a:gd name="connsiteX39" fmla="*/ 1096230 w 5337255"/>
                <a:gd name="connsiteY39" fmla="*/ 81159 h 204675"/>
                <a:gd name="connsiteX40" fmla="*/ 1107052 w 5337255"/>
                <a:gd name="connsiteY40" fmla="*/ 70337 h 204675"/>
                <a:gd name="connsiteX41" fmla="*/ 1123283 w 5337255"/>
                <a:gd name="connsiteY41" fmla="*/ 75748 h 204675"/>
                <a:gd name="connsiteX42" fmla="*/ 1144926 w 5337255"/>
                <a:gd name="connsiteY42" fmla="*/ 81159 h 204675"/>
                <a:gd name="connsiteX43" fmla="*/ 1204443 w 5337255"/>
                <a:gd name="connsiteY43" fmla="*/ 75748 h 204675"/>
                <a:gd name="connsiteX44" fmla="*/ 1220675 w 5337255"/>
                <a:gd name="connsiteY44" fmla="*/ 70337 h 204675"/>
                <a:gd name="connsiteX45" fmla="*/ 1253139 w 5337255"/>
                <a:gd name="connsiteY45" fmla="*/ 86569 h 204675"/>
                <a:gd name="connsiteX46" fmla="*/ 1296424 w 5337255"/>
                <a:gd name="connsiteY46" fmla="*/ 81159 h 204675"/>
                <a:gd name="connsiteX47" fmla="*/ 1312656 w 5337255"/>
                <a:gd name="connsiteY47" fmla="*/ 75748 h 204675"/>
                <a:gd name="connsiteX48" fmla="*/ 1334299 w 5337255"/>
                <a:gd name="connsiteY48" fmla="*/ 54105 h 204675"/>
                <a:gd name="connsiteX49" fmla="*/ 1372173 w 5337255"/>
                <a:gd name="connsiteY49" fmla="*/ 54105 h 204675"/>
                <a:gd name="connsiteX50" fmla="*/ 1393816 w 5337255"/>
                <a:gd name="connsiteY50" fmla="*/ 32463 h 204675"/>
                <a:gd name="connsiteX51" fmla="*/ 1464154 w 5337255"/>
                <a:gd name="connsiteY51" fmla="*/ 21641 h 204675"/>
                <a:gd name="connsiteX52" fmla="*/ 1485797 w 5337255"/>
                <a:gd name="connsiteY52" fmla="*/ 16231 h 204675"/>
                <a:gd name="connsiteX53" fmla="*/ 1507440 w 5337255"/>
                <a:gd name="connsiteY53" fmla="*/ 37873 h 204675"/>
                <a:gd name="connsiteX54" fmla="*/ 1512850 w 5337255"/>
                <a:gd name="connsiteY54" fmla="*/ 59516 h 204675"/>
                <a:gd name="connsiteX55" fmla="*/ 1583189 w 5337255"/>
                <a:gd name="connsiteY55" fmla="*/ 64927 h 204675"/>
                <a:gd name="connsiteX56" fmla="*/ 1615653 w 5337255"/>
                <a:gd name="connsiteY56" fmla="*/ 75748 h 204675"/>
                <a:gd name="connsiteX57" fmla="*/ 1631885 w 5337255"/>
                <a:gd name="connsiteY57" fmla="*/ 86569 h 204675"/>
                <a:gd name="connsiteX58" fmla="*/ 1653527 w 5337255"/>
                <a:gd name="connsiteY58" fmla="*/ 91980 h 204675"/>
                <a:gd name="connsiteX59" fmla="*/ 1702223 w 5337255"/>
                <a:gd name="connsiteY59" fmla="*/ 86569 h 204675"/>
                <a:gd name="connsiteX60" fmla="*/ 1713044 w 5337255"/>
                <a:gd name="connsiteY60" fmla="*/ 70337 h 204675"/>
                <a:gd name="connsiteX61" fmla="*/ 1723866 w 5337255"/>
                <a:gd name="connsiteY61" fmla="*/ 59516 h 204675"/>
                <a:gd name="connsiteX62" fmla="*/ 1740098 w 5337255"/>
                <a:gd name="connsiteY62" fmla="*/ 64927 h 204675"/>
                <a:gd name="connsiteX63" fmla="*/ 1750919 w 5337255"/>
                <a:gd name="connsiteY63" fmla="*/ 81159 h 204675"/>
                <a:gd name="connsiteX64" fmla="*/ 1783383 w 5337255"/>
                <a:gd name="connsiteY64" fmla="*/ 91980 h 204675"/>
                <a:gd name="connsiteX65" fmla="*/ 1815847 w 5337255"/>
                <a:gd name="connsiteY65" fmla="*/ 86569 h 204675"/>
                <a:gd name="connsiteX66" fmla="*/ 1832079 w 5337255"/>
                <a:gd name="connsiteY66" fmla="*/ 81159 h 204675"/>
                <a:gd name="connsiteX67" fmla="*/ 1918649 w 5337255"/>
                <a:gd name="connsiteY67" fmla="*/ 75748 h 204675"/>
                <a:gd name="connsiteX68" fmla="*/ 1956524 w 5337255"/>
                <a:gd name="connsiteY68" fmla="*/ 86569 h 204675"/>
                <a:gd name="connsiteX69" fmla="*/ 2021452 w 5337255"/>
                <a:gd name="connsiteY69" fmla="*/ 81159 h 204675"/>
                <a:gd name="connsiteX70" fmla="*/ 2048505 w 5337255"/>
                <a:gd name="connsiteY70" fmla="*/ 64927 h 204675"/>
                <a:gd name="connsiteX71" fmla="*/ 2070147 w 5337255"/>
                <a:gd name="connsiteY71" fmla="*/ 37873 h 204675"/>
                <a:gd name="connsiteX72" fmla="*/ 2080969 w 5337255"/>
                <a:gd name="connsiteY72" fmla="*/ 27052 h 204675"/>
                <a:gd name="connsiteX73" fmla="*/ 2091790 w 5337255"/>
                <a:gd name="connsiteY73" fmla="*/ 43284 h 204675"/>
                <a:gd name="connsiteX74" fmla="*/ 2124254 w 5337255"/>
                <a:gd name="connsiteY74" fmla="*/ 59516 h 204675"/>
                <a:gd name="connsiteX75" fmla="*/ 2172950 w 5337255"/>
                <a:gd name="connsiteY75" fmla="*/ 54105 h 204675"/>
                <a:gd name="connsiteX76" fmla="*/ 2189182 w 5337255"/>
                <a:gd name="connsiteY76" fmla="*/ 48695 h 204675"/>
                <a:gd name="connsiteX77" fmla="*/ 2275752 w 5337255"/>
                <a:gd name="connsiteY77" fmla="*/ 59516 h 204675"/>
                <a:gd name="connsiteX78" fmla="*/ 2324448 w 5337255"/>
                <a:gd name="connsiteY78" fmla="*/ 54105 h 204675"/>
                <a:gd name="connsiteX79" fmla="*/ 2367733 w 5337255"/>
                <a:gd name="connsiteY79" fmla="*/ 48695 h 204675"/>
                <a:gd name="connsiteX80" fmla="*/ 2411018 w 5337255"/>
                <a:gd name="connsiteY80" fmla="*/ 43284 h 204675"/>
                <a:gd name="connsiteX81" fmla="*/ 2427250 w 5337255"/>
                <a:gd name="connsiteY81" fmla="*/ 54105 h 204675"/>
                <a:gd name="connsiteX82" fmla="*/ 2443482 w 5337255"/>
                <a:gd name="connsiteY82" fmla="*/ 59516 h 204675"/>
                <a:gd name="connsiteX83" fmla="*/ 2530053 w 5337255"/>
                <a:gd name="connsiteY83" fmla="*/ 54105 h 204675"/>
                <a:gd name="connsiteX84" fmla="*/ 2546285 w 5337255"/>
                <a:gd name="connsiteY84" fmla="*/ 43284 h 204675"/>
                <a:gd name="connsiteX85" fmla="*/ 2578749 w 5337255"/>
                <a:gd name="connsiteY85" fmla="*/ 21641 h 204675"/>
                <a:gd name="connsiteX86" fmla="*/ 2622034 w 5337255"/>
                <a:gd name="connsiteY86" fmla="*/ 54105 h 204675"/>
                <a:gd name="connsiteX87" fmla="*/ 2643676 w 5337255"/>
                <a:gd name="connsiteY87" fmla="*/ 59516 h 204675"/>
                <a:gd name="connsiteX88" fmla="*/ 2654498 w 5337255"/>
                <a:gd name="connsiteY88" fmla="*/ 70337 h 204675"/>
                <a:gd name="connsiteX89" fmla="*/ 2719425 w 5337255"/>
                <a:gd name="connsiteY89" fmla="*/ 54105 h 204675"/>
                <a:gd name="connsiteX90" fmla="*/ 2730247 w 5337255"/>
                <a:gd name="connsiteY90" fmla="*/ 43284 h 204675"/>
                <a:gd name="connsiteX91" fmla="*/ 2784353 w 5337255"/>
                <a:gd name="connsiteY91" fmla="*/ 37873 h 204675"/>
                <a:gd name="connsiteX92" fmla="*/ 2795175 w 5337255"/>
                <a:gd name="connsiteY92" fmla="*/ 27052 h 204675"/>
                <a:gd name="connsiteX93" fmla="*/ 2800585 w 5337255"/>
                <a:gd name="connsiteY93" fmla="*/ 10820 h 204675"/>
                <a:gd name="connsiteX94" fmla="*/ 2816817 w 5337255"/>
                <a:gd name="connsiteY94" fmla="*/ 16231 h 204675"/>
                <a:gd name="connsiteX95" fmla="*/ 2865513 w 5337255"/>
                <a:gd name="connsiteY95" fmla="*/ 54105 h 204675"/>
                <a:gd name="connsiteX96" fmla="*/ 2903388 w 5337255"/>
                <a:gd name="connsiteY96" fmla="*/ 43284 h 204675"/>
                <a:gd name="connsiteX97" fmla="*/ 2925030 w 5337255"/>
                <a:gd name="connsiteY97" fmla="*/ 48695 h 204675"/>
                <a:gd name="connsiteX98" fmla="*/ 2935852 w 5337255"/>
                <a:gd name="connsiteY98" fmla="*/ 59516 h 204675"/>
                <a:gd name="connsiteX99" fmla="*/ 2989958 w 5337255"/>
                <a:gd name="connsiteY99" fmla="*/ 59516 h 204675"/>
                <a:gd name="connsiteX100" fmla="*/ 3033243 w 5337255"/>
                <a:gd name="connsiteY100" fmla="*/ 37873 h 204675"/>
                <a:gd name="connsiteX101" fmla="*/ 3065707 w 5337255"/>
                <a:gd name="connsiteY101" fmla="*/ 32463 h 204675"/>
                <a:gd name="connsiteX102" fmla="*/ 3098171 w 5337255"/>
                <a:gd name="connsiteY102" fmla="*/ 21641 h 204675"/>
                <a:gd name="connsiteX103" fmla="*/ 3114403 w 5337255"/>
                <a:gd name="connsiteY103" fmla="*/ 16231 h 204675"/>
                <a:gd name="connsiteX104" fmla="*/ 3119814 w 5337255"/>
                <a:gd name="connsiteY104" fmla="*/ 32463 h 204675"/>
                <a:gd name="connsiteX105" fmla="*/ 3200973 w 5337255"/>
                <a:gd name="connsiteY105" fmla="*/ 43284 h 204675"/>
                <a:gd name="connsiteX106" fmla="*/ 3222616 w 5337255"/>
                <a:gd name="connsiteY106" fmla="*/ 48695 h 204675"/>
                <a:gd name="connsiteX107" fmla="*/ 3249669 w 5337255"/>
                <a:gd name="connsiteY107" fmla="*/ 70337 h 204675"/>
                <a:gd name="connsiteX108" fmla="*/ 3325418 w 5337255"/>
                <a:gd name="connsiteY108" fmla="*/ 54105 h 204675"/>
                <a:gd name="connsiteX109" fmla="*/ 3336240 w 5337255"/>
                <a:gd name="connsiteY109" fmla="*/ 43284 h 204675"/>
                <a:gd name="connsiteX110" fmla="*/ 3368704 w 5337255"/>
                <a:gd name="connsiteY110" fmla="*/ 48695 h 204675"/>
                <a:gd name="connsiteX111" fmla="*/ 3384936 w 5337255"/>
                <a:gd name="connsiteY111" fmla="*/ 54105 h 204675"/>
                <a:gd name="connsiteX112" fmla="*/ 3455274 w 5337255"/>
                <a:gd name="connsiteY112" fmla="*/ 48695 h 204675"/>
                <a:gd name="connsiteX113" fmla="*/ 3509381 w 5337255"/>
                <a:gd name="connsiteY113" fmla="*/ 37873 h 204675"/>
                <a:gd name="connsiteX114" fmla="*/ 3525612 w 5337255"/>
                <a:gd name="connsiteY114" fmla="*/ 64927 h 204675"/>
                <a:gd name="connsiteX115" fmla="*/ 3541844 w 5337255"/>
                <a:gd name="connsiteY115" fmla="*/ 59516 h 204675"/>
                <a:gd name="connsiteX116" fmla="*/ 3568898 w 5337255"/>
                <a:gd name="connsiteY116" fmla="*/ 54105 h 204675"/>
                <a:gd name="connsiteX117" fmla="*/ 3660879 w 5337255"/>
                <a:gd name="connsiteY117" fmla="*/ 43284 h 204675"/>
                <a:gd name="connsiteX118" fmla="*/ 3687932 w 5337255"/>
                <a:gd name="connsiteY118" fmla="*/ 48695 h 204675"/>
                <a:gd name="connsiteX119" fmla="*/ 3747449 w 5337255"/>
                <a:gd name="connsiteY119" fmla="*/ 43284 h 204675"/>
                <a:gd name="connsiteX120" fmla="*/ 3763681 w 5337255"/>
                <a:gd name="connsiteY120" fmla="*/ 48695 h 204675"/>
                <a:gd name="connsiteX121" fmla="*/ 3779913 w 5337255"/>
                <a:gd name="connsiteY121" fmla="*/ 59516 h 204675"/>
                <a:gd name="connsiteX122" fmla="*/ 3817788 w 5337255"/>
                <a:gd name="connsiteY122" fmla="*/ 54105 h 204675"/>
                <a:gd name="connsiteX123" fmla="*/ 3882715 w 5337255"/>
                <a:gd name="connsiteY123" fmla="*/ 37873 h 204675"/>
                <a:gd name="connsiteX124" fmla="*/ 3947643 w 5337255"/>
                <a:gd name="connsiteY124" fmla="*/ 43284 h 204675"/>
                <a:gd name="connsiteX125" fmla="*/ 3969286 w 5337255"/>
                <a:gd name="connsiteY125" fmla="*/ 21641 h 204675"/>
                <a:gd name="connsiteX126" fmla="*/ 4001750 w 5337255"/>
                <a:gd name="connsiteY126" fmla="*/ 37873 h 204675"/>
                <a:gd name="connsiteX127" fmla="*/ 4012571 w 5337255"/>
                <a:gd name="connsiteY127" fmla="*/ 48695 h 204675"/>
                <a:gd name="connsiteX128" fmla="*/ 4028803 w 5337255"/>
                <a:gd name="connsiteY128" fmla="*/ 54105 h 204675"/>
                <a:gd name="connsiteX129" fmla="*/ 4072088 w 5337255"/>
                <a:gd name="connsiteY129" fmla="*/ 48695 h 204675"/>
                <a:gd name="connsiteX130" fmla="*/ 4082910 w 5337255"/>
                <a:gd name="connsiteY130" fmla="*/ 37873 h 204675"/>
                <a:gd name="connsiteX131" fmla="*/ 4099141 w 5337255"/>
                <a:gd name="connsiteY131" fmla="*/ 32463 h 204675"/>
                <a:gd name="connsiteX132" fmla="*/ 4120784 w 5337255"/>
                <a:gd name="connsiteY132" fmla="*/ 37873 h 204675"/>
                <a:gd name="connsiteX133" fmla="*/ 4153248 w 5337255"/>
                <a:gd name="connsiteY133" fmla="*/ 59516 h 204675"/>
                <a:gd name="connsiteX134" fmla="*/ 4196533 w 5337255"/>
                <a:gd name="connsiteY134" fmla="*/ 54105 h 204675"/>
                <a:gd name="connsiteX135" fmla="*/ 4228997 w 5337255"/>
                <a:gd name="connsiteY135" fmla="*/ 32463 h 204675"/>
                <a:gd name="connsiteX136" fmla="*/ 4245229 w 5337255"/>
                <a:gd name="connsiteY136" fmla="*/ 37873 h 204675"/>
                <a:gd name="connsiteX137" fmla="*/ 4261461 w 5337255"/>
                <a:gd name="connsiteY137" fmla="*/ 64927 h 204675"/>
                <a:gd name="connsiteX138" fmla="*/ 4315567 w 5337255"/>
                <a:gd name="connsiteY138" fmla="*/ 54105 h 204675"/>
                <a:gd name="connsiteX139" fmla="*/ 4326389 w 5337255"/>
                <a:gd name="connsiteY139" fmla="*/ 43284 h 204675"/>
                <a:gd name="connsiteX140" fmla="*/ 4342621 w 5337255"/>
                <a:gd name="connsiteY140" fmla="*/ 32463 h 204675"/>
                <a:gd name="connsiteX141" fmla="*/ 4353442 w 5337255"/>
                <a:gd name="connsiteY141" fmla="*/ 21641 h 204675"/>
                <a:gd name="connsiteX142" fmla="*/ 4369674 w 5337255"/>
                <a:gd name="connsiteY142" fmla="*/ 16231 h 204675"/>
                <a:gd name="connsiteX143" fmla="*/ 4391317 w 5337255"/>
                <a:gd name="connsiteY143" fmla="*/ 21641 h 204675"/>
                <a:gd name="connsiteX144" fmla="*/ 4402138 w 5337255"/>
                <a:gd name="connsiteY144" fmla="*/ 37873 h 204675"/>
                <a:gd name="connsiteX145" fmla="*/ 4456244 w 5337255"/>
                <a:gd name="connsiteY145" fmla="*/ 32463 h 204675"/>
                <a:gd name="connsiteX146" fmla="*/ 4467066 w 5337255"/>
                <a:gd name="connsiteY146" fmla="*/ 21641 h 204675"/>
                <a:gd name="connsiteX147" fmla="*/ 4499530 w 5337255"/>
                <a:gd name="connsiteY147" fmla="*/ 10820 h 204675"/>
                <a:gd name="connsiteX148" fmla="*/ 4504940 w 5337255"/>
                <a:gd name="connsiteY148" fmla="*/ 27052 h 204675"/>
                <a:gd name="connsiteX149" fmla="*/ 4510351 w 5337255"/>
                <a:gd name="connsiteY149" fmla="*/ 48695 h 204675"/>
                <a:gd name="connsiteX150" fmla="*/ 4526583 w 5337255"/>
                <a:gd name="connsiteY150" fmla="*/ 59516 h 204675"/>
                <a:gd name="connsiteX151" fmla="*/ 4591511 w 5337255"/>
                <a:gd name="connsiteY151" fmla="*/ 43284 h 204675"/>
                <a:gd name="connsiteX152" fmla="*/ 4623975 w 5337255"/>
                <a:gd name="connsiteY152" fmla="*/ 5410 h 204675"/>
                <a:gd name="connsiteX153" fmla="*/ 4651028 w 5337255"/>
                <a:gd name="connsiteY153" fmla="*/ 32463 h 204675"/>
                <a:gd name="connsiteX154" fmla="*/ 4683492 w 5337255"/>
                <a:gd name="connsiteY154" fmla="*/ 27052 h 204675"/>
                <a:gd name="connsiteX155" fmla="*/ 4699724 w 5337255"/>
                <a:gd name="connsiteY155" fmla="*/ 16231 h 204675"/>
                <a:gd name="connsiteX156" fmla="*/ 4732188 w 5337255"/>
                <a:gd name="connsiteY156" fmla="*/ 5410 h 204675"/>
                <a:gd name="connsiteX157" fmla="*/ 4748420 w 5337255"/>
                <a:gd name="connsiteY157" fmla="*/ 16231 h 204675"/>
                <a:gd name="connsiteX158" fmla="*/ 4764652 w 5337255"/>
                <a:gd name="connsiteY158" fmla="*/ 32463 h 204675"/>
                <a:gd name="connsiteX159" fmla="*/ 4780883 w 5337255"/>
                <a:gd name="connsiteY159" fmla="*/ 37873 h 204675"/>
                <a:gd name="connsiteX160" fmla="*/ 4813347 w 5337255"/>
                <a:gd name="connsiteY160" fmla="*/ 27052 h 204675"/>
                <a:gd name="connsiteX161" fmla="*/ 4824169 w 5337255"/>
                <a:gd name="connsiteY161" fmla="*/ 16231 h 204675"/>
                <a:gd name="connsiteX162" fmla="*/ 4840401 w 5337255"/>
                <a:gd name="connsiteY162" fmla="*/ 10820 h 204675"/>
                <a:gd name="connsiteX163" fmla="*/ 4937792 w 5337255"/>
                <a:gd name="connsiteY163" fmla="*/ 27052 h 204675"/>
                <a:gd name="connsiteX164" fmla="*/ 4943203 w 5337255"/>
                <a:gd name="connsiteY164" fmla="*/ 43284 h 204675"/>
                <a:gd name="connsiteX165" fmla="*/ 4959435 w 5337255"/>
                <a:gd name="connsiteY165" fmla="*/ 54105 h 204675"/>
                <a:gd name="connsiteX166" fmla="*/ 4986488 w 5337255"/>
                <a:gd name="connsiteY166" fmla="*/ 70337 h 204675"/>
                <a:gd name="connsiteX167" fmla="*/ 5008131 w 5337255"/>
                <a:gd name="connsiteY167" fmla="*/ 64927 h 204675"/>
                <a:gd name="connsiteX168" fmla="*/ 5018952 w 5337255"/>
                <a:gd name="connsiteY168" fmla="*/ 32463 h 204675"/>
                <a:gd name="connsiteX169" fmla="*/ 5056827 w 5337255"/>
                <a:gd name="connsiteY169" fmla="*/ 48695 h 204675"/>
                <a:gd name="connsiteX170" fmla="*/ 5089291 w 5337255"/>
                <a:gd name="connsiteY170" fmla="*/ 59516 h 204675"/>
                <a:gd name="connsiteX171" fmla="*/ 5137986 w 5337255"/>
                <a:gd name="connsiteY171" fmla="*/ 64927 h 204675"/>
                <a:gd name="connsiteX172" fmla="*/ 5165040 w 5337255"/>
                <a:gd name="connsiteY172" fmla="*/ 81159 h 204675"/>
                <a:gd name="connsiteX173" fmla="*/ 5170450 w 5337255"/>
                <a:gd name="connsiteY173" fmla="*/ 64927 h 204675"/>
                <a:gd name="connsiteX174" fmla="*/ 5208325 w 5337255"/>
                <a:gd name="connsiteY174" fmla="*/ 75748 h 204675"/>
                <a:gd name="connsiteX175" fmla="*/ 5219146 w 5337255"/>
                <a:gd name="connsiteY175" fmla="*/ 91980 h 204675"/>
                <a:gd name="connsiteX176" fmla="*/ 5229967 w 5337255"/>
                <a:gd name="connsiteY176" fmla="*/ 59516 h 204675"/>
                <a:gd name="connsiteX177" fmla="*/ 5235378 w 5337255"/>
                <a:gd name="connsiteY177" fmla="*/ 43284 h 204675"/>
                <a:gd name="connsiteX178" fmla="*/ 5251610 w 5337255"/>
                <a:gd name="connsiteY178" fmla="*/ 48695 h 204675"/>
                <a:gd name="connsiteX179" fmla="*/ 5267842 w 5337255"/>
                <a:gd name="connsiteY179" fmla="*/ 81159 h 204675"/>
                <a:gd name="connsiteX180" fmla="*/ 5278663 w 5337255"/>
                <a:gd name="connsiteY180" fmla="*/ 97391 h 204675"/>
                <a:gd name="connsiteX181" fmla="*/ 5284074 w 5337255"/>
                <a:gd name="connsiteY181" fmla="*/ 113623 h 204675"/>
                <a:gd name="connsiteX182" fmla="*/ 5294895 w 5337255"/>
                <a:gd name="connsiteY182" fmla="*/ 129854 h 204675"/>
                <a:gd name="connsiteX183" fmla="*/ 5266996 w 5337255"/>
                <a:gd name="connsiteY183" fmla="*/ 183168 h 204675"/>
                <a:gd name="connsiteX184" fmla="*/ 4810739 w 5337255"/>
                <a:gd name="connsiteY184" fmla="*/ 178550 h 204675"/>
                <a:gd name="connsiteX185" fmla="*/ 12200 w 5337255"/>
                <a:gd name="connsiteY185" fmla="*/ 204653 h 204675"/>
                <a:gd name="connsiteX0" fmla="*/ 357135 w 5682190"/>
                <a:gd name="connsiteY0" fmla="*/ 204653 h 204653"/>
                <a:gd name="connsiteX1" fmla="*/ 350734 w 5682190"/>
                <a:gd name="connsiteY1" fmla="*/ 72278 h 204653"/>
                <a:gd name="connsiteX2" fmla="*/ 344994 w 5682190"/>
                <a:gd name="connsiteY2" fmla="*/ 15901 h 204653"/>
                <a:gd name="connsiteX3" fmla="*/ 386088 w 5682190"/>
                <a:gd name="connsiteY3" fmla="*/ 5410 h 204653"/>
                <a:gd name="connsiteX4" fmla="*/ 440195 w 5682190"/>
                <a:gd name="connsiteY4" fmla="*/ 43284 h 204653"/>
                <a:gd name="connsiteX5" fmla="*/ 467248 w 5682190"/>
                <a:gd name="connsiteY5" fmla="*/ 75748 h 204653"/>
                <a:gd name="connsiteX6" fmla="*/ 483480 w 5682190"/>
                <a:gd name="connsiteY6" fmla="*/ 70337 h 204653"/>
                <a:gd name="connsiteX7" fmla="*/ 510533 w 5682190"/>
                <a:gd name="connsiteY7" fmla="*/ 54105 h 204653"/>
                <a:gd name="connsiteX8" fmla="*/ 542997 w 5682190"/>
                <a:gd name="connsiteY8" fmla="*/ 70337 h 204653"/>
                <a:gd name="connsiteX9" fmla="*/ 564640 w 5682190"/>
                <a:gd name="connsiteY9" fmla="*/ 64927 h 204653"/>
                <a:gd name="connsiteX10" fmla="*/ 597104 w 5682190"/>
                <a:gd name="connsiteY10" fmla="*/ 48695 h 204653"/>
                <a:gd name="connsiteX11" fmla="*/ 651210 w 5682190"/>
                <a:gd name="connsiteY11" fmla="*/ 64927 h 204653"/>
                <a:gd name="connsiteX12" fmla="*/ 667442 w 5682190"/>
                <a:gd name="connsiteY12" fmla="*/ 70337 h 204653"/>
                <a:gd name="connsiteX13" fmla="*/ 683674 w 5682190"/>
                <a:gd name="connsiteY13" fmla="*/ 81159 h 204653"/>
                <a:gd name="connsiteX14" fmla="*/ 743191 w 5682190"/>
                <a:gd name="connsiteY14" fmla="*/ 81159 h 204653"/>
                <a:gd name="connsiteX15" fmla="*/ 797298 w 5682190"/>
                <a:gd name="connsiteY15" fmla="*/ 81159 h 204653"/>
                <a:gd name="connsiteX16" fmla="*/ 851404 w 5682190"/>
                <a:gd name="connsiteY16" fmla="*/ 70337 h 204653"/>
                <a:gd name="connsiteX17" fmla="*/ 862226 w 5682190"/>
                <a:gd name="connsiteY17" fmla="*/ 59516 h 204653"/>
                <a:gd name="connsiteX18" fmla="*/ 878458 w 5682190"/>
                <a:gd name="connsiteY18" fmla="*/ 64927 h 204653"/>
                <a:gd name="connsiteX19" fmla="*/ 905511 w 5682190"/>
                <a:gd name="connsiteY19" fmla="*/ 70337 h 204653"/>
                <a:gd name="connsiteX20" fmla="*/ 932564 w 5682190"/>
                <a:gd name="connsiteY20" fmla="*/ 64927 h 204653"/>
                <a:gd name="connsiteX21" fmla="*/ 948796 w 5682190"/>
                <a:gd name="connsiteY21" fmla="*/ 59516 h 204653"/>
                <a:gd name="connsiteX22" fmla="*/ 965028 w 5682190"/>
                <a:gd name="connsiteY22" fmla="*/ 70337 h 204653"/>
                <a:gd name="connsiteX23" fmla="*/ 975849 w 5682190"/>
                <a:gd name="connsiteY23" fmla="*/ 86569 h 204653"/>
                <a:gd name="connsiteX24" fmla="*/ 1029956 w 5682190"/>
                <a:gd name="connsiteY24" fmla="*/ 86569 h 204653"/>
                <a:gd name="connsiteX25" fmla="*/ 1046188 w 5682190"/>
                <a:gd name="connsiteY25" fmla="*/ 75748 h 204653"/>
                <a:gd name="connsiteX26" fmla="*/ 1078652 w 5682190"/>
                <a:gd name="connsiteY26" fmla="*/ 86569 h 204653"/>
                <a:gd name="connsiteX27" fmla="*/ 1089473 w 5682190"/>
                <a:gd name="connsiteY27" fmla="*/ 97391 h 204653"/>
                <a:gd name="connsiteX28" fmla="*/ 1127347 w 5682190"/>
                <a:gd name="connsiteY28" fmla="*/ 97391 h 204653"/>
                <a:gd name="connsiteX29" fmla="*/ 1143579 w 5682190"/>
                <a:gd name="connsiteY29" fmla="*/ 86569 h 204653"/>
                <a:gd name="connsiteX30" fmla="*/ 1159811 w 5682190"/>
                <a:gd name="connsiteY30" fmla="*/ 64927 h 204653"/>
                <a:gd name="connsiteX31" fmla="*/ 1176043 w 5682190"/>
                <a:gd name="connsiteY31" fmla="*/ 59516 h 204653"/>
                <a:gd name="connsiteX32" fmla="*/ 1192275 w 5682190"/>
                <a:gd name="connsiteY32" fmla="*/ 70337 h 204653"/>
                <a:gd name="connsiteX33" fmla="*/ 1224739 w 5682190"/>
                <a:gd name="connsiteY33" fmla="*/ 81159 h 204653"/>
                <a:gd name="connsiteX34" fmla="*/ 1268024 w 5682190"/>
                <a:gd name="connsiteY34" fmla="*/ 75748 h 204653"/>
                <a:gd name="connsiteX35" fmla="*/ 1284256 w 5682190"/>
                <a:gd name="connsiteY35" fmla="*/ 70337 h 204653"/>
                <a:gd name="connsiteX36" fmla="*/ 1273435 w 5682190"/>
                <a:gd name="connsiteY36" fmla="*/ 54105 h 204653"/>
                <a:gd name="connsiteX37" fmla="*/ 1300488 w 5682190"/>
                <a:gd name="connsiteY37" fmla="*/ 59516 h 204653"/>
                <a:gd name="connsiteX38" fmla="*/ 1381648 w 5682190"/>
                <a:gd name="connsiteY38" fmla="*/ 64927 h 204653"/>
                <a:gd name="connsiteX39" fmla="*/ 1441165 w 5682190"/>
                <a:gd name="connsiteY39" fmla="*/ 81159 h 204653"/>
                <a:gd name="connsiteX40" fmla="*/ 1451987 w 5682190"/>
                <a:gd name="connsiteY40" fmla="*/ 70337 h 204653"/>
                <a:gd name="connsiteX41" fmla="*/ 1468218 w 5682190"/>
                <a:gd name="connsiteY41" fmla="*/ 75748 h 204653"/>
                <a:gd name="connsiteX42" fmla="*/ 1489861 w 5682190"/>
                <a:gd name="connsiteY42" fmla="*/ 81159 h 204653"/>
                <a:gd name="connsiteX43" fmla="*/ 1549378 w 5682190"/>
                <a:gd name="connsiteY43" fmla="*/ 75748 h 204653"/>
                <a:gd name="connsiteX44" fmla="*/ 1565610 w 5682190"/>
                <a:gd name="connsiteY44" fmla="*/ 70337 h 204653"/>
                <a:gd name="connsiteX45" fmla="*/ 1598074 w 5682190"/>
                <a:gd name="connsiteY45" fmla="*/ 86569 h 204653"/>
                <a:gd name="connsiteX46" fmla="*/ 1641359 w 5682190"/>
                <a:gd name="connsiteY46" fmla="*/ 81159 h 204653"/>
                <a:gd name="connsiteX47" fmla="*/ 1657591 w 5682190"/>
                <a:gd name="connsiteY47" fmla="*/ 75748 h 204653"/>
                <a:gd name="connsiteX48" fmla="*/ 1679234 w 5682190"/>
                <a:gd name="connsiteY48" fmla="*/ 54105 h 204653"/>
                <a:gd name="connsiteX49" fmla="*/ 1717108 w 5682190"/>
                <a:gd name="connsiteY49" fmla="*/ 54105 h 204653"/>
                <a:gd name="connsiteX50" fmla="*/ 1738751 w 5682190"/>
                <a:gd name="connsiteY50" fmla="*/ 32463 h 204653"/>
                <a:gd name="connsiteX51" fmla="*/ 1809089 w 5682190"/>
                <a:gd name="connsiteY51" fmla="*/ 21641 h 204653"/>
                <a:gd name="connsiteX52" fmla="*/ 1830732 w 5682190"/>
                <a:gd name="connsiteY52" fmla="*/ 16231 h 204653"/>
                <a:gd name="connsiteX53" fmla="*/ 1852375 w 5682190"/>
                <a:gd name="connsiteY53" fmla="*/ 37873 h 204653"/>
                <a:gd name="connsiteX54" fmla="*/ 1857785 w 5682190"/>
                <a:gd name="connsiteY54" fmla="*/ 59516 h 204653"/>
                <a:gd name="connsiteX55" fmla="*/ 1928124 w 5682190"/>
                <a:gd name="connsiteY55" fmla="*/ 64927 h 204653"/>
                <a:gd name="connsiteX56" fmla="*/ 1960588 w 5682190"/>
                <a:gd name="connsiteY56" fmla="*/ 75748 h 204653"/>
                <a:gd name="connsiteX57" fmla="*/ 1976820 w 5682190"/>
                <a:gd name="connsiteY57" fmla="*/ 86569 h 204653"/>
                <a:gd name="connsiteX58" fmla="*/ 1998462 w 5682190"/>
                <a:gd name="connsiteY58" fmla="*/ 91980 h 204653"/>
                <a:gd name="connsiteX59" fmla="*/ 2047158 w 5682190"/>
                <a:gd name="connsiteY59" fmla="*/ 86569 h 204653"/>
                <a:gd name="connsiteX60" fmla="*/ 2057979 w 5682190"/>
                <a:gd name="connsiteY60" fmla="*/ 70337 h 204653"/>
                <a:gd name="connsiteX61" fmla="*/ 2068801 w 5682190"/>
                <a:gd name="connsiteY61" fmla="*/ 59516 h 204653"/>
                <a:gd name="connsiteX62" fmla="*/ 2085033 w 5682190"/>
                <a:gd name="connsiteY62" fmla="*/ 64927 h 204653"/>
                <a:gd name="connsiteX63" fmla="*/ 2095854 w 5682190"/>
                <a:gd name="connsiteY63" fmla="*/ 81159 h 204653"/>
                <a:gd name="connsiteX64" fmla="*/ 2128318 w 5682190"/>
                <a:gd name="connsiteY64" fmla="*/ 91980 h 204653"/>
                <a:gd name="connsiteX65" fmla="*/ 2160782 w 5682190"/>
                <a:gd name="connsiteY65" fmla="*/ 86569 h 204653"/>
                <a:gd name="connsiteX66" fmla="*/ 2177014 w 5682190"/>
                <a:gd name="connsiteY66" fmla="*/ 81159 h 204653"/>
                <a:gd name="connsiteX67" fmla="*/ 2263584 w 5682190"/>
                <a:gd name="connsiteY67" fmla="*/ 75748 h 204653"/>
                <a:gd name="connsiteX68" fmla="*/ 2301459 w 5682190"/>
                <a:gd name="connsiteY68" fmla="*/ 86569 h 204653"/>
                <a:gd name="connsiteX69" fmla="*/ 2366387 w 5682190"/>
                <a:gd name="connsiteY69" fmla="*/ 81159 h 204653"/>
                <a:gd name="connsiteX70" fmla="*/ 2393440 w 5682190"/>
                <a:gd name="connsiteY70" fmla="*/ 64927 h 204653"/>
                <a:gd name="connsiteX71" fmla="*/ 2415082 w 5682190"/>
                <a:gd name="connsiteY71" fmla="*/ 37873 h 204653"/>
                <a:gd name="connsiteX72" fmla="*/ 2425904 w 5682190"/>
                <a:gd name="connsiteY72" fmla="*/ 27052 h 204653"/>
                <a:gd name="connsiteX73" fmla="*/ 2436725 w 5682190"/>
                <a:gd name="connsiteY73" fmla="*/ 43284 h 204653"/>
                <a:gd name="connsiteX74" fmla="*/ 2469189 w 5682190"/>
                <a:gd name="connsiteY74" fmla="*/ 59516 h 204653"/>
                <a:gd name="connsiteX75" fmla="*/ 2517885 w 5682190"/>
                <a:gd name="connsiteY75" fmla="*/ 54105 h 204653"/>
                <a:gd name="connsiteX76" fmla="*/ 2534117 w 5682190"/>
                <a:gd name="connsiteY76" fmla="*/ 48695 h 204653"/>
                <a:gd name="connsiteX77" fmla="*/ 2620687 w 5682190"/>
                <a:gd name="connsiteY77" fmla="*/ 59516 h 204653"/>
                <a:gd name="connsiteX78" fmla="*/ 2669383 w 5682190"/>
                <a:gd name="connsiteY78" fmla="*/ 54105 h 204653"/>
                <a:gd name="connsiteX79" fmla="*/ 2712668 w 5682190"/>
                <a:gd name="connsiteY79" fmla="*/ 48695 h 204653"/>
                <a:gd name="connsiteX80" fmla="*/ 2755953 w 5682190"/>
                <a:gd name="connsiteY80" fmla="*/ 43284 h 204653"/>
                <a:gd name="connsiteX81" fmla="*/ 2772185 w 5682190"/>
                <a:gd name="connsiteY81" fmla="*/ 54105 h 204653"/>
                <a:gd name="connsiteX82" fmla="*/ 2788417 w 5682190"/>
                <a:gd name="connsiteY82" fmla="*/ 59516 h 204653"/>
                <a:gd name="connsiteX83" fmla="*/ 2874988 w 5682190"/>
                <a:gd name="connsiteY83" fmla="*/ 54105 h 204653"/>
                <a:gd name="connsiteX84" fmla="*/ 2891220 w 5682190"/>
                <a:gd name="connsiteY84" fmla="*/ 43284 h 204653"/>
                <a:gd name="connsiteX85" fmla="*/ 2923684 w 5682190"/>
                <a:gd name="connsiteY85" fmla="*/ 21641 h 204653"/>
                <a:gd name="connsiteX86" fmla="*/ 2966969 w 5682190"/>
                <a:gd name="connsiteY86" fmla="*/ 54105 h 204653"/>
                <a:gd name="connsiteX87" fmla="*/ 2988611 w 5682190"/>
                <a:gd name="connsiteY87" fmla="*/ 59516 h 204653"/>
                <a:gd name="connsiteX88" fmla="*/ 2999433 w 5682190"/>
                <a:gd name="connsiteY88" fmla="*/ 70337 h 204653"/>
                <a:gd name="connsiteX89" fmla="*/ 3064360 w 5682190"/>
                <a:gd name="connsiteY89" fmla="*/ 54105 h 204653"/>
                <a:gd name="connsiteX90" fmla="*/ 3075182 w 5682190"/>
                <a:gd name="connsiteY90" fmla="*/ 43284 h 204653"/>
                <a:gd name="connsiteX91" fmla="*/ 3129288 w 5682190"/>
                <a:gd name="connsiteY91" fmla="*/ 37873 h 204653"/>
                <a:gd name="connsiteX92" fmla="*/ 3140110 w 5682190"/>
                <a:gd name="connsiteY92" fmla="*/ 27052 h 204653"/>
                <a:gd name="connsiteX93" fmla="*/ 3145520 w 5682190"/>
                <a:gd name="connsiteY93" fmla="*/ 10820 h 204653"/>
                <a:gd name="connsiteX94" fmla="*/ 3161752 w 5682190"/>
                <a:gd name="connsiteY94" fmla="*/ 16231 h 204653"/>
                <a:gd name="connsiteX95" fmla="*/ 3210448 w 5682190"/>
                <a:gd name="connsiteY95" fmla="*/ 54105 h 204653"/>
                <a:gd name="connsiteX96" fmla="*/ 3248323 w 5682190"/>
                <a:gd name="connsiteY96" fmla="*/ 43284 h 204653"/>
                <a:gd name="connsiteX97" fmla="*/ 3269965 w 5682190"/>
                <a:gd name="connsiteY97" fmla="*/ 48695 h 204653"/>
                <a:gd name="connsiteX98" fmla="*/ 3280787 w 5682190"/>
                <a:gd name="connsiteY98" fmla="*/ 59516 h 204653"/>
                <a:gd name="connsiteX99" fmla="*/ 3334893 w 5682190"/>
                <a:gd name="connsiteY99" fmla="*/ 59516 h 204653"/>
                <a:gd name="connsiteX100" fmla="*/ 3378178 w 5682190"/>
                <a:gd name="connsiteY100" fmla="*/ 37873 h 204653"/>
                <a:gd name="connsiteX101" fmla="*/ 3410642 w 5682190"/>
                <a:gd name="connsiteY101" fmla="*/ 32463 h 204653"/>
                <a:gd name="connsiteX102" fmla="*/ 3443106 w 5682190"/>
                <a:gd name="connsiteY102" fmla="*/ 21641 h 204653"/>
                <a:gd name="connsiteX103" fmla="*/ 3459338 w 5682190"/>
                <a:gd name="connsiteY103" fmla="*/ 16231 h 204653"/>
                <a:gd name="connsiteX104" fmla="*/ 3464749 w 5682190"/>
                <a:gd name="connsiteY104" fmla="*/ 32463 h 204653"/>
                <a:gd name="connsiteX105" fmla="*/ 3545908 w 5682190"/>
                <a:gd name="connsiteY105" fmla="*/ 43284 h 204653"/>
                <a:gd name="connsiteX106" fmla="*/ 3567551 w 5682190"/>
                <a:gd name="connsiteY106" fmla="*/ 48695 h 204653"/>
                <a:gd name="connsiteX107" fmla="*/ 3594604 w 5682190"/>
                <a:gd name="connsiteY107" fmla="*/ 70337 h 204653"/>
                <a:gd name="connsiteX108" fmla="*/ 3670353 w 5682190"/>
                <a:gd name="connsiteY108" fmla="*/ 54105 h 204653"/>
                <a:gd name="connsiteX109" fmla="*/ 3681175 w 5682190"/>
                <a:gd name="connsiteY109" fmla="*/ 43284 h 204653"/>
                <a:gd name="connsiteX110" fmla="*/ 3713639 w 5682190"/>
                <a:gd name="connsiteY110" fmla="*/ 48695 h 204653"/>
                <a:gd name="connsiteX111" fmla="*/ 3729871 w 5682190"/>
                <a:gd name="connsiteY111" fmla="*/ 54105 h 204653"/>
                <a:gd name="connsiteX112" fmla="*/ 3800209 w 5682190"/>
                <a:gd name="connsiteY112" fmla="*/ 48695 h 204653"/>
                <a:gd name="connsiteX113" fmla="*/ 3854316 w 5682190"/>
                <a:gd name="connsiteY113" fmla="*/ 37873 h 204653"/>
                <a:gd name="connsiteX114" fmla="*/ 3870547 w 5682190"/>
                <a:gd name="connsiteY114" fmla="*/ 64927 h 204653"/>
                <a:gd name="connsiteX115" fmla="*/ 3886779 w 5682190"/>
                <a:gd name="connsiteY115" fmla="*/ 59516 h 204653"/>
                <a:gd name="connsiteX116" fmla="*/ 3913833 w 5682190"/>
                <a:gd name="connsiteY116" fmla="*/ 54105 h 204653"/>
                <a:gd name="connsiteX117" fmla="*/ 4005814 w 5682190"/>
                <a:gd name="connsiteY117" fmla="*/ 43284 h 204653"/>
                <a:gd name="connsiteX118" fmla="*/ 4032867 w 5682190"/>
                <a:gd name="connsiteY118" fmla="*/ 48695 h 204653"/>
                <a:gd name="connsiteX119" fmla="*/ 4092384 w 5682190"/>
                <a:gd name="connsiteY119" fmla="*/ 43284 h 204653"/>
                <a:gd name="connsiteX120" fmla="*/ 4108616 w 5682190"/>
                <a:gd name="connsiteY120" fmla="*/ 48695 h 204653"/>
                <a:gd name="connsiteX121" fmla="*/ 4124848 w 5682190"/>
                <a:gd name="connsiteY121" fmla="*/ 59516 h 204653"/>
                <a:gd name="connsiteX122" fmla="*/ 4162723 w 5682190"/>
                <a:gd name="connsiteY122" fmla="*/ 54105 h 204653"/>
                <a:gd name="connsiteX123" fmla="*/ 4227650 w 5682190"/>
                <a:gd name="connsiteY123" fmla="*/ 37873 h 204653"/>
                <a:gd name="connsiteX124" fmla="*/ 4292578 w 5682190"/>
                <a:gd name="connsiteY124" fmla="*/ 43284 h 204653"/>
                <a:gd name="connsiteX125" fmla="*/ 4314221 w 5682190"/>
                <a:gd name="connsiteY125" fmla="*/ 21641 h 204653"/>
                <a:gd name="connsiteX126" fmla="*/ 4346685 w 5682190"/>
                <a:gd name="connsiteY126" fmla="*/ 37873 h 204653"/>
                <a:gd name="connsiteX127" fmla="*/ 4357506 w 5682190"/>
                <a:gd name="connsiteY127" fmla="*/ 48695 h 204653"/>
                <a:gd name="connsiteX128" fmla="*/ 4373738 w 5682190"/>
                <a:gd name="connsiteY128" fmla="*/ 54105 h 204653"/>
                <a:gd name="connsiteX129" fmla="*/ 4417023 w 5682190"/>
                <a:gd name="connsiteY129" fmla="*/ 48695 h 204653"/>
                <a:gd name="connsiteX130" fmla="*/ 4427845 w 5682190"/>
                <a:gd name="connsiteY130" fmla="*/ 37873 h 204653"/>
                <a:gd name="connsiteX131" fmla="*/ 4444076 w 5682190"/>
                <a:gd name="connsiteY131" fmla="*/ 32463 h 204653"/>
                <a:gd name="connsiteX132" fmla="*/ 4465719 w 5682190"/>
                <a:gd name="connsiteY132" fmla="*/ 37873 h 204653"/>
                <a:gd name="connsiteX133" fmla="*/ 4498183 w 5682190"/>
                <a:gd name="connsiteY133" fmla="*/ 59516 h 204653"/>
                <a:gd name="connsiteX134" fmla="*/ 4541468 w 5682190"/>
                <a:gd name="connsiteY134" fmla="*/ 54105 h 204653"/>
                <a:gd name="connsiteX135" fmla="*/ 4573932 w 5682190"/>
                <a:gd name="connsiteY135" fmla="*/ 32463 h 204653"/>
                <a:gd name="connsiteX136" fmla="*/ 4590164 w 5682190"/>
                <a:gd name="connsiteY136" fmla="*/ 37873 h 204653"/>
                <a:gd name="connsiteX137" fmla="*/ 4606396 w 5682190"/>
                <a:gd name="connsiteY137" fmla="*/ 64927 h 204653"/>
                <a:gd name="connsiteX138" fmla="*/ 4660502 w 5682190"/>
                <a:gd name="connsiteY138" fmla="*/ 54105 h 204653"/>
                <a:gd name="connsiteX139" fmla="*/ 4671324 w 5682190"/>
                <a:gd name="connsiteY139" fmla="*/ 43284 h 204653"/>
                <a:gd name="connsiteX140" fmla="*/ 4687556 w 5682190"/>
                <a:gd name="connsiteY140" fmla="*/ 32463 h 204653"/>
                <a:gd name="connsiteX141" fmla="*/ 4698377 w 5682190"/>
                <a:gd name="connsiteY141" fmla="*/ 21641 h 204653"/>
                <a:gd name="connsiteX142" fmla="*/ 4714609 w 5682190"/>
                <a:gd name="connsiteY142" fmla="*/ 16231 h 204653"/>
                <a:gd name="connsiteX143" fmla="*/ 4736252 w 5682190"/>
                <a:gd name="connsiteY143" fmla="*/ 21641 h 204653"/>
                <a:gd name="connsiteX144" fmla="*/ 4747073 w 5682190"/>
                <a:gd name="connsiteY144" fmla="*/ 37873 h 204653"/>
                <a:gd name="connsiteX145" fmla="*/ 4801179 w 5682190"/>
                <a:gd name="connsiteY145" fmla="*/ 32463 h 204653"/>
                <a:gd name="connsiteX146" fmla="*/ 4812001 w 5682190"/>
                <a:gd name="connsiteY146" fmla="*/ 21641 h 204653"/>
                <a:gd name="connsiteX147" fmla="*/ 4844465 w 5682190"/>
                <a:gd name="connsiteY147" fmla="*/ 10820 h 204653"/>
                <a:gd name="connsiteX148" fmla="*/ 4849875 w 5682190"/>
                <a:gd name="connsiteY148" fmla="*/ 27052 h 204653"/>
                <a:gd name="connsiteX149" fmla="*/ 4855286 w 5682190"/>
                <a:gd name="connsiteY149" fmla="*/ 48695 h 204653"/>
                <a:gd name="connsiteX150" fmla="*/ 4871518 w 5682190"/>
                <a:gd name="connsiteY150" fmla="*/ 59516 h 204653"/>
                <a:gd name="connsiteX151" fmla="*/ 4936446 w 5682190"/>
                <a:gd name="connsiteY151" fmla="*/ 43284 h 204653"/>
                <a:gd name="connsiteX152" fmla="*/ 4968910 w 5682190"/>
                <a:gd name="connsiteY152" fmla="*/ 5410 h 204653"/>
                <a:gd name="connsiteX153" fmla="*/ 4995963 w 5682190"/>
                <a:gd name="connsiteY153" fmla="*/ 32463 h 204653"/>
                <a:gd name="connsiteX154" fmla="*/ 5028427 w 5682190"/>
                <a:gd name="connsiteY154" fmla="*/ 27052 h 204653"/>
                <a:gd name="connsiteX155" fmla="*/ 5044659 w 5682190"/>
                <a:gd name="connsiteY155" fmla="*/ 16231 h 204653"/>
                <a:gd name="connsiteX156" fmla="*/ 5077123 w 5682190"/>
                <a:gd name="connsiteY156" fmla="*/ 5410 h 204653"/>
                <a:gd name="connsiteX157" fmla="*/ 5093355 w 5682190"/>
                <a:gd name="connsiteY157" fmla="*/ 16231 h 204653"/>
                <a:gd name="connsiteX158" fmla="*/ 5109587 w 5682190"/>
                <a:gd name="connsiteY158" fmla="*/ 32463 h 204653"/>
                <a:gd name="connsiteX159" fmla="*/ 5125818 w 5682190"/>
                <a:gd name="connsiteY159" fmla="*/ 37873 h 204653"/>
                <a:gd name="connsiteX160" fmla="*/ 5158282 w 5682190"/>
                <a:gd name="connsiteY160" fmla="*/ 27052 h 204653"/>
                <a:gd name="connsiteX161" fmla="*/ 5169104 w 5682190"/>
                <a:gd name="connsiteY161" fmla="*/ 16231 h 204653"/>
                <a:gd name="connsiteX162" fmla="*/ 5185336 w 5682190"/>
                <a:gd name="connsiteY162" fmla="*/ 10820 h 204653"/>
                <a:gd name="connsiteX163" fmla="*/ 5282727 w 5682190"/>
                <a:gd name="connsiteY163" fmla="*/ 27052 h 204653"/>
                <a:gd name="connsiteX164" fmla="*/ 5288138 w 5682190"/>
                <a:gd name="connsiteY164" fmla="*/ 43284 h 204653"/>
                <a:gd name="connsiteX165" fmla="*/ 5304370 w 5682190"/>
                <a:gd name="connsiteY165" fmla="*/ 54105 h 204653"/>
                <a:gd name="connsiteX166" fmla="*/ 5331423 w 5682190"/>
                <a:gd name="connsiteY166" fmla="*/ 70337 h 204653"/>
                <a:gd name="connsiteX167" fmla="*/ 5353066 w 5682190"/>
                <a:gd name="connsiteY167" fmla="*/ 64927 h 204653"/>
                <a:gd name="connsiteX168" fmla="*/ 5363887 w 5682190"/>
                <a:gd name="connsiteY168" fmla="*/ 32463 h 204653"/>
                <a:gd name="connsiteX169" fmla="*/ 5401762 w 5682190"/>
                <a:gd name="connsiteY169" fmla="*/ 48695 h 204653"/>
                <a:gd name="connsiteX170" fmla="*/ 5434226 w 5682190"/>
                <a:gd name="connsiteY170" fmla="*/ 59516 h 204653"/>
                <a:gd name="connsiteX171" fmla="*/ 5482921 w 5682190"/>
                <a:gd name="connsiteY171" fmla="*/ 64927 h 204653"/>
                <a:gd name="connsiteX172" fmla="*/ 5509975 w 5682190"/>
                <a:gd name="connsiteY172" fmla="*/ 81159 h 204653"/>
                <a:gd name="connsiteX173" fmla="*/ 5515385 w 5682190"/>
                <a:gd name="connsiteY173" fmla="*/ 64927 h 204653"/>
                <a:gd name="connsiteX174" fmla="*/ 5553260 w 5682190"/>
                <a:gd name="connsiteY174" fmla="*/ 75748 h 204653"/>
                <a:gd name="connsiteX175" fmla="*/ 5564081 w 5682190"/>
                <a:gd name="connsiteY175" fmla="*/ 91980 h 204653"/>
                <a:gd name="connsiteX176" fmla="*/ 5574902 w 5682190"/>
                <a:gd name="connsiteY176" fmla="*/ 59516 h 204653"/>
                <a:gd name="connsiteX177" fmla="*/ 5580313 w 5682190"/>
                <a:gd name="connsiteY177" fmla="*/ 43284 h 204653"/>
                <a:gd name="connsiteX178" fmla="*/ 5596545 w 5682190"/>
                <a:gd name="connsiteY178" fmla="*/ 48695 h 204653"/>
                <a:gd name="connsiteX179" fmla="*/ 5612777 w 5682190"/>
                <a:gd name="connsiteY179" fmla="*/ 81159 h 204653"/>
                <a:gd name="connsiteX180" fmla="*/ 5623598 w 5682190"/>
                <a:gd name="connsiteY180" fmla="*/ 97391 h 204653"/>
                <a:gd name="connsiteX181" fmla="*/ 5629009 w 5682190"/>
                <a:gd name="connsiteY181" fmla="*/ 113623 h 204653"/>
                <a:gd name="connsiteX182" fmla="*/ 5639830 w 5682190"/>
                <a:gd name="connsiteY182" fmla="*/ 129854 h 204653"/>
                <a:gd name="connsiteX183" fmla="*/ 5611931 w 5682190"/>
                <a:gd name="connsiteY183" fmla="*/ 183168 h 204653"/>
                <a:gd name="connsiteX184" fmla="*/ 5155674 w 5682190"/>
                <a:gd name="connsiteY184" fmla="*/ 178550 h 204653"/>
                <a:gd name="connsiteX185" fmla="*/ 357135 w 5682190"/>
                <a:gd name="connsiteY185" fmla="*/ 204653 h 204653"/>
                <a:gd name="connsiteX0" fmla="*/ 14028 w 5339083"/>
                <a:gd name="connsiteY0" fmla="*/ 204653 h 204798"/>
                <a:gd name="connsiteX1" fmla="*/ 7627 w 5339083"/>
                <a:gd name="connsiteY1" fmla="*/ 72278 h 204798"/>
                <a:gd name="connsiteX2" fmla="*/ 1887 w 5339083"/>
                <a:gd name="connsiteY2" fmla="*/ 15901 h 204798"/>
                <a:gd name="connsiteX3" fmla="*/ 42981 w 5339083"/>
                <a:gd name="connsiteY3" fmla="*/ 5410 h 204798"/>
                <a:gd name="connsiteX4" fmla="*/ 97088 w 5339083"/>
                <a:gd name="connsiteY4" fmla="*/ 43284 h 204798"/>
                <a:gd name="connsiteX5" fmla="*/ 124141 w 5339083"/>
                <a:gd name="connsiteY5" fmla="*/ 75748 h 204798"/>
                <a:gd name="connsiteX6" fmla="*/ 140373 w 5339083"/>
                <a:gd name="connsiteY6" fmla="*/ 70337 h 204798"/>
                <a:gd name="connsiteX7" fmla="*/ 167426 w 5339083"/>
                <a:gd name="connsiteY7" fmla="*/ 54105 h 204798"/>
                <a:gd name="connsiteX8" fmla="*/ 199890 w 5339083"/>
                <a:gd name="connsiteY8" fmla="*/ 70337 h 204798"/>
                <a:gd name="connsiteX9" fmla="*/ 221533 w 5339083"/>
                <a:gd name="connsiteY9" fmla="*/ 64927 h 204798"/>
                <a:gd name="connsiteX10" fmla="*/ 253997 w 5339083"/>
                <a:gd name="connsiteY10" fmla="*/ 48695 h 204798"/>
                <a:gd name="connsiteX11" fmla="*/ 308103 w 5339083"/>
                <a:gd name="connsiteY11" fmla="*/ 64927 h 204798"/>
                <a:gd name="connsiteX12" fmla="*/ 324335 w 5339083"/>
                <a:gd name="connsiteY12" fmla="*/ 70337 h 204798"/>
                <a:gd name="connsiteX13" fmla="*/ 340567 w 5339083"/>
                <a:gd name="connsiteY13" fmla="*/ 81159 h 204798"/>
                <a:gd name="connsiteX14" fmla="*/ 400084 w 5339083"/>
                <a:gd name="connsiteY14" fmla="*/ 81159 h 204798"/>
                <a:gd name="connsiteX15" fmla="*/ 454191 w 5339083"/>
                <a:gd name="connsiteY15" fmla="*/ 81159 h 204798"/>
                <a:gd name="connsiteX16" fmla="*/ 508297 w 5339083"/>
                <a:gd name="connsiteY16" fmla="*/ 70337 h 204798"/>
                <a:gd name="connsiteX17" fmla="*/ 519119 w 5339083"/>
                <a:gd name="connsiteY17" fmla="*/ 59516 h 204798"/>
                <a:gd name="connsiteX18" fmla="*/ 535351 w 5339083"/>
                <a:gd name="connsiteY18" fmla="*/ 64927 h 204798"/>
                <a:gd name="connsiteX19" fmla="*/ 562404 w 5339083"/>
                <a:gd name="connsiteY19" fmla="*/ 70337 h 204798"/>
                <a:gd name="connsiteX20" fmla="*/ 589457 w 5339083"/>
                <a:gd name="connsiteY20" fmla="*/ 64927 h 204798"/>
                <a:gd name="connsiteX21" fmla="*/ 605689 w 5339083"/>
                <a:gd name="connsiteY21" fmla="*/ 59516 h 204798"/>
                <a:gd name="connsiteX22" fmla="*/ 621921 w 5339083"/>
                <a:gd name="connsiteY22" fmla="*/ 70337 h 204798"/>
                <a:gd name="connsiteX23" fmla="*/ 632742 w 5339083"/>
                <a:gd name="connsiteY23" fmla="*/ 86569 h 204798"/>
                <a:gd name="connsiteX24" fmla="*/ 686849 w 5339083"/>
                <a:gd name="connsiteY24" fmla="*/ 86569 h 204798"/>
                <a:gd name="connsiteX25" fmla="*/ 703081 w 5339083"/>
                <a:gd name="connsiteY25" fmla="*/ 75748 h 204798"/>
                <a:gd name="connsiteX26" fmla="*/ 735545 w 5339083"/>
                <a:gd name="connsiteY26" fmla="*/ 86569 h 204798"/>
                <a:gd name="connsiteX27" fmla="*/ 746366 w 5339083"/>
                <a:gd name="connsiteY27" fmla="*/ 97391 h 204798"/>
                <a:gd name="connsiteX28" fmla="*/ 784240 w 5339083"/>
                <a:gd name="connsiteY28" fmla="*/ 97391 h 204798"/>
                <a:gd name="connsiteX29" fmla="*/ 800472 w 5339083"/>
                <a:gd name="connsiteY29" fmla="*/ 86569 h 204798"/>
                <a:gd name="connsiteX30" fmla="*/ 816704 w 5339083"/>
                <a:gd name="connsiteY30" fmla="*/ 64927 h 204798"/>
                <a:gd name="connsiteX31" fmla="*/ 832936 w 5339083"/>
                <a:gd name="connsiteY31" fmla="*/ 59516 h 204798"/>
                <a:gd name="connsiteX32" fmla="*/ 849168 w 5339083"/>
                <a:gd name="connsiteY32" fmla="*/ 70337 h 204798"/>
                <a:gd name="connsiteX33" fmla="*/ 881632 w 5339083"/>
                <a:gd name="connsiteY33" fmla="*/ 81159 h 204798"/>
                <a:gd name="connsiteX34" fmla="*/ 924917 w 5339083"/>
                <a:gd name="connsiteY34" fmla="*/ 75748 h 204798"/>
                <a:gd name="connsiteX35" fmla="*/ 941149 w 5339083"/>
                <a:gd name="connsiteY35" fmla="*/ 70337 h 204798"/>
                <a:gd name="connsiteX36" fmla="*/ 930328 w 5339083"/>
                <a:gd name="connsiteY36" fmla="*/ 54105 h 204798"/>
                <a:gd name="connsiteX37" fmla="*/ 957381 w 5339083"/>
                <a:gd name="connsiteY37" fmla="*/ 59516 h 204798"/>
                <a:gd name="connsiteX38" fmla="*/ 1038541 w 5339083"/>
                <a:gd name="connsiteY38" fmla="*/ 64927 h 204798"/>
                <a:gd name="connsiteX39" fmla="*/ 1098058 w 5339083"/>
                <a:gd name="connsiteY39" fmla="*/ 81159 h 204798"/>
                <a:gd name="connsiteX40" fmla="*/ 1108880 w 5339083"/>
                <a:gd name="connsiteY40" fmla="*/ 70337 h 204798"/>
                <a:gd name="connsiteX41" fmla="*/ 1125111 w 5339083"/>
                <a:gd name="connsiteY41" fmla="*/ 75748 h 204798"/>
                <a:gd name="connsiteX42" fmla="*/ 1146754 w 5339083"/>
                <a:gd name="connsiteY42" fmla="*/ 81159 h 204798"/>
                <a:gd name="connsiteX43" fmla="*/ 1206271 w 5339083"/>
                <a:gd name="connsiteY43" fmla="*/ 75748 h 204798"/>
                <a:gd name="connsiteX44" fmla="*/ 1222503 w 5339083"/>
                <a:gd name="connsiteY44" fmla="*/ 70337 h 204798"/>
                <a:gd name="connsiteX45" fmla="*/ 1254967 w 5339083"/>
                <a:gd name="connsiteY45" fmla="*/ 86569 h 204798"/>
                <a:gd name="connsiteX46" fmla="*/ 1298252 w 5339083"/>
                <a:gd name="connsiteY46" fmla="*/ 81159 h 204798"/>
                <a:gd name="connsiteX47" fmla="*/ 1314484 w 5339083"/>
                <a:gd name="connsiteY47" fmla="*/ 75748 h 204798"/>
                <a:gd name="connsiteX48" fmla="*/ 1336127 w 5339083"/>
                <a:gd name="connsiteY48" fmla="*/ 54105 h 204798"/>
                <a:gd name="connsiteX49" fmla="*/ 1374001 w 5339083"/>
                <a:gd name="connsiteY49" fmla="*/ 54105 h 204798"/>
                <a:gd name="connsiteX50" fmla="*/ 1395644 w 5339083"/>
                <a:gd name="connsiteY50" fmla="*/ 32463 h 204798"/>
                <a:gd name="connsiteX51" fmla="*/ 1465982 w 5339083"/>
                <a:gd name="connsiteY51" fmla="*/ 21641 h 204798"/>
                <a:gd name="connsiteX52" fmla="*/ 1487625 w 5339083"/>
                <a:gd name="connsiteY52" fmla="*/ 16231 h 204798"/>
                <a:gd name="connsiteX53" fmla="*/ 1509268 w 5339083"/>
                <a:gd name="connsiteY53" fmla="*/ 37873 h 204798"/>
                <a:gd name="connsiteX54" fmla="*/ 1514678 w 5339083"/>
                <a:gd name="connsiteY54" fmla="*/ 59516 h 204798"/>
                <a:gd name="connsiteX55" fmla="*/ 1585017 w 5339083"/>
                <a:gd name="connsiteY55" fmla="*/ 64927 h 204798"/>
                <a:gd name="connsiteX56" fmla="*/ 1617481 w 5339083"/>
                <a:gd name="connsiteY56" fmla="*/ 75748 h 204798"/>
                <a:gd name="connsiteX57" fmla="*/ 1633713 w 5339083"/>
                <a:gd name="connsiteY57" fmla="*/ 86569 h 204798"/>
                <a:gd name="connsiteX58" fmla="*/ 1655355 w 5339083"/>
                <a:gd name="connsiteY58" fmla="*/ 91980 h 204798"/>
                <a:gd name="connsiteX59" fmla="*/ 1704051 w 5339083"/>
                <a:gd name="connsiteY59" fmla="*/ 86569 h 204798"/>
                <a:gd name="connsiteX60" fmla="*/ 1714872 w 5339083"/>
                <a:gd name="connsiteY60" fmla="*/ 70337 h 204798"/>
                <a:gd name="connsiteX61" fmla="*/ 1725694 w 5339083"/>
                <a:gd name="connsiteY61" fmla="*/ 59516 h 204798"/>
                <a:gd name="connsiteX62" fmla="*/ 1741926 w 5339083"/>
                <a:gd name="connsiteY62" fmla="*/ 64927 h 204798"/>
                <a:gd name="connsiteX63" fmla="*/ 1752747 w 5339083"/>
                <a:gd name="connsiteY63" fmla="*/ 81159 h 204798"/>
                <a:gd name="connsiteX64" fmla="*/ 1785211 w 5339083"/>
                <a:gd name="connsiteY64" fmla="*/ 91980 h 204798"/>
                <a:gd name="connsiteX65" fmla="*/ 1817675 w 5339083"/>
                <a:gd name="connsiteY65" fmla="*/ 86569 h 204798"/>
                <a:gd name="connsiteX66" fmla="*/ 1833907 w 5339083"/>
                <a:gd name="connsiteY66" fmla="*/ 81159 h 204798"/>
                <a:gd name="connsiteX67" fmla="*/ 1920477 w 5339083"/>
                <a:gd name="connsiteY67" fmla="*/ 75748 h 204798"/>
                <a:gd name="connsiteX68" fmla="*/ 1958352 w 5339083"/>
                <a:gd name="connsiteY68" fmla="*/ 86569 h 204798"/>
                <a:gd name="connsiteX69" fmla="*/ 2023280 w 5339083"/>
                <a:gd name="connsiteY69" fmla="*/ 81159 h 204798"/>
                <a:gd name="connsiteX70" fmla="*/ 2050333 w 5339083"/>
                <a:gd name="connsiteY70" fmla="*/ 64927 h 204798"/>
                <a:gd name="connsiteX71" fmla="*/ 2071975 w 5339083"/>
                <a:gd name="connsiteY71" fmla="*/ 37873 h 204798"/>
                <a:gd name="connsiteX72" fmla="*/ 2082797 w 5339083"/>
                <a:gd name="connsiteY72" fmla="*/ 27052 h 204798"/>
                <a:gd name="connsiteX73" fmla="*/ 2093618 w 5339083"/>
                <a:gd name="connsiteY73" fmla="*/ 43284 h 204798"/>
                <a:gd name="connsiteX74" fmla="*/ 2126082 w 5339083"/>
                <a:gd name="connsiteY74" fmla="*/ 59516 h 204798"/>
                <a:gd name="connsiteX75" fmla="*/ 2174778 w 5339083"/>
                <a:gd name="connsiteY75" fmla="*/ 54105 h 204798"/>
                <a:gd name="connsiteX76" fmla="*/ 2191010 w 5339083"/>
                <a:gd name="connsiteY76" fmla="*/ 48695 h 204798"/>
                <a:gd name="connsiteX77" fmla="*/ 2277580 w 5339083"/>
                <a:gd name="connsiteY77" fmla="*/ 59516 h 204798"/>
                <a:gd name="connsiteX78" fmla="*/ 2326276 w 5339083"/>
                <a:gd name="connsiteY78" fmla="*/ 54105 h 204798"/>
                <a:gd name="connsiteX79" fmla="*/ 2369561 w 5339083"/>
                <a:gd name="connsiteY79" fmla="*/ 48695 h 204798"/>
                <a:gd name="connsiteX80" fmla="*/ 2412846 w 5339083"/>
                <a:gd name="connsiteY80" fmla="*/ 43284 h 204798"/>
                <a:gd name="connsiteX81" fmla="*/ 2429078 w 5339083"/>
                <a:gd name="connsiteY81" fmla="*/ 54105 h 204798"/>
                <a:gd name="connsiteX82" fmla="*/ 2445310 w 5339083"/>
                <a:gd name="connsiteY82" fmla="*/ 59516 h 204798"/>
                <a:gd name="connsiteX83" fmla="*/ 2531881 w 5339083"/>
                <a:gd name="connsiteY83" fmla="*/ 54105 h 204798"/>
                <a:gd name="connsiteX84" fmla="*/ 2548113 w 5339083"/>
                <a:gd name="connsiteY84" fmla="*/ 43284 h 204798"/>
                <a:gd name="connsiteX85" fmla="*/ 2580577 w 5339083"/>
                <a:gd name="connsiteY85" fmla="*/ 21641 h 204798"/>
                <a:gd name="connsiteX86" fmla="*/ 2623862 w 5339083"/>
                <a:gd name="connsiteY86" fmla="*/ 54105 h 204798"/>
                <a:gd name="connsiteX87" fmla="*/ 2645504 w 5339083"/>
                <a:gd name="connsiteY87" fmla="*/ 59516 h 204798"/>
                <a:gd name="connsiteX88" fmla="*/ 2656326 w 5339083"/>
                <a:gd name="connsiteY88" fmla="*/ 70337 h 204798"/>
                <a:gd name="connsiteX89" fmla="*/ 2721253 w 5339083"/>
                <a:gd name="connsiteY89" fmla="*/ 54105 h 204798"/>
                <a:gd name="connsiteX90" fmla="*/ 2732075 w 5339083"/>
                <a:gd name="connsiteY90" fmla="*/ 43284 h 204798"/>
                <a:gd name="connsiteX91" fmla="*/ 2786181 w 5339083"/>
                <a:gd name="connsiteY91" fmla="*/ 37873 h 204798"/>
                <a:gd name="connsiteX92" fmla="*/ 2797003 w 5339083"/>
                <a:gd name="connsiteY92" fmla="*/ 27052 h 204798"/>
                <a:gd name="connsiteX93" fmla="*/ 2802413 w 5339083"/>
                <a:gd name="connsiteY93" fmla="*/ 10820 h 204798"/>
                <a:gd name="connsiteX94" fmla="*/ 2818645 w 5339083"/>
                <a:gd name="connsiteY94" fmla="*/ 16231 h 204798"/>
                <a:gd name="connsiteX95" fmla="*/ 2867341 w 5339083"/>
                <a:gd name="connsiteY95" fmla="*/ 54105 h 204798"/>
                <a:gd name="connsiteX96" fmla="*/ 2905216 w 5339083"/>
                <a:gd name="connsiteY96" fmla="*/ 43284 h 204798"/>
                <a:gd name="connsiteX97" fmla="*/ 2926858 w 5339083"/>
                <a:gd name="connsiteY97" fmla="*/ 48695 h 204798"/>
                <a:gd name="connsiteX98" fmla="*/ 2937680 w 5339083"/>
                <a:gd name="connsiteY98" fmla="*/ 59516 h 204798"/>
                <a:gd name="connsiteX99" fmla="*/ 2991786 w 5339083"/>
                <a:gd name="connsiteY99" fmla="*/ 59516 h 204798"/>
                <a:gd name="connsiteX100" fmla="*/ 3035071 w 5339083"/>
                <a:gd name="connsiteY100" fmla="*/ 37873 h 204798"/>
                <a:gd name="connsiteX101" fmla="*/ 3067535 w 5339083"/>
                <a:gd name="connsiteY101" fmla="*/ 32463 h 204798"/>
                <a:gd name="connsiteX102" fmla="*/ 3099999 w 5339083"/>
                <a:gd name="connsiteY102" fmla="*/ 21641 h 204798"/>
                <a:gd name="connsiteX103" fmla="*/ 3116231 w 5339083"/>
                <a:gd name="connsiteY103" fmla="*/ 16231 h 204798"/>
                <a:gd name="connsiteX104" fmla="*/ 3121642 w 5339083"/>
                <a:gd name="connsiteY104" fmla="*/ 32463 h 204798"/>
                <a:gd name="connsiteX105" fmla="*/ 3202801 w 5339083"/>
                <a:gd name="connsiteY105" fmla="*/ 43284 h 204798"/>
                <a:gd name="connsiteX106" fmla="*/ 3224444 w 5339083"/>
                <a:gd name="connsiteY106" fmla="*/ 48695 h 204798"/>
                <a:gd name="connsiteX107" fmla="*/ 3251497 w 5339083"/>
                <a:gd name="connsiteY107" fmla="*/ 70337 h 204798"/>
                <a:gd name="connsiteX108" fmla="*/ 3327246 w 5339083"/>
                <a:gd name="connsiteY108" fmla="*/ 54105 h 204798"/>
                <a:gd name="connsiteX109" fmla="*/ 3338068 w 5339083"/>
                <a:gd name="connsiteY109" fmla="*/ 43284 h 204798"/>
                <a:gd name="connsiteX110" fmla="*/ 3370532 w 5339083"/>
                <a:gd name="connsiteY110" fmla="*/ 48695 h 204798"/>
                <a:gd name="connsiteX111" fmla="*/ 3386764 w 5339083"/>
                <a:gd name="connsiteY111" fmla="*/ 54105 h 204798"/>
                <a:gd name="connsiteX112" fmla="*/ 3457102 w 5339083"/>
                <a:gd name="connsiteY112" fmla="*/ 48695 h 204798"/>
                <a:gd name="connsiteX113" fmla="*/ 3511209 w 5339083"/>
                <a:gd name="connsiteY113" fmla="*/ 37873 h 204798"/>
                <a:gd name="connsiteX114" fmla="*/ 3527440 w 5339083"/>
                <a:gd name="connsiteY114" fmla="*/ 64927 h 204798"/>
                <a:gd name="connsiteX115" fmla="*/ 3543672 w 5339083"/>
                <a:gd name="connsiteY115" fmla="*/ 59516 h 204798"/>
                <a:gd name="connsiteX116" fmla="*/ 3570726 w 5339083"/>
                <a:gd name="connsiteY116" fmla="*/ 54105 h 204798"/>
                <a:gd name="connsiteX117" fmla="*/ 3662707 w 5339083"/>
                <a:gd name="connsiteY117" fmla="*/ 43284 h 204798"/>
                <a:gd name="connsiteX118" fmla="*/ 3689760 w 5339083"/>
                <a:gd name="connsiteY118" fmla="*/ 48695 h 204798"/>
                <a:gd name="connsiteX119" fmla="*/ 3749277 w 5339083"/>
                <a:gd name="connsiteY119" fmla="*/ 43284 h 204798"/>
                <a:gd name="connsiteX120" fmla="*/ 3765509 w 5339083"/>
                <a:gd name="connsiteY120" fmla="*/ 48695 h 204798"/>
                <a:gd name="connsiteX121" fmla="*/ 3781741 w 5339083"/>
                <a:gd name="connsiteY121" fmla="*/ 59516 h 204798"/>
                <a:gd name="connsiteX122" fmla="*/ 3819616 w 5339083"/>
                <a:gd name="connsiteY122" fmla="*/ 54105 h 204798"/>
                <a:gd name="connsiteX123" fmla="*/ 3884543 w 5339083"/>
                <a:gd name="connsiteY123" fmla="*/ 37873 h 204798"/>
                <a:gd name="connsiteX124" fmla="*/ 3949471 w 5339083"/>
                <a:gd name="connsiteY124" fmla="*/ 43284 h 204798"/>
                <a:gd name="connsiteX125" fmla="*/ 3971114 w 5339083"/>
                <a:gd name="connsiteY125" fmla="*/ 21641 h 204798"/>
                <a:gd name="connsiteX126" fmla="*/ 4003578 w 5339083"/>
                <a:gd name="connsiteY126" fmla="*/ 37873 h 204798"/>
                <a:gd name="connsiteX127" fmla="*/ 4014399 w 5339083"/>
                <a:gd name="connsiteY127" fmla="*/ 48695 h 204798"/>
                <a:gd name="connsiteX128" fmla="*/ 4030631 w 5339083"/>
                <a:gd name="connsiteY128" fmla="*/ 54105 h 204798"/>
                <a:gd name="connsiteX129" fmla="*/ 4073916 w 5339083"/>
                <a:gd name="connsiteY129" fmla="*/ 48695 h 204798"/>
                <a:gd name="connsiteX130" fmla="*/ 4084738 w 5339083"/>
                <a:gd name="connsiteY130" fmla="*/ 37873 h 204798"/>
                <a:gd name="connsiteX131" fmla="*/ 4100969 w 5339083"/>
                <a:gd name="connsiteY131" fmla="*/ 32463 h 204798"/>
                <a:gd name="connsiteX132" fmla="*/ 4122612 w 5339083"/>
                <a:gd name="connsiteY132" fmla="*/ 37873 h 204798"/>
                <a:gd name="connsiteX133" fmla="*/ 4155076 w 5339083"/>
                <a:gd name="connsiteY133" fmla="*/ 59516 h 204798"/>
                <a:gd name="connsiteX134" fmla="*/ 4198361 w 5339083"/>
                <a:gd name="connsiteY134" fmla="*/ 54105 h 204798"/>
                <a:gd name="connsiteX135" fmla="*/ 4230825 w 5339083"/>
                <a:gd name="connsiteY135" fmla="*/ 32463 h 204798"/>
                <a:gd name="connsiteX136" fmla="*/ 4247057 w 5339083"/>
                <a:gd name="connsiteY136" fmla="*/ 37873 h 204798"/>
                <a:gd name="connsiteX137" fmla="*/ 4263289 w 5339083"/>
                <a:gd name="connsiteY137" fmla="*/ 64927 h 204798"/>
                <a:gd name="connsiteX138" fmla="*/ 4317395 w 5339083"/>
                <a:gd name="connsiteY138" fmla="*/ 54105 h 204798"/>
                <a:gd name="connsiteX139" fmla="*/ 4328217 w 5339083"/>
                <a:gd name="connsiteY139" fmla="*/ 43284 h 204798"/>
                <a:gd name="connsiteX140" fmla="*/ 4344449 w 5339083"/>
                <a:gd name="connsiteY140" fmla="*/ 32463 h 204798"/>
                <a:gd name="connsiteX141" fmla="*/ 4355270 w 5339083"/>
                <a:gd name="connsiteY141" fmla="*/ 21641 h 204798"/>
                <a:gd name="connsiteX142" fmla="*/ 4371502 w 5339083"/>
                <a:gd name="connsiteY142" fmla="*/ 16231 h 204798"/>
                <a:gd name="connsiteX143" fmla="*/ 4393145 w 5339083"/>
                <a:gd name="connsiteY143" fmla="*/ 21641 h 204798"/>
                <a:gd name="connsiteX144" fmla="*/ 4403966 w 5339083"/>
                <a:gd name="connsiteY144" fmla="*/ 37873 h 204798"/>
                <a:gd name="connsiteX145" fmla="*/ 4458072 w 5339083"/>
                <a:gd name="connsiteY145" fmla="*/ 32463 h 204798"/>
                <a:gd name="connsiteX146" fmla="*/ 4468894 w 5339083"/>
                <a:gd name="connsiteY146" fmla="*/ 21641 h 204798"/>
                <a:gd name="connsiteX147" fmla="*/ 4501358 w 5339083"/>
                <a:gd name="connsiteY147" fmla="*/ 10820 h 204798"/>
                <a:gd name="connsiteX148" fmla="*/ 4506768 w 5339083"/>
                <a:gd name="connsiteY148" fmla="*/ 27052 h 204798"/>
                <a:gd name="connsiteX149" fmla="*/ 4512179 w 5339083"/>
                <a:gd name="connsiteY149" fmla="*/ 48695 h 204798"/>
                <a:gd name="connsiteX150" fmla="*/ 4528411 w 5339083"/>
                <a:gd name="connsiteY150" fmla="*/ 59516 h 204798"/>
                <a:gd name="connsiteX151" fmla="*/ 4593339 w 5339083"/>
                <a:gd name="connsiteY151" fmla="*/ 43284 h 204798"/>
                <a:gd name="connsiteX152" fmla="*/ 4625803 w 5339083"/>
                <a:gd name="connsiteY152" fmla="*/ 5410 h 204798"/>
                <a:gd name="connsiteX153" fmla="*/ 4652856 w 5339083"/>
                <a:gd name="connsiteY153" fmla="*/ 32463 h 204798"/>
                <a:gd name="connsiteX154" fmla="*/ 4685320 w 5339083"/>
                <a:gd name="connsiteY154" fmla="*/ 27052 h 204798"/>
                <a:gd name="connsiteX155" fmla="*/ 4701552 w 5339083"/>
                <a:gd name="connsiteY155" fmla="*/ 16231 h 204798"/>
                <a:gd name="connsiteX156" fmla="*/ 4734016 w 5339083"/>
                <a:gd name="connsiteY156" fmla="*/ 5410 h 204798"/>
                <a:gd name="connsiteX157" fmla="*/ 4750248 w 5339083"/>
                <a:gd name="connsiteY157" fmla="*/ 16231 h 204798"/>
                <a:gd name="connsiteX158" fmla="*/ 4766480 w 5339083"/>
                <a:gd name="connsiteY158" fmla="*/ 32463 h 204798"/>
                <a:gd name="connsiteX159" fmla="*/ 4782711 w 5339083"/>
                <a:gd name="connsiteY159" fmla="*/ 37873 h 204798"/>
                <a:gd name="connsiteX160" fmla="*/ 4815175 w 5339083"/>
                <a:gd name="connsiteY160" fmla="*/ 27052 h 204798"/>
                <a:gd name="connsiteX161" fmla="*/ 4825997 w 5339083"/>
                <a:gd name="connsiteY161" fmla="*/ 16231 h 204798"/>
                <a:gd name="connsiteX162" fmla="*/ 4842229 w 5339083"/>
                <a:gd name="connsiteY162" fmla="*/ 10820 h 204798"/>
                <a:gd name="connsiteX163" fmla="*/ 4939620 w 5339083"/>
                <a:gd name="connsiteY163" fmla="*/ 27052 h 204798"/>
                <a:gd name="connsiteX164" fmla="*/ 4945031 w 5339083"/>
                <a:gd name="connsiteY164" fmla="*/ 43284 h 204798"/>
                <a:gd name="connsiteX165" fmla="*/ 4961263 w 5339083"/>
                <a:gd name="connsiteY165" fmla="*/ 54105 h 204798"/>
                <a:gd name="connsiteX166" fmla="*/ 4988316 w 5339083"/>
                <a:gd name="connsiteY166" fmla="*/ 70337 h 204798"/>
                <a:gd name="connsiteX167" fmla="*/ 5009959 w 5339083"/>
                <a:gd name="connsiteY167" fmla="*/ 64927 h 204798"/>
                <a:gd name="connsiteX168" fmla="*/ 5020780 w 5339083"/>
                <a:gd name="connsiteY168" fmla="*/ 32463 h 204798"/>
                <a:gd name="connsiteX169" fmla="*/ 5058655 w 5339083"/>
                <a:gd name="connsiteY169" fmla="*/ 48695 h 204798"/>
                <a:gd name="connsiteX170" fmla="*/ 5091119 w 5339083"/>
                <a:gd name="connsiteY170" fmla="*/ 59516 h 204798"/>
                <a:gd name="connsiteX171" fmla="*/ 5139814 w 5339083"/>
                <a:gd name="connsiteY171" fmla="*/ 64927 h 204798"/>
                <a:gd name="connsiteX172" fmla="*/ 5166868 w 5339083"/>
                <a:gd name="connsiteY172" fmla="*/ 81159 h 204798"/>
                <a:gd name="connsiteX173" fmla="*/ 5172278 w 5339083"/>
                <a:gd name="connsiteY173" fmla="*/ 64927 h 204798"/>
                <a:gd name="connsiteX174" fmla="*/ 5210153 w 5339083"/>
                <a:gd name="connsiteY174" fmla="*/ 75748 h 204798"/>
                <a:gd name="connsiteX175" fmla="*/ 5220974 w 5339083"/>
                <a:gd name="connsiteY175" fmla="*/ 91980 h 204798"/>
                <a:gd name="connsiteX176" fmla="*/ 5231795 w 5339083"/>
                <a:gd name="connsiteY176" fmla="*/ 59516 h 204798"/>
                <a:gd name="connsiteX177" fmla="*/ 5237206 w 5339083"/>
                <a:gd name="connsiteY177" fmla="*/ 43284 h 204798"/>
                <a:gd name="connsiteX178" fmla="*/ 5253438 w 5339083"/>
                <a:gd name="connsiteY178" fmla="*/ 48695 h 204798"/>
                <a:gd name="connsiteX179" fmla="*/ 5269670 w 5339083"/>
                <a:gd name="connsiteY179" fmla="*/ 81159 h 204798"/>
                <a:gd name="connsiteX180" fmla="*/ 5280491 w 5339083"/>
                <a:gd name="connsiteY180" fmla="*/ 97391 h 204798"/>
                <a:gd name="connsiteX181" fmla="*/ 5285902 w 5339083"/>
                <a:gd name="connsiteY181" fmla="*/ 113623 h 204798"/>
                <a:gd name="connsiteX182" fmla="*/ 5296723 w 5339083"/>
                <a:gd name="connsiteY182" fmla="*/ 129854 h 204798"/>
                <a:gd name="connsiteX183" fmla="*/ 5268824 w 5339083"/>
                <a:gd name="connsiteY183" fmla="*/ 183168 h 204798"/>
                <a:gd name="connsiteX184" fmla="*/ 4812567 w 5339083"/>
                <a:gd name="connsiteY184" fmla="*/ 178550 h 204798"/>
                <a:gd name="connsiteX185" fmla="*/ 14028 w 5339083"/>
                <a:gd name="connsiteY185" fmla="*/ 204653 h 204798"/>
                <a:gd name="connsiteX0" fmla="*/ 357884 w 5682939"/>
                <a:gd name="connsiteY0" fmla="*/ 204653 h 204653"/>
                <a:gd name="connsiteX1" fmla="*/ 349253 w 5682939"/>
                <a:gd name="connsiteY1" fmla="*/ 103502 h 204653"/>
                <a:gd name="connsiteX2" fmla="*/ 345743 w 5682939"/>
                <a:gd name="connsiteY2" fmla="*/ 15901 h 204653"/>
                <a:gd name="connsiteX3" fmla="*/ 386837 w 5682939"/>
                <a:gd name="connsiteY3" fmla="*/ 5410 h 204653"/>
                <a:gd name="connsiteX4" fmla="*/ 440944 w 5682939"/>
                <a:gd name="connsiteY4" fmla="*/ 43284 h 204653"/>
                <a:gd name="connsiteX5" fmla="*/ 467997 w 5682939"/>
                <a:gd name="connsiteY5" fmla="*/ 75748 h 204653"/>
                <a:gd name="connsiteX6" fmla="*/ 484229 w 5682939"/>
                <a:gd name="connsiteY6" fmla="*/ 70337 h 204653"/>
                <a:gd name="connsiteX7" fmla="*/ 511282 w 5682939"/>
                <a:gd name="connsiteY7" fmla="*/ 54105 h 204653"/>
                <a:gd name="connsiteX8" fmla="*/ 543746 w 5682939"/>
                <a:gd name="connsiteY8" fmla="*/ 70337 h 204653"/>
                <a:gd name="connsiteX9" fmla="*/ 565389 w 5682939"/>
                <a:gd name="connsiteY9" fmla="*/ 64927 h 204653"/>
                <a:gd name="connsiteX10" fmla="*/ 597853 w 5682939"/>
                <a:gd name="connsiteY10" fmla="*/ 48695 h 204653"/>
                <a:gd name="connsiteX11" fmla="*/ 651959 w 5682939"/>
                <a:gd name="connsiteY11" fmla="*/ 64927 h 204653"/>
                <a:gd name="connsiteX12" fmla="*/ 668191 w 5682939"/>
                <a:gd name="connsiteY12" fmla="*/ 70337 h 204653"/>
                <a:gd name="connsiteX13" fmla="*/ 684423 w 5682939"/>
                <a:gd name="connsiteY13" fmla="*/ 81159 h 204653"/>
                <a:gd name="connsiteX14" fmla="*/ 743940 w 5682939"/>
                <a:gd name="connsiteY14" fmla="*/ 81159 h 204653"/>
                <a:gd name="connsiteX15" fmla="*/ 798047 w 5682939"/>
                <a:gd name="connsiteY15" fmla="*/ 81159 h 204653"/>
                <a:gd name="connsiteX16" fmla="*/ 852153 w 5682939"/>
                <a:gd name="connsiteY16" fmla="*/ 70337 h 204653"/>
                <a:gd name="connsiteX17" fmla="*/ 862975 w 5682939"/>
                <a:gd name="connsiteY17" fmla="*/ 59516 h 204653"/>
                <a:gd name="connsiteX18" fmla="*/ 879207 w 5682939"/>
                <a:gd name="connsiteY18" fmla="*/ 64927 h 204653"/>
                <a:gd name="connsiteX19" fmla="*/ 906260 w 5682939"/>
                <a:gd name="connsiteY19" fmla="*/ 70337 h 204653"/>
                <a:gd name="connsiteX20" fmla="*/ 933313 w 5682939"/>
                <a:gd name="connsiteY20" fmla="*/ 64927 h 204653"/>
                <a:gd name="connsiteX21" fmla="*/ 949545 w 5682939"/>
                <a:gd name="connsiteY21" fmla="*/ 59516 h 204653"/>
                <a:gd name="connsiteX22" fmla="*/ 965777 w 5682939"/>
                <a:gd name="connsiteY22" fmla="*/ 70337 h 204653"/>
                <a:gd name="connsiteX23" fmla="*/ 976598 w 5682939"/>
                <a:gd name="connsiteY23" fmla="*/ 86569 h 204653"/>
                <a:gd name="connsiteX24" fmla="*/ 1030705 w 5682939"/>
                <a:gd name="connsiteY24" fmla="*/ 86569 h 204653"/>
                <a:gd name="connsiteX25" fmla="*/ 1046937 w 5682939"/>
                <a:gd name="connsiteY25" fmla="*/ 75748 h 204653"/>
                <a:gd name="connsiteX26" fmla="*/ 1079401 w 5682939"/>
                <a:gd name="connsiteY26" fmla="*/ 86569 h 204653"/>
                <a:gd name="connsiteX27" fmla="*/ 1090222 w 5682939"/>
                <a:gd name="connsiteY27" fmla="*/ 97391 h 204653"/>
                <a:gd name="connsiteX28" fmla="*/ 1128096 w 5682939"/>
                <a:gd name="connsiteY28" fmla="*/ 97391 h 204653"/>
                <a:gd name="connsiteX29" fmla="*/ 1144328 w 5682939"/>
                <a:gd name="connsiteY29" fmla="*/ 86569 h 204653"/>
                <a:gd name="connsiteX30" fmla="*/ 1160560 w 5682939"/>
                <a:gd name="connsiteY30" fmla="*/ 64927 h 204653"/>
                <a:gd name="connsiteX31" fmla="*/ 1176792 w 5682939"/>
                <a:gd name="connsiteY31" fmla="*/ 59516 h 204653"/>
                <a:gd name="connsiteX32" fmla="*/ 1193024 w 5682939"/>
                <a:gd name="connsiteY32" fmla="*/ 70337 h 204653"/>
                <a:gd name="connsiteX33" fmla="*/ 1225488 w 5682939"/>
                <a:gd name="connsiteY33" fmla="*/ 81159 h 204653"/>
                <a:gd name="connsiteX34" fmla="*/ 1268773 w 5682939"/>
                <a:gd name="connsiteY34" fmla="*/ 75748 h 204653"/>
                <a:gd name="connsiteX35" fmla="*/ 1285005 w 5682939"/>
                <a:gd name="connsiteY35" fmla="*/ 70337 h 204653"/>
                <a:gd name="connsiteX36" fmla="*/ 1274184 w 5682939"/>
                <a:gd name="connsiteY36" fmla="*/ 54105 h 204653"/>
                <a:gd name="connsiteX37" fmla="*/ 1301237 w 5682939"/>
                <a:gd name="connsiteY37" fmla="*/ 59516 h 204653"/>
                <a:gd name="connsiteX38" fmla="*/ 1382397 w 5682939"/>
                <a:gd name="connsiteY38" fmla="*/ 64927 h 204653"/>
                <a:gd name="connsiteX39" fmla="*/ 1441914 w 5682939"/>
                <a:gd name="connsiteY39" fmla="*/ 81159 h 204653"/>
                <a:gd name="connsiteX40" fmla="*/ 1452736 w 5682939"/>
                <a:gd name="connsiteY40" fmla="*/ 70337 h 204653"/>
                <a:gd name="connsiteX41" fmla="*/ 1468967 w 5682939"/>
                <a:gd name="connsiteY41" fmla="*/ 75748 h 204653"/>
                <a:gd name="connsiteX42" fmla="*/ 1490610 w 5682939"/>
                <a:gd name="connsiteY42" fmla="*/ 81159 h 204653"/>
                <a:gd name="connsiteX43" fmla="*/ 1550127 w 5682939"/>
                <a:gd name="connsiteY43" fmla="*/ 75748 h 204653"/>
                <a:gd name="connsiteX44" fmla="*/ 1566359 w 5682939"/>
                <a:gd name="connsiteY44" fmla="*/ 70337 h 204653"/>
                <a:gd name="connsiteX45" fmla="*/ 1598823 w 5682939"/>
                <a:gd name="connsiteY45" fmla="*/ 86569 h 204653"/>
                <a:gd name="connsiteX46" fmla="*/ 1642108 w 5682939"/>
                <a:gd name="connsiteY46" fmla="*/ 81159 h 204653"/>
                <a:gd name="connsiteX47" fmla="*/ 1658340 w 5682939"/>
                <a:gd name="connsiteY47" fmla="*/ 75748 h 204653"/>
                <a:gd name="connsiteX48" fmla="*/ 1679983 w 5682939"/>
                <a:gd name="connsiteY48" fmla="*/ 54105 h 204653"/>
                <a:gd name="connsiteX49" fmla="*/ 1717857 w 5682939"/>
                <a:gd name="connsiteY49" fmla="*/ 54105 h 204653"/>
                <a:gd name="connsiteX50" fmla="*/ 1739500 w 5682939"/>
                <a:gd name="connsiteY50" fmla="*/ 32463 h 204653"/>
                <a:gd name="connsiteX51" fmla="*/ 1809838 w 5682939"/>
                <a:gd name="connsiteY51" fmla="*/ 21641 h 204653"/>
                <a:gd name="connsiteX52" fmla="*/ 1831481 w 5682939"/>
                <a:gd name="connsiteY52" fmla="*/ 16231 h 204653"/>
                <a:gd name="connsiteX53" fmla="*/ 1853124 w 5682939"/>
                <a:gd name="connsiteY53" fmla="*/ 37873 h 204653"/>
                <a:gd name="connsiteX54" fmla="*/ 1858534 w 5682939"/>
                <a:gd name="connsiteY54" fmla="*/ 59516 h 204653"/>
                <a:gd name="connsiteX55" fmla="*/ 1928873 w 5682939"/>
                <a:gd name="connsiteY55" fmla="*/ 64927 h 204653"/>
                <a:gd name="connsiteX56" fmla="*/ 1961337 w 5682939"/>
                <a:gd name="connsiteY56" fmla="*/ 75748 h 204653"/>
                <a:gd name="connsiteX57" fmla="*/ 1977569 w 5682939"/>
                <a:gd name="connsiteY57" fmla="*/ 86569 h 204653"/>
                <a:gd name="connsiteX58" fmla="*/ 1999211 w 5682939"/>
                <a:gd name="connsiteY58" fmla="*/ 91980 h 204653"/>
                <a:gd name="connsiteX59" fmla="*/ 2047907 w 5682939"/>
                <a:gd name="connsiteY59" fmla="*/ 86569 h 204653"/>
                <a:gd name="connsiteX60" fmla="*/ 2058728 w 5682939"/>
                <a:gd name="connsiteY60" fmla="*/ 70337 h 204653"/>
                <a:gd name="connsiteX61" fmla="*/ 2069550 w 5682939"/>
                <a:gd name="connsiteY61" fmla="*/ 59516 h 204653"/>
                <a:gd name="connsiteX62" fmla="*/ 2085782 w 5682939"/>
                <a:gd name="connsiteY62" fmla="*/ 64927 h 204653"/>
                <a:gd name="connsiteX63" fmla="*/ 2096603 w 5682939"/>
                <a:gd name="connsiteY63" fmla="*/ 81159 h 204653"/>
                <a:gd name="connsiteX64" fmla="*/ 2129067 w 5682939"/>
                <a:gd name="connsiteY64" fmla="*/ 91980 h 204653"/>
                <a:gd name="connsiteX65" fmla="*/ 2161531 w 5682939"/>
                <a:gd name="connsiteY65" fmla="*/ 86569 h 204653"/>
                <a:gd name="connsiteX66" fmla="*/ 2177763 w 5682939"/>
                <a:gd name="connsiteY66" fmla="*/ 81159 h 204653"/>
                <a:gd name="connsiteX67" fmla="*/ 2264333 w 5682939"/>
                <a:gd name="connsiteY67" fmla="*/ 75748 h 204653"/>
                <a:gd name="connsiteX68" fmla="*/ 2302208 w 5682939"/>
                <a:gd name="connsiteY68" fmla="*/ 86569 h 204653"/>
                <a:gd name="connsiteX69" fmla="*/ 2367136 w 5682939"/>
                <a:gd name="connsiteY69" fmla="*/ 81159 h 204653"/>
                <a:gd name="connsiteX70" fmla="*/ 2394189 w 5682939"/>
                <a:gd name="connsiteY70" fmla="*/ 64927 h 204653"/>
                <a:gd name="connsiteX71" fmla="*/ 2415831 w 5682939"/>
                <a:gd name="connsiteY71" fmla="*/ 37873 h 204653"/>
                <a:gd name="connsiteX72" fmla="*/ 2426653 w 5682939"/>
                <a:gd name="connsiteY72" fmla="*/ 27052 h 204653"/>
                <a:gd name="connsiteX73" fmla="*/ 2437474 w 5682939"/>
                <a:gd name="connsiteY73" fmla="*/ 43284 h 204653"/>
                <a:gd name="connsiteX74" fmla="*/ 2469938 w 5682939"/>
                <a:gd name="connsiteY74" fmla="*/ 59516 h 204653"/>
                <a:gd name="connsiteX75" fmla="*/ 2518634 w 5682939"/>
                <a:gd name="connsiteY75" fmla="*/ 54105 h 204653"/>
                <a:gd name="connsiteX76" fmla="*/ 2534866 w 5682939"/>
                <a:gd name="connsiteY76" fmla="*/ 48695 h 204653"/>
                <a:gd name="connsiteX77" fmla="*/ 2621436 w 5682939"/>
                <a:gd name="connsiteY77" fmla="*/ 59516 h 204653"/>
                <a:gd name="connsiteX78" fmla="*/ 2670132 w 5682939"/>
                <a:gd name="connsiteY78" fmla="*/ 54105 h 204653"/>
                <a:gd name="connsiteX79" fmla="*/ 2713417 w 5682939"/>
                <a:gd name="connsiteY79" fmla="*/ 48695 h 204653"/>
                <a:gd name="connsiteX80" fmla="*/ 2756702 w 5682939"/>
                <a:gd name="connsiteY80" fmla="*/ 43284 h 204653"/>
                <a:gd name="connsiteX81" fmla="*/ 2772934 w 5682939"/>
                <a:gd name="connsiteY81" fmla="*/ 54105 h 204653"/>
                <a:gd name="connsiteX82" fmla="*/ 2789166 w 5682939"/>
                <a:gd name="connsiteY82" fmla="*/ 59516 h 204653"/>
                <a:gd name="connsiteX83" fmla="*/ 2875737 w 5682939"/>
                <a:gd name="connsiteY83" fmla="*/ 54105 h 204653"/>
                <a:gd name="connsiteX84" fmla="*/ 2891969 w 5682939"/>
                <a:gd name="connsiteY84" fmla="*/ 43284 h 204653"/>
                <a:gd name="connsiteX85" fmla="*/ 2924433 w 5682939"/>
                <a:gd name="connsiteY85" fmla="*/ 21641 h 204653"/>
                <a:gd name="connsiteX86" fmla="*/ 2967718 w 5682939"/>
                <a:gd name="connsiteY86" fmla="*/ 54105 h 204653"/>
                <a:gd name="connsiteX87" fmla="*/ 2989360 w 5682939"/>
                <a:gd name="connsiteY87" fmla="*/ 59516 h 204653"/>
                <a:gd name="connsiteX88" fmla="*/ 3000182 w 5682939"/>
                <a:gd name="connsiteY88" fmla="*/ 70337 h 204653"/>
                <a:gd name="connsiteX89" fmla="*/ 3065109 w 5682939"/>
                <a:gd name="connsiteY89" fmla="*/ 54105 h 204653"/>
                <a:gd name="connsiteX90" fmla="*/ 3075931 w 5682939"/>
                <a:gd name="connsiteY90" fmla="*/ 43284 h 204653"/>
                <a:gd name="connsiteX91" fmla="*/ 3130037 w 5682939"/>
                <a:gd name="connsiteY91" fmla="*/ 37873 h 204653"/>
                <a:gd name="connsiteX92" fmla="*/ 3140859 w 5682939"/>
                <a:gd name="connsiteY92" fmla="*/ 27052 h 204653"/>
                <a:gd name="connsiteX93" fmla="*/ 3146269 w 5682939"/>
                <a:gd name="connsiteY93" fmla="*/ 10820 h 204653"/>
                <a:gd name="connsiteX94" fmla="*/ 3162501 w 5682939"/>
                <a:gd name="connsiteY94" fmla="*/ 16231 h 204653"/>
                <a:gd name="connsiteX95" fmla="*/ 3211197 w 5682939"/>
                <a:gd name="connsiteY95" fmla="*/ 54105 h 204653"/>
                <a:gd name="connsiteX96" fmla="*/ 3249072 w 5682939"/>
                <a:gd name="connsiteY96" fmla="*/ 43284 h 204653"/>
                <a:gd name="connsiteX97" fmla="*/ 3270714 w 5682939"/>
                <a:gd name="connsiteY97" fmla="*/ 48695 h 204653"/>
                <a:gd name="connsiteX98" fmla="*/ 3281536 w 5682939"/>
                <a:gd name="connsiteY98" fmla="*/ 59516 h 204653"/>
                <a:gd name="connsiteX99" fmla="*/ 3335642 w 5682939"/>
                <a:gd name="connsiteY99" fmla="*/ 59516 h 204653"/>
                <a:gd name="connsiteX100" fmla="*/ 3378927 w 5682939"/>
                <a:gd name="connsiteY100" fmla="*/ 37873 h 204653"/>
                <a:gd name="connsiteX101" fmla="*/ 3411391 w 5682939"/>
                <a:gd name="connsiteY101" fmla="*/ 32463 h 204653"/>
                <a:gd name="connsiteX102" fmla="*/ 3443855 w 5682939"/>
                <a:gd name="connsiteY102" fmla="*/ 21641 h 204653"/>
                <a:gd name="connsiteX103" fmla="*/ 3460087 w 5682939"/>
                <a:gd name="connsiteY103" fmla="*/ 16231 h 204653"/>
                <a:gd name="connsiteX104" fmla="*/ 3465498 w 5682939"/>
                <a:gd name="connsiteY104" fmla="*/ 32463 h 204653"/>
                <a:gd name="connsiteX105" fmla="*/ 3546657 w 5682939"/>
                <a:gd name="connsiteY105" fmla="*/ 43284 h 204653"/>
                <a:gd name="connsiteX106" fmla="*/ 3568300 w 5682939"/>
                <a:gd name="connsiteY106" fmla="*/ 48695 h 204653"/>
                <a:gd name="connsiteX107" fmla="*/ 3595353 w 5682939"/>
                <a:gd name="connsiteY107" fmla="*/ 70337 h 204653"/>
                <a:gd name="connsiteX108" fmla="*/ 3671102 w 5682939"/>
                <a:gd name="connsiteY108" fmla="*/ 54105 h 204653"/>
                <a:gd name="connsiteX109" fmla="*/ 3681924 w 5682939"/>
                <a:gd name="connsiteY109" fmla="*/ 43284 h 204653"/>
                <a:gd name="connsiteX110" fmla="*/ 3714388 w 5682939"/>
                <a:gd name="connsiteY110" fmla="*/ 48695 h 204653"/>
                <a:gd name="connsiteX111" fmla="*/ 3730620 w 5682939"/>
                <a:gd name="connsiteY111" fmla="*/ 54105 h 204653"/>
                <a:gd name="connsiteX112" fmla="*/ 3800958 w 5682939"/>
                <a:gd name="connsiteY112" fmla="*/ 48695 h 204653"/>
                <a:gd name="connsiteX113" fmla="*/ 3855065 w 5682939"/>
                <a:gd name="connsiteY113" fmla="*/ 37873 h 204653"/>
                <a:gd name="connsiteX114" fmla="*/ 3871296 w 5682939"/>
                <a:gd name="connsiteY114" fmla="*/ 64927 h 204653"/>
                <a:gd name="connsiteX115" fmla="*/ 3887528 w 5682939"/>
                <a:gd name="connsiteY115" fmla="*/ 59516 h 204653"/>
                <a:gd name="connsiteX116" fmla="*/ 3914582 w 5682939"/>
                <a:gd name="connsiteY116" fmla="*/ 54105 h 204653"/>
                <a:gd name="connsiteX117" fmla="*/ 4006563 w 5682939"/>
                <a:gd name="connsiteY117" fmla="*/ 43284 h 204653"/>
                <a:gd name="connsiteX118" fmla="*/ 4033616 w 5682939"/>
                <a:gd name="connsiteY118" fmla="*/ 48695 h 204653"/>
                <a:gd name="connsiteX119" fmla="*/ 4093133 w 5682939"/>
                <a:gd name="connsiteY119" fmla="*/ 43284 h 204653"/>
                <a:gd name="connsiteX120" fmla="*/ 4109365 w 5682939"/>
                <a:gd name="connsiteY120" fmla="*/ 48695 h 204653"/>
                <a:gd name="connsiteX121" fmla="*/ 4125597 w 5682939"/>
                <a:gd name="connsiteY121" fmla="*/ 59516 h 204653"/>
                <a:gd name="connsiteX122" fmla="*/ 4163472 w 5682939"/>
                <a:gd name="connsiteY122" fmla="*/ 54105 h 204653"/>
                <a:gd name="connsiteX123" fmla="*/ 4228399 w 5682939"/>
                <a:gd name="connsiteY123" fmla="*/ 37873 h 204653"/>
                <a:gd name="connsiteX124" fmla="*/ 4293327 w 5682939"/>
                <a:gd name="connsiteY124" fmla="*/ 43284 h 204653"/>
                <a:gd name="connsiteX125" fmla="*/ 4314970 w 5682939"/>
                <a:gd name="connsiteY125" fmla="*/ 21641 h 204653"/>
                <a:gd name="connsiteX126" fmla="*/ 4347434 w 5682939"/>
                <a:gd name="connsiteY126" fmla="*/ 37873 h 204653"/>
                <a:gd name="connsiteX127" fmla="*/ 4358255 w 5682939"/>
                <a:gd name="connsiteY127" fmla="*/ 48695 h 204653"/>
                <a:gd name="connsiteX128" fmla="*/ 4374487 w 5682939"/>
                <a:gd name="connsiteY128" fmla="*/ 54105 h 204653"/>
                <a:gd name="connsiteX129" fmla="*/ 4417772 w 5682939"/>
                <a:gd name="connsiteY129" fmla="*/ 48695 h 204653"/>
                <a:gd name="connsiteX130" fmla="*/ 4428594 w 5682939"/>
                <a:gd name="connsiteY130" fmla="*/ 37873 h 204653"/>
                <a:gd name="connsiteX131" fmla="*/ 4444825 w 5682939"/>
                <a:gd name="connsiteY131" fmla="*/ 32463 h 204653"/>
                <a:gd name="connsiteX132" fmla="*/ 4466468 w 5682939"/>
                <a:gd name="connsiteY132" fmla="*/ 37873 h 204653"/>
                <a:gd name="connsiteX133" fmla="*/ 4498932 w 5682939"/>
                <a:gd name="connsiteY133" fmla="*/ 59516 h 204653"/>
                <a:gd name="connsiteX134" fmla="*/ 4542217 w 5682939"/>
                <a:gd name="connsiteY134" fmla="*/ 54105 h 204653"/>
                <a:gd name="connsiteX135" fmla="*/ 4574681 w 5682939"/>
                <a:gd name="connsiteY135" fmla="*/ 32463 h 204653"/>
                <a:gd name="connsiteX136" fmla="*/ 4590913 w 5682939"/>
                <a:gd name="connsiteY136" fmla="*/ 37873 h 204653"/>
                <a:gd name="connsiteX137" fmla="*/ 4607145 w 5682939"/>
                <a:gd name="connsiteY137" fmla="*/ 64927 h 204653"/>
                <a:gd name="connsiteX138" fmla="*/ 4661251 w 5682939"/>
                <a:gd name="connsiteY138" fmla="*/ 54105 h 204653"/>
                <a:gd name="connsiteX139" fmla="*/ 4672073 w 5682939"/>
                <a:gd name="connsiteY139" fmla="*/ 43284 h 204653"/>
                <a:gd name="connsiteX140" fmla="*/ 4688305 w 5682939"/>
                <a:gd name="connsiteY140" fmla="*/ 32463 h 204653"/>
                <a:gd name="connsiteX141" fmla="*/ 4699126 w 5682939"/>
                <a:gd name="connsiteY141" fmla="*/ 21641 h 204653"/>
                <a:gd name="connsiteX142" fmla="*/ 4715358 w 5682939"/>
                <a:gd name="connsiteY142" fmla="*/ 16231 h 204653"/>
                <a:gd name="connsiteX143" fmla="*/ 4737001 w 5682939"/>
                <a:gd name="connsiteY143" fmla="*/ 21641 h 204653"/>
                <a:gd name="connsiteX144" fmla="*/ 4747822 w 5682939"/>
                <a:gd name="connsiteY144" fmla="*/ 37873 h 204653"/>
                <a:gd name="connsiteX145" fmla="*/ 4801928 w 5682939"/>
                <a:gd name="connsiteY145" fmla="*/ 32463 h 204653"/>
                <a:gd name="connsiteX146" fmla="*/ 4812750 w 5682939"/>
                <a:gd name="connsiteY146" fmla="*/ 21641 h 204653"/>
                <a:gd name="connsiteX147" fmla="*/ 4845214 w 5682939"/>
                <a:gd name="connsiteY147" fmla="*/ 10820 h 204653"/>
                <a:gd name="connsiteX148" fmla="*/ 4850624 w 5682939"/>
                <a:gd name="connsiteY148" fmla="*/ 27052 h 204653"/>
                <a:gd name="connsiteX149" fmla="*/ 4856035 w 5682939"/>
                <a:gd name="connsiteY149" fmla="*/ 48695 h 204653"/>
                <a:gd name="connsiteX150" fmla="*/ 4872267 w 5682939"/>
                <a:gd name="connsiteY150" fmla="*/ 59516 h 204653"/>
                <a:gd name="connsiteX151" fmla="*/ 4937195 w 5682939"/>
                <a:gd name="connsiteY151" fmla="*/ 43284 h 204653"/>
                <a:gd name="connsiteX152" fmla="*/ 4969659 w 5682939"/>
                <a:gd name="connsiteY152" fmla="*/ 5410 h 204653"/>
                <a:gd name="connsiteX153" fmla="*/ 4996712 w 5682939"/>
                <a:gd name="connsiteY153" fmla="*/ 32463 h 204653"/>
                <a:gd name="connsiteX154" fmla="*/ 5029176 w 5682939"/>
                <a:gd name="connsiteY154" fmla="*/ 27052 h 204653"/>
                <a:gd name="connsiteX155" fmla="*/ 5045408 w 5682939"/>
                <a:gd name="connsiteY155" fmla="*/ 16231 h 204653"/>
                <a:gd name="connsiteX156" fmla="*/ 5077872 w 5682939"/>
                <a:gd name="connsiteY156" fmla="*/ 5410 h 204653"/>
                <a:gd name="connsiteX157" fmla="*/ 5094104 w 5682939"/>
                <a:gd name="connsiteY157" fmla="*/ 16231 h 204653"/>
                <a:gd name="connsiteX158" fmla="*/ 5110336 w 5682939"/>
                <a:gd name="connsiteY158" fmla="*/ 32463 h 204653"/>
                <a:gd name="connsiteX159" fmla="*/ 5126567 w 5682939"/>
                <a:gd name="connsiteY159" fmla="*/ 37873 h 204653"/>
                <a:gd name="connsiteX160" fmla="*/ 5159031 w 5682939"/>
                <a:gd name="connsiteY160" fmla="*/ 27052 h 204653"/>
                <a:gd name="connsiteX161" fmla="*/ 5169853 w 5682939"/>
                <a:gd name="connsiteY161" fmla="*/ 16231 h 204653"/>
                <a:gd name="connsiteX162" fmla="*/ 5186085 w 5682939"/>
                <a:gd name="connsiteY162" fmla="*/ 10820 h 204653"/>
                <a:gd name="connsiteX163" fmla="*/ 5283476 w 5682939"/>
                <a:gd name="connsiteY163" fmla="*/ 27052 h 204653"/>
                <a:gd name="connsiteX164" fmla="*/ 5288887 w 5682939"/>
                <a:gd name="connsiteY164" fmla="*/ 43284 h 204653"/>
                <a:gd name="connsiteX165" fmla="*/ 5305119 w 5682939"/>
                <a:gd name="connsiteY165" fmla="*/ 54105 h 204653"/>
                <a:gd name="connsiteX166" fmla="*/ 5332172 w 5682939"/>
                <a:gd name="connsiteY166" fmla="*/ 70337 h 204653"/>
                <a:gd name="connsiteX167" fmla="*/ 5353815 w 5682939"/>
                <a:gd name="connsiteY167" fmla="*/ 64927 h 204653"/>
                <a:gd name="connsiteX168" fmla="*/ 5364636 w 5682939"/>
                <a:gd name="connsiteY168" fmla="*/ 32463 h 204653"/>
                <a:gd name="connsiteX169" fmla="*/ 5402511 w 5682939"/>
                <a:gd name="connsiteY169" fmla="*/ 48695 h 204653"/>
                <a:gd name="connsiteX170" fmla="*/ 5434975 w 5682939"/>
                <a:gd name="connsiteY170" fmla="*/ 59516 h 204653"/>
                <a:gd name="connsiteX171" fmla="*/ 5483670 w 5682939"/>
                <a:gd name="connsiteY171" fmla="*/ 64927 h 204653"/>
                <a:gd name="connsiteX172" fmla="*/ 5510724 w 5682939"/>
                <a:gd name="connsiteY172" fmla="*/ 81159 h 204653"/>
                <a:gd name="connsiteX173" fmla="*/ 5516134 w 5682939"/>
                <a:gd name="connsiteY173" fmla="*/ 64927 h 204653"/>
                <a:gd name="connsiteX174" fmla="*/ 5554009 w 5682939"/>
                <a:gd name="connsiteY174" fmla="*/ 75748 h 204653"/>
                <a:gd name="connsiteX175" fmla="*/ 5564830 w 5682939"/>
                <a:gd name="connsiteY175" fmla="*/ 91980 h 204653"/>
                <a:gd name="connsiteX176" fmla="*/ 5575651 w 5682939"/>
                <a:gd name="connsiteY176" fmla="*/ 59516 h 204653"/>
                <a:gd name="connsiteX177" fmla="*/ 5581062 w 5682939"/>
                <a:gd name="connsiteY177" fmla="*/ 43284 h 204653"/>
                <a:gd name="connsiteX178" fmla="*/ 5597294 w 5682939"/>
                <a:gd name="connsiteY178" fmla="*/ 48695 h 204653"/>
                <a:gd name="connsiteX179" fmla="*/ 5613526 w 5682939"/>
                <a:gd name="connsiteY179" fmla="*/ 81159 h 204653"/>
                <a:gd name="connsiteX180" fmla="*/ 5624347 w 5682939"/>
                <a:gd name="connsiteY180" fmla="*/ 97391 h 204653"/>
                <a:gd name="connsiteX181" fmla="*/ 5629758 w 5682939"/>
                <a:gd name="connsiteY181" fmla="*/ 113623 h 204653"/>
                <a:gd name="connsiteX182" fmla="*/ 5640579 w 5682939"/>
                <a:gd name="connsiteY182" fmla="*/ 129854 h 204653"/>
                <a:gd name="connsiteX183" fmla="*/ 5612680 w 5682939"/>
                <a:gd name="connsiteY183" fmla="*/ 183168 h 204653"/>
                <a:gd name="connsiteX184" fmla="*/ 5156423 w 5682939"/>
                <a:gd name="connsiteY184" fmla="*/ 178550 h 204653"/>
                <a:gd name="connsiteX185" fmla="*/ 357884 w 5682939"/>
                <a:gd name="connsiteY185" fmla="*/ 204653 h 204653"/>
                <a:gd name="connsiteX0" fmla="*/ 14540 w 5339595"/>
                <a:gd name="connsiteY0" fmla="*/ 204653 h 204661"/>
                <a:gd name="connsiteX1" fmla="*/ 5909 w 5339595"/>
                <a:gd name="connsiteY1" fmla="*/ 103502 h 204661"/>
                <a:gd name="connsiteX2" fmla="*/ 2399 w 5339595"/>
                <a:gd name="connsiteY2" fmla="*/ 15901 h 204661"/>
                <a:gd name="connsiteX3" fmla="*/ 43493 w 5339595"/>
                <a:gd name="connsiteY3" fmla="*/ 5410 h 204661"/>
                <a:gd name="connsiteX4" fmla="*/ 97600 w 5339595"/>
                <a:gd name="connsiteY4" fmla="*/ 43284 h 204661"/>
                <a:gd name="connsiteX5" fmla="*/ 124653 w 5339595"/>
                <a:gd name="connsiteY5" fmla="*/ 75748 h 204661"/>
                <a:gd name="connsiteX6" fmla="*/ 140885 w 5339595"/>
                <a:gd name="connsiteY6" fmla="*/ 70337 h 204661"/>
                <a:gd name="connsiteX7" fmla="*/ 167938 w 5339595"/>
                <a:gd name="connsiteY7" fmla="*/ 54105 h 204661"/>
                <a:gd name="connsiteX8" fmla="*/ 200402 w 5339595"/>
                <a:gd name="connsiteY8" fmla="*/ 70337 h 204661"/>
                <a:gd name="connsiteX9" fmla="*/ 222045 w 5339595"/>
                <a:gd name="connsiteY9" fmla="*/ 64927 h 204661"/>
                <a:gd name="connsiteX10" fmla="*/ 254509 w 5339595"/>
                <a:gd name="connsiteY10" fmla="*/ 48695 h 204661"/>
                <a:gd name="connsiteX11" fmla="*/ 308615 w 5339595"/>
                <a:gd name="connsiteY11" fmla="*/ 64927 h 204661"/>
                <a:gd name="connsiteX12" fmla="*/ 324847 w 5339595"/>
                <a:gd name="connsiteY12" fmla="*/ 70337 h 204661"/>
                <a:gd name="connsiteX13" fmla="*/ 341079 w 5339595"/>
                <a:gd name="connsiteY13" fmla="*/ 81159 h 204661"/>
                <a:gd name="connsiteX14" fmla="*/ 400596 w 5339595"/>
                <a:gd name="connsiteY14" fmla="*/ 81159 h 204661"/>
                <a:gd name="connsiteX15" fmla="*/ 454703 w 5339595"/>
                <a:gd name="connsiteY15" fmla="*/ 81159 h 204661"/>
                <a:gd name="connsiteX16" fmla="*/ 508809 w 5339595"/>
                <a:gd name="connsiteY16" fmla="*/ 70337 h 204661"/>
                <a:gd name="connsiteX17" fmla="*/ 519631 w 5339595"/>
                <a:gd name="connsiteY17" fmla="*/ 59516 h 204661"/>
                <a:gd name="connsiteX18" fmla="*/ 535863 w 5339595"/>
                <a:gd name="connsiteY18" fmla="*/ 64927 h 204661"/>
                <a:gd name="connsiteX19" fmla="*/ 562916 w 5339595"/>
                <a:gd name="connsiteY19" fmla="*/ 70337 h 204661"/>
                <a:gd name="connsiteX20" fmla="*/ 589969 w 5339595"/>
                <a:gd name="connsiteY20" fmla="*/ 64927 h 204661"/>
                <a:gd name="connsiteX21" fmla="*/ 606201 w 5339595"/>
                <a:gd name="connsiteY21" fmla="*/ 59516 h 204661"/>
                <a:gd name="connsiteX22" fmla="*/ 622433 w 5339595"/>
                <a:gd name="connsiteY22" fmla="*/ 70337 h 204661"/>
                <a:gd name="connsiteX23" fmla="*/ 633254 w 5339595"/>
                <a:gd name="connsiteY23" fmla="*/ 86569 h 204661"/>
                <a:gd name="connsiteX24" fmla="*/ 687361 w 5339595"/>
                <a:gd name="connsiteY24" fmla="*/ 86569 h 204661"/>
                <a:gd name="connsiteX25" fmla="*/ 703593 w 5339595"/>
                <a:gd name="connsiteY25" fmla="*/ 75748 h 204661"/>
                <a:gd name="connsiteX26" fmla="*/ 736057 w 5339595"/>
                <a:gd name="connsiteY26" fmla="*/ 86569 h 204661"/>
                <a:gd name="connsiteX27" fmla="*/ 746878 w 5339595"/>
                <a:gd name="connsiteY27" fmla="*/ 97391 h 204661"/>
                <a:gd name="connsiteX28" fmla="*/ 784752 w 5339595"/>
                <a:gd name="connsiteY28" fmla="*/ 97391 h 204661"/>
                <a:gd name="connsiteX29" fmla="*/ 800984 w 5339595"/>
                <a:gd name="connsiteY29" fmla="*/ 86569 h 204661"/>
                <a:gd name="connsiteX30" fmla="*/ 817216 w 5339595"/>
                <a:gd name="connsiteY30" fmla="*/ 64927 h 204661"/>
                <a:gd name="connsiteX31" fmla="*/ 833448 w 5339595"/>
                <a:gd name="connsiteY31" fmla="*/ 59516 h 204661"/>
                <a:gd name="connsiteX32" fmla="*/ 849680 w 5339595"/>
                <a:gd name="connsiteY32" fmla="*/ 70337 h 204661"/>
                <a:gd name="connsiteX33" fmla="*/ 882144 w 5339595"/>
                <a:gd name="connsiteY33" fmla="*/ 81159 h 204661"/>
                <a:gd name="connsiteX34" fmla="*/ 925429 w 5339595"/>
                <a:gd name="connsiteY34" fmla="*/ 75748 h 204661"/>
                <a:gd name="connsiteX35" fmla="*/ 941661 w 5339595"/>
                <a:gd name="connsiteY35" fmla="*/ 70337 h 204661"/>
                <a:gd name="connsiteX36" fmla="*/ 930840 w 5339595"/>
                <a:gd name="connsiteY36" fmla="*/ 54105 h 204661"/>
                <a:gd name="connsiteX37" fmla="*/ 957893 w 5339595"/>
                <a:gd name="connsiteY37" fmla="*/ 59516 h 204661"/>
                <a:gd name="connsiteX38" fmla="*/ 1039053 w 5339595"/>
                <a:gd name="connsiteY38" fmla="*/ 64927 h 204661"/>
                <a:gd name="connsiteX39" fmla="*/ 1098570 w 5339595"/>
                <a:gd name="connsiteY39" fmla="*/ 81159 h 204661"/>
                <a:gd name="connsiteX40" fmla="*/ 1109392 w 5339595"/>
                <a:gd name="connsiteY40" fmla="*/ 70337 h 204661"/>
                <a:gd name="connsiteX41" fmla="*/ 1125623 w 5339595"/>
                <a:gd name="connsiteY41" fmla="*/ 75748 h 204661"/>
                <a:gd name="connsiteX42" fmla="*/ 1147266 w 5339595"/>
                <a:gd name="connsiteY42" fmla="*/ 81159 h 204661"/>
                <a:gd name="connsiteX43" fmla="*/ 1206783 w 5339595"/>
                <a:gd name="connsiteY43" fmla="*/ 75748 h 204661"/>
                <a:gd name="connsiteX44" fmla="*/ 1223015 w 5339595"/>
                <a:gd name="connsiteY44" fmla="*/ 70337 h 204661"/>
                <a:gd name="connsiteX45" fmla="*/ 1255479 w 5339595"/>
                <a:gd name="connsiteY45" fmla="*/ 86569 h 204661"/>
                <a:gd name="connsiteX46" fmla="*/ 1298764 w 5339595"/>
                <a:gd name="connsiteY46" fmla="*/ 81159 h 204661"/>
                <a:gd name="connsiteX47" fmla="*/ 1314996 w 5339595"/>
                <a:gd name="connsiteY47" fmla="*/ 75748 h 204661"/>
                <a:gd name="connsiteX48" fmla="*/ 1336639 w 5339595"/>
                <a:gd name="connsiteY48" fmla="*/ 54105 h 204661"/>
                <a:gd name="connsiteX49" fmla="*/ 1374513 w 5339595"/>
                <a:gd name="connsiteY49" fmla="*/ 54105 h 204661"/>
                <a:gd name="connsiteX50" fmla="*/ 1396156 w 5339595"/>
                <a:gd name="connsiteY50" fmla="*/ 32463 h 204661"/>
                <a:gd name="connsiteX51" fmla="*/ 1466494 w 5339595"/>
                <a:gd name="connsiteY51" fmla="*/ 21641 h 204661"/>
                <a:gd name="connsiteX52" fmla="*/ 1488137 w 5339595"/>
                <a:gd name="connsiteY52" fmla="*/ 16231 h 204661"/>
                <a:gd name="connsiteX53" fmla="*/ 1509780 w 5339595"/>
                <a:gd name="connsiteY53" fmla="*/ 37873 h 204661"/>
                <a:gd name="connsiteX54" fmla="*/ 1515190 w 5339595"/>
                <a:gd name="connsiteY54" fmla="*/ 59516 h 204661"/>
                <a:gd name="connsiteX55" fmla="*/ 1585529 w 5339595"/>
                <a:gd name="connsiteY55" fmla="*/ 64927 h 204661"/>
                <a:gd name="connsiteX56" fmla="*/ 1617993 w 5339595"/>
                <a:gd name="connsiteY56" fmla="*/ 75748 h 204661"/>
                <a:gd name="connsiteX57" fmla="*/ 1634225 w 5339595"/>
                <a:gd name="connsiteY57" fmla="*/ 86569 h 204661"/>
                <a:gd name="connsiteX58" fmla="*/ 1655867 w 5339595"/>
                <a:gd name="connsiteY58" fmla="*/ 91980 h 204661"/>
                <a:gd name="connsiteX59" fmla="*/ 1704563 w 5339595"/>
                <a:gd name="connsiteY59" fmla="*/ 86569 h 204661"/>
                <a:gd name="connsiteX60" fmla="*/ 1715384 w 5339595"/>
                <a:gd name="connsiteY60" fmla="*/ 70337 h 204661"/>
                <a:gd name="connsiteX61" fmla="*/ 1726206 w 5339595"/>
                <a:gd name="connsiteY61" fmla="*/ 59516 h 204661"/>
                <a:gd name="connsiteX62" fmla="*/ 1742438 w 5339595"/>
                <a:gd name="connsiteY62" fmla="*/ 64927 h 204661"/>
                <a:gd name="connsiteX63" fmla="*/ 1753259 w 5339595"/>
                <a:gd name="connsiteY63" fmla="*/ 81159 h 204661"/>
                <a:gd name="connsiteX64" fmla="*/ 1785723 w 5339595"/>
                <a:gd name="connsiteY64" fmla="*/ 91980 h 204661"/>
                <a:gd name="connsiteX65" fmla="*/ 1818187 w 5339595"/>
                <a:gd name="connsiteY65" fmla="*/ 86569 h 204661"/>
                <a:gd name="connsiteX66" fmla="*/ 1834419 w 5339595"/>
                <a:gd name="connsiteY66" fmla="*/ 81159 h 204661"/>
                <a:gd name="connsiteX67" fmla="*/ 1920989 w 5339595"/>
                <a:gd name="connsiteY67" fmla="*/ 75748 h 204661"/>
                <a:gd name="connsiteX68" fmla="*/ 1958864 w 5339595"/>
                <a:gd name="connsiteY68" fmla="*/ 86569 h 204661"/>
                <a:gd name="connsiteX69" fmla="*/ 2023792 w 5339595"/>
                <a:gd name="connsiteY69" fmla="*/ 81159 h 204661"/>
                <a:gd name="connsiteX70" fmla="*/ 2050845 w 5339595"/>
                <a:gd name="connsiteY70" fmla="*/ 64927 h 204661"/>
                <a:gd name="connsiteX71" fmla="*/ 2072487 w 5339595"/>
                <a:gd name="connsiteY71" fmla="*/ 37873 h 204661"/>
                <a:gd name="connsiteX72" fmla="*/ 2083309 w 5339595"/>
                <a:gd name="connsiteY72" fmla="*/ 27052 h 204661"/>
                <a:gd name="connsiteX73" fmla="*/ 2094130 w 5339595"/>
                <a:gd name="connsiteY73" fmla="*/ 43284 h 204661"/>
                <a:gd name="connsiteX74" fmla="*/ 2126594 w 5339595"/>
                <a:gd name="connsiteY74" fmla="*/ 59516 h 204661"/>
                <a:gd name="connsiteX75" fmla="*/ 2175290 w 5339595"/>
                <a:gd name="connsiteY75" fmla="*/ 54105 h 204661"/>
                <a:gd name="connsiteX76" fmla="*/ 2191522 w 5339595"/>
                <a:gd name="connsiteY76" fmla="*/ 48695 h 204661"/>
                <a:gd name="connsiteX77" fmla="*/ 2278092 w 5339595"/>
                <a:gd name="connsiteY77" fmla="*/ 59516 h 204661"/>
                <a:gd name="connsiteX78" fmla="*/ 2326788 w 5339595"/>
                <a:gd name="connsiteY78" fmla="*/ 54105 h 204661"/>
                <a:gd name="connsiteX79" fmla="*/ 2370073 w 5339595"/>
                <a:gd name="connsiteY79" fmla="*/ 48695 h 204661"/>
                <a:gd name="connsiteX80" fmla="*/ 2413358 w 5339595"/>
                <a:gd name="connsiteY80" fmla="*/ 43284 h 204661"/>
                <a:gd name="connsiteX81" fmla="*/ 2429590 w 5339595"/>
                <a:gd name="connsiteY81" fmla="*/ 54105 h 204661"/>
                <a:gd name="connsiteX82" fmla="*/ 2445822 w 5339595"/>
                <a:gd name="connsiteY82" fmla="*/ 59516 h 204661"/>
                <a:gd name="connsiteX83" fmla="*/ 2532393 w 5339595"/>
                <a:gd name="connsiteY83" fmla="*/ 54105 h 204661"/>
                <a:gd name="connsiteX84" fmla="*/ 2548625 w 5339595"/>
                <a:gd name="connsiteY84" fmla="*/ 43284 h 204661"/>
                <a:gd name="connsiteX85" fmla="*/ 2581089 w 5339595"/>
                <a:gd name="connsiteY85" fmla="*/ 21641 h 204661"/>
                <a:gd name="connsiteX86" fmla="*/ 2624374 w 5339595"/>
                <a:gd name="connsiteY86" fmla="*/ 54105 h 204661"/>
                <a:gd name="connsiteX87" fmla="*/ 2646016 w 5339595"/>
                <a:gd name="connsiteY87" fmla="*/ 59516 h 204661"/>
                <a:gd name="connsiteX88" fmla="*/ 2656838 w 5339595"/>
                <a:gd name="connsiteY88" fmla="*/ 70337 h 204661"/>
                <a:gd name="connsiteX89" fmla="*/ 2721765 w 5339595"/>
                <a:gd name="connsiteY89" fmla="*/ 54105 h 204661"/>
                <a:gd name="connsiteX90" fmla="*/ 2732587 w 5339595"/>
                <a:gd name="connsiteY90" fmla="*/ 43284 h 204661"/>
                <a:gd name="connsiteX91" fmla="*/ 2786693 w 5339595"/>
                <a:gd name="connsiteY91" fmla="*/ 37873 h 204661"/>
                <a:gd name="connsiteX92" fmla="*/ 2797515 w 5339595"/>
                <a:gd name="connsiteY92" fmla="*/ 27052 h 204661"/>
                <a:gd name="connsiteX93" fmla="*/ 2802925 w 5339595"/>
                <a:gd name="connsiteY93" fmla="*/ 10820 h 204661"/>
                <a:gd name="connsiteX94" fmla="*/ 2819157 w 5339595"/>
                <a:gd name="connsiteY94" fmla="*/ 16231 h 204661"/>
                <a:gd name="connsiteX95" fmla="*/ 2867853 w 5339595"/>
                <a:gd name="connsiteY95" fmla="*/ 54105 h 204661"/>
                <a:gd name="connsiteX96" fmla="*/ 2905728 w 5339595"/>
                <a:gd name="connsiteY96" fmla="*/ 43284 h 204661"/>
                <a:gd name="connsiteX97" fmla="*/ 2927370 w 5339595"/>
                <a:gd name="connsiteY97" fmla="*/ 48695 h 204661"/>
                <a:gd name="connsiteX98" fmla="*/ 2938192 w 5339595"/>
                <a:gd name="connsiteY98" fmla="*/ 59516 h 204661"/>
                <a:gd name="connsiteX99" fmla="*/ 2992298 w 5339595"/>
                <a:gd name="connsiteY99" fmla="*/ 59516 h 204661"/>
                <a:gd name="connsiteX100" fmla="*/ 3035583 w 5339595"/>
                <a:gd name="connsiteY100" fmla="*/ 37873 h 204661"/>
                <a:gd name="connsiteX101" fmla="*/ 3068047 w 5339595"/>
                <a:gd name="connsiteY101" fmla="*/ 32463 h 204661"/>
                <a:gd name="connsiteX102" fmla="*/ 3100511 w 5339595"/>
                <a:gd name="connsiteY102" fmla="*/ 21641 h 204661"/>
                <a:gd name="connsiteX103" fmla="*/ 3116743 w 5339595"/>
                <a:gd name="connsiteY103" fmla="*/ 16231 h 204661"/>
                <a:gd name="connsiteX104" fmla="*/ 3122154 w 5339595"/>
                <a:gd name="connsiteY104" fmla="*/ 32463 h 204661"/>
                <a:gd name="connsiteX105" fmla="*/ 3203313 w 5339595"/>
                <a:gd name="connsiteY105" fmla="*/ 43284 h 204661"/>
                <a:gd name="connsiteX106" fmla="*/ 3224956 w 5339595"/>
                <a:gd name="connsiteY106" fmla="*/ 48695 h 204661"/>
                <a:gd name="connsiteX107" fmla="*/ 3252009 w 5339595"/>
                <a:gd name="connsiteY107" fmla="*/ 70337 h 204661"/>
                <a:gd name="connsiteX108" fmla="*/ 3327758 w 5339595"/>
                <a:gd name="connsiteY108" fmla="*/ 54105 h 204661"/>
                <a:gd name="connsiteX109" fmla="*/ 3338580 w 5339595"/>
                <a:gd name="connsiteY109" fmla="*/ 43284 h 204661"/>
                <a:gd name="connsiteX110" fmla="*/ 3371044 w 5339595"/>
                <a:gd name="connsiteY110" fmla="*/ 48695 h 204661"/>
                <a:gd name="connsiteX111" fmla="*/ 3387276 w 5339595"/>
                <a:gd name="connsiteY111" fmla="*/ 54105 h 204661"/>
                <a:gd name="connsiteX112" fmla="*/ 3457614 w 5339595"/>
                <a:gd name="connsiteY112" fmla="*/ 48695 h 204661"/>
                <a:gd name="connsiteX113" fmla="*/ 3511721 w 5339595"/>
                <a:gd name="connsiteY113" fmla="*/ 37873 h 204661"/>
                <a:gd name="connsiteX114" fmla="*/ 3527952 w 5339595"/>
                <a:gd name="connsiteY114" fmla="*/ 64927 h 204661"/>
                <a:gd name="connsiteX115" fmla="*/ 3544184 w 5339595"/>
                <a:gd name="connsiteY115" fmla="*/ 59516 h 204661"/>
                <a:gd name="connsiteX116" fmla="*/ 3571238 w 5339595"/>
                <a:gd name="connsiteY116" fmla="*/ 54105 h 204661"/>
                <a:gd name="connsiteX117" fmla="*/ 3663219 w 5339595"/>
                <a:gd name="connsiteY117" fmla="*/ 43284 h 204661"/>
                <a:gd name="connsiteX118" fmla="*/ 3690272 w 5339595"/>
                <a:gd name="connsiteY118" fmla="*/ 48695 h 204661"/>
                <a:gd name="connsiteX119" fmla="*/ 3749789 w 5339595"/>
                <a:gd name="connsiteY119" fmla="*/ 43284 h 204661"/>
                <a:gd name="connsiteX120" fmla="*/ 3766021 w 5339595"/>
                <a:gd name="connsiteY120" fmla="*/ 48695 h 204661"/>
                <a:gd name="connsiteX121" fmla="*/ 3782253 w 5339595"/>
                <a:gd name="connsiteY121" fmla="*/ 59516 h 204661"/>
                <a:gd name="connsiteX122" fmla="*/ 3820128 w 5339595"/>
                <a:gd name="connsiteY122" fmla="*/ 54105 h 204661"/>
                <a:gd name="connsiteX123" fmla="*/ 3885055 w 5339595"/>
                <a:gd name="connsiteY123" fmla="*/ 37873 h 204661"/>
                <a:gd name="connsiteX124" fmla="*/ 3949983 w 5339595"/>
                <a:gd name="connsiteY124" fmla="*/ 43284 h 204661"/>
                <a:gd name="connsiteX125" fmla="*/ 3971626 w 5339595"/>
                <a:gd name="connsiteY125" fmla="*/ 21641 h 204661"/>
                <a:gd name="connsiteX126" fmla="*/ 4004090 w 5339595"/>
                <a:gd name="connsiteY126" fmla="*/ 37873 h 204661"/>
                <a:gd name="connsiteX127" fmla="*/ 4014911 w 5339595"/>
                <a:gd name="connsiteY127" fmla="*/ 48695 h 204661"/>
                <a:gd name="connsiteX128" fmla="*/ 4031143 w 5339595"/>
                <a:gd name="connsiteY128" fmla="*/ 54105 h 204661"/>
                <a:gd name="connsiteX129" fmla="*/ 4074428 w 5339595"/>
                <a:gd name="connsiteY129" fmla="*/ 48695 h 204661"/>
                <a:gd name="connsiteX130" fmla="*/ 4085250 w 5339595"/>
                <a:gd name="connsiteY130" fmla="*/ 37873 h 204661"/>
                <a:gd name="connsiteX131" fmla="*/ 4101481 w 5339595"/>
                <a:gd name="connsiteY131" fmla="*/ 32463 h 204661"/>
                <a:gd name="connsiteX132" fmla="*/ 4123124 w 5339595"/>
                <a:gd name="connsiteY132" fmla="*/ 37873 h 204661"/>
                <a:gd name="connsiteX133" fmla="*/ 4155588 w 5339595"/>
                <a:gd name="connsiteY133" fmla="*/ 59516 h 204661"/>
                <a:gd name="connsiteX134" fmla="*/ 4198873 w 5339595"/>
                <a:gd name="connsiteY134" fmla="*/ 54105 h 204661"/>
                <a:gd name="connsiteX135" fmla="*/ 4231337 w 5339595"/>
                <a:gd name="connsiteY135" fmla="*/ 32463 h 204661"/>
                <a:gd name="connsiteX136" fmla="*/ 4247569 w 5339595"/>
                <a:gd name="connsiteY136" fmla="*/ 37873 h 204661"/>
                <a:gd name="connsiteX137" fmla="*/ 4263801 w 5339595"/>
                <a:gd name="connsiteY137" fmla="*/ 64927 h 204661"/>
                <a:gd name="connsiteX138" fmla="*/ 4317907 w 5339595"/>
                <a:gd name="connsiteY138" fmla="*/ 54105 h 204661"/>
                <a:gd name="connsiteX139" fmla="*/ 4328729 w 5339595"/>
                <a:gd name="connsiteY139" fmla="*/ 43284 h 204661"/>
                <a:gd name="connsiteX140" fmla="*/ 4344961 w 5339595"/>
                <a:gd name="connsiteY140" fmla="*/ 32463 h 204661"/>
                <a:gd name="connsiteX141" fmla="*/ 4355782 w 5339595"/>
                <a:gd name="connsiteY141" fmla="*/ 21641 h 204661"/>
                <a:gd name="connsiteX142" fmla="*/ 4372014 w 5339595"/>
                <a:gd name="connsiteY142" fmla="*/ 16231 h 204661"/>
                <a:gd name="connsiteX143" fmla="*/ 4393657 w 5339595"/>
                <a:gd name="connsiteY143" fmla="*/ 21641 h 204661"/>
                <a:gd name="connsiteX144" fmla="*/ 4404478 w 5339595"/>
                <a:gd name="connsiteY144" fmla="*/ 37873 h 204661"/>
                <a:gd name="connsiteX145" fmla="*/ 4458584 w 5339595"/>
                <a:gd name="connsiteY145" fmla="*/ 32463 h 204661"/>
                <a:gd name="connsiteX146" fmla="*/ 4469406 w 5339595"/>
                <a:gd name="connsiteY146" fmla="*/ 21641 h 204661"/>
                <a:gd name="connsiteX147" fmla="*/ 4501870 w 5339595"/>
                <a:gd name="connsiteY147" fmla="*/ 10820 h 204661"/>
                <a:gd name="connsiteX148" fmla="*/ 4507280 w 5339595"/>
                <a:gd name="connsiteY148" fmla="*/ 27052 h 204661"/>
                <a:gd name="connsiteX149" fmla="*/ 4512691 w 5339595"/>
                <a:gd name="connsiteY149" fmla="*/ 48695 h 204661"/>
                <a:gd name="connsiteX150" fmla="*/ 4528923 w 5339595"/>
                <a:gd name="connsiteY150" fmla="*/ 59516 h 204661"/>
                <a:gd name="connsiteX151" fmla="*/ 4593851 w 5339595"/>
                <a:gd name="connsiteY151" fmla="*/ 43284 h 204661"/>
                <a:gd name="connsiteX152" fmla="*/ 4626315 w 5339595"/>
                <a:gd name="connsiteY152" fmla="*/ 5410 h 204661"/>
                <a:gd name="connsiteX153" fmla="*/ 4653368 w 5339595"/>
                <a:gd name="connsiteY153" fmla="*/ 32463 h 204661"/>
                <a:gd name="connsiteX154" fmla="*/ 4685832 w 5339595"/>
                <a:gd name="connsiteY154" fmla="*/ 27052 h 204661"/>
                <a:gd name="connsiteX155" fmla="*/ 4702064 w 5339595"/>
                <a:gd name="connsiteY155" fmla="*/ 16231 h 204661"/>
                <a:gd name="connsiteX156" fmla="*/ 4734528 w 5339595"/>
                <a:gd name="connsiteY156" fmla="*/ 5410 h 204661"/>
                <a:gd name="connsiteX157" fmla="*/ 4750760 w 5339595"/>
                <a:gd name="connsiteY157" fmla="*/ 16231 h 204661"/>
                <a:gd name="connsiteX158" fmla="*/ 4766992 w 5339595"/>
                <a:gd name="connsiteY158" fmla="*/ 32463 h 204661"/>
                <a:gd name="connsiteX159" fmla="*/ 4783223 w 5339595"/>
                <a:gd name="connsiteY159" fmla="*/ 37873 h 204661"/>
                <a:gd name="connsiteX160" fmla="*/ 4815687 w 5339595"/>
                <a:gd name="connsiteY160" fmla="*/ 27052 h 204661"/>
                <a:gd name="connsiteX161" fmla="*/ 4826509 w 5339595"/>
                <a:gd name="connsiteY161" fmla="*/ 16231 h 204661"/>
                <a:gd name="connsiteX162" fmla="*/ 4842741 w 5339595"/>
                <a:gd name="connsiteY162" fmla="*/ 10820 h 204661"/>
                <a:gd name="connsiteX163" fmla="*/ 4940132 w 5339595"/>
                <a:gd name="connsiteY163" fmla="*/ 27052 h 204661"/>
                <a:gd name="connsiteX164" fmla="*/ 4945543 w 5339595"/>
                <a:gd name="connsiteY164" fmla="*/ 43284 h 204661"/>
                <a:gd name="connsiteX165" fmla="*/ 4961775 w 5339595"/>
                <a:gd name="connsiteY165" fmla="*/ 54105 h 204661"/>
                <a:gd name="connsiteX166" fmla="*/ 4988828 w 5339595"/>
                <a:gd name="connsiteY166" fmla="*/ 70337 h 204661"/>
                <a:gd name="connsiteX167" fmla="*/ 5010471 w 5339595"/>
                <a:gd name="connsiteY167" fmla="*/ 64927 h 204661"/>
                <a:gd name="connsiteX168" fmla="*/ 5021292 w 5339595"/>
                <a:gd name="connsiteY168" fmla="*/ 32463 h 204661"/>
                <a:gd name="connsiteX169" fmla="*/ 5059167 w 5339595"/>
                <a:gd name="connsiteY169" fmla="*/ 48695 h 204661"/>
                <a:gd name="connsiteX170" fmla="*/ 5091631 w 5339595"/>
                <a:gd name="connsiteY170" fmla="*/ 59516 h 204661"/>
                <a:gd name="connsiteX171" fmla="*/ 5140326 w 5339595"/>
                <a:gd name="connsiteY171" fmla="*/ 64927 h 204661"/>
                <a:gd name="connsiteX172" fmla="*/ 5167380 w 5339595"/>
                <a:gd name="connsiteY172" fmla="*/ 81159 h 204661"/>
                <a:gd name="connsiteX173" fmla="*/ 5172790 w 5339595"/>
                <a:gd name="connsiteY173" fmla="*/ 64927 h 204661"/>
                <a:gd name="connsiteX174" fmla="*/ 5210665 w 5339595"/>
                <a:gd name="connsiteY174" fmla="*/ 75748 h 204661"/>
                <a:gd name="connsiteX175" fmla="*/ 5221486 w 5339595"/>
                <a:gd name="connsiteY175" fmla="*/ 91980 h 204661"/>
                <a:gd name="connsiteX176" fmla="*/ 5232307 w 5339595"/>
                <a:gd name="connsiteY176" fmla="*/ 59516 h 204661"/>
                <a:gd name="connsiteX177" fmla="*/ 5237718 w 5339595"/>
                <a:gd name="connsiteY177" fmla="*/ 43284 h 204661"/>
                <a:gd name="connsiteX178" fmla="*/ 5253950 w 5339595"/>
                <a:gd name="connsiteY178" fmla="*/ 48695 h 204661"/>
                <a:gd name="connsiteX179" fmla="*/ 5270182 w 5339595"/>
                <a:gd name="connsiteY179" fmla="*/ 81159 h 204661"/>
                <a:gd name="connsiteX180" fmla="*/ 5281003 w 5339595"/>
                <a:gd name="connsiteY180" fmla="*/ 97391 h 204661"/>
                <a:gd name="connsiteX181" fmla="*/ 5286414 w 5339595"/>
                <a:gd name="connsiteY181" fmla="*/ 113623 h 204661"/>
                <a:gd name="connsiteX182" fmla="*/ 5297235 w 5339595"/>
                <a:gd name="connsiteY182" fmla="*/ 129854 h 204661"/>
                <a:gd name="connsiteX183" fmla="*/ 5269336 w 5339595"/>
                <a:gd name="connsiteY183" fmla="*/ 183168 h 204661"/>
                <a:gd name="connsiteX184" fmla="*/ 4813079 w 5339595"/>
                <a:gd name="connsiteY184" fmla="*/ 178550 h 204661"/>
                <a:gd name="connsiteX185" fmla="*/ 14540 w 5339595"/>
                <a:gd name="connsiteY185" fmla="*/ 204653 h 204661"/>
                <a:gd name="connsiteX0" fmla="*/ 8894 w 5333949"/>
                <a:gd name="connsiteY0" fmla="*/ 204653 h 204661"/>
                <a:gd name="connsiteX1" fmla="*/ 263 w 5333949"/>
                <a:gd name="connsiteY1" fmla="*/ 103502 h 204661"/>
                <a:gd name="connsiteX2" fmla="*/ 5673 w 5333949"/>
                <a:gd name="connsiteY2" fmla="*/ 11441 h 204661"/>
                <a:gd name="connsiteX3" fmla="*/ 37847 w 5333949"/>
                <a:gd name="connsiteY3" fmla="*/ 5410 h 204661"/>
                <a:gd name="connsiteX4" fmla="*/ 91954 w 5333949"/>
                <a:gd name="connsiteY4" fmla="*/ 43284 h 204661"/>
                <a:gd name="connsiteX5" fmla="*/ 119007 w 5333949"/>
                <a:gd name="connsiteY5" fmla="*/ 75748 h 204661"/>
                <a:gd name="connsiteX6" fmla="*/ 135239 w 5333949"/>
                <a:gd name="connsiteY6" fmla="*/ 70337 h 204661"/>
                <a:gd name="connsiteX7" fmla="*/ 162292 w 5333949"/>
                <a:gd name="connsiteY7" fmla="*/ 54105 h 204661"/>
                <a:gd name="connsiteX8" fmla="*/ 194756 w 5333949"/>
                <a:gd name="connsiteY8" fmla="*/ 70337 h 204661"/>
                <a:gd name="connsiteX9" fmla="*/ 216399 w 5333949"/>
                <a:gd name="connsiteY9" fmla="*/ 64927 h 204661"/>
                <a:gd name="connsiteX10" fmla="*/ 248863 w 5333949"/>
                <a:gd name="connsiteY10" fmla="*/ 48695 h 204661"/>
                <a:gd name="connsiteX11" fmla="*/ 302969 w 5333949"/>
                <a:gd name="connsiteY11" fmla="*/ 64927 h 204661"/>
                <a:gd name="connsiteX12" fmla="*/ 319201 w 5333949"/>
                <a:gd name="connsiteY12" fmla="*/ 70337 h 204661"/>
                <a:gd name="connsiteX13" fmla="*/ 335433 w 5333949"/>
                <a:gd name="connsiteY13" fmla="*/ 81159 h 204661"/>
                <a:gd name="connsiteX14" fmla="*/ 394950 w 5333949"/>
                <a:gd name="connsiteY14" fmla="*/ 81159 h 204661"/>
                <a:gd name="connsiteX15" fmla="*/ 449057 w 5333949"/>
                <a:gd name="connsiteY15" fmla="*/ 81159 h 204661"/>
                <a:gd name="connsiteX16" fmla="*/ 503163 w 5333949"/>
                <a:gd name="connsiteY16" fmla="*/ 70337 h 204661"/>
                <a:gd name="connsiteX17" fmla="*/ 513985 w 5333949"/>
                <a:gd name="connsiteY17" fmla="*/ 59516 h 204661"/>
                <a:gd name="connsiteX18" fmla="*/ 530217 w 5333949"/>
                <a:gd name="connsiteY18" fmla="*/ 64927 h 204661"/>
                <a:gd name="connsiteX19" fmla="*/ 557270 w 5333949"/>
                <a:gd name="connsiteY19" fmla="*/ 70337 h 204661"/>
                <a:gd name="connsiteX20" fmla="*/ 584323 w 5333949"/>
                <a:gd name="connsiteY20" fmla="*/ 64927 h 204661"/>
                <a:gd name="connsiteX21" fmla="*/ 600555 w 5333949"/>
                <a:gd name="connsiteY21" fmla="*/ 59516 h 204661"/>
                <a:gd name="connsiteX22" fmla="*/ 616787 w 5333949"/>
                <a:gd name="connsiteY22" fmla="*/ 70337 h 204661"/>
                <a:gd name="connsiteX23" fmla="*/ 627608 w 5333949"/>
                <a:gd name="connsiteY23" fmla="*/ 86569 h 204661"/>
                <a:gd name="connsiteX24" fmla="*/ 681715 w 5333949"/>
                <a:gd name="connsiteY24" fmla="*/ 86569 h 204661"/>
                <a:gd name="connsiteX25" fmla="*/ 697947 w 5333949"/>
                <a:gd name="connsiteY25" fmla="*/ 75748 h 204661"/>
                <a:gd name="connsiteX26" fmla="*/ 730411 w 5333949"/>
                <a:gd name="connsiteY26" fmla="*/ 86569 h 204661"/>
                <a:gd name="connsiteX27" fmla="*/ 741232 w 5333949"/>
                <a:gd name="connsiteY27" fmla="*/ 97391 h 204661"/>
                <a:gd name="connsiteX28" fmla="*/ 779106 w 5333949"/>
                <a:gd name="connsiteY28" fmla="*/ 97391 h 204661"/>
                <a:gd name="connsiteX29" fmla="*/ 795338 w 5333949"/>
                <a:gd name="connsiteY29" fmla="*/ 86569 h 204661"/>
                <a:gd name="connsiteX30" fmla="*/ 811570 w 5333949"/>
                <a:gd name="connsiteY30" fmla="*/ 64927 h 204661"/>
                <a:gd name="connsiteX31" fmla="*/ 827802 w 5333949"/>
                <a:gd name="connsiteY31" fmla="*/ 59516 h 204661"/>
                <a:gd name="connsiteX32" fmla="*/ 844034 w 5333949"/>
                <a:gd name="connsiteY32" fmla="*/ 70337 h 204661"/>
                <a:gd name="connsiteX33" fmla="*/ 876498 w 5333949"/>
                <a:gd name="connsiteY33" fmla="*/ 81159 h 204661"/>
                <a:gd name="connsiteX34" fmla="*/ 919783 w 5333949"/>
                <a:gd name="connsiteY34" fmla="*/ 75748 h 204661"/>
                <a:gd name="connsiteX35" fmla="*/ 936015 w 5333949"/>
                <a:gd name="connsiteY35" fmla="*/ 70337 h 204661"/>
                <a:gd name="connsiteX36" fmla="*/ 925194 w 5333949"/>
                <a:gd name="connsiteY36" fmla="*/ 54105 h 204661"/>
                <a:gd name="connsiteX37" fmla="*/ 952247 w 5333949"/>
                <a:gd name="connsiteY37" fmla="*/ 59516 h 204661"/>
                <a:gd name="connsiteX38" fmla="*/ 1033407 w 5333949"/>
                <a:gd name="connsiteY38" fmla="*/ 64927 h 204661"/>
                <a:gd name="connsiteX39" fmla="*/ 1092924 w 5333949"/>
                <a:gd name="connsiteY39" fmla="*/ 81159 h 204661"/>
                <a:gd name="connsiteX40" fmla="*/ 1103746 w 5333949"/>
                <a:gd name="connsiteY40" fmla="*/ 70337 h 204661"/>
                <a:gd name="connsiteX41" fmla="*/ 1119977 w 5333949"/>
                <a:gd name="connsiteY41" fmla="*/ 75748 h 204661"/>
                <a:gd name="connsiteX42" fmla="*/ 1141620 w 5333949"/>
                <a:gd name="connsiteY42" fmla="*/ 81159 h 204661"/>
                <a:gd name="connsiteX43" fmla="*/ 1201137 w 5333949"/>
                <a:gd name="connsiteY43" fmla="*/ 75748 h 204661"/>
                <a:gd name="connsiteX44" fmla="*/ 1217369 w 5333949"/>
                <a:gd name="connsiteY44" fmla="*/ 70337 h 204661"/>
                <a:gd name="connsiteX45" fmla="*/ 1249833 w 5333949"/>
                <a:gd name="connsiteY45" fmla="*/ 86569 h 204661"/>
                <a:gd name="connsiteX46" fmla="*/ 1293118 w 5333949"/>
                <a:gd name="connsiteY46" fmla="*/ 81159 h 204661"/>
                <a:gd name="connsiteX47" fmla="*/ 1309350 w 5333949"/>
                <a:gd name="connsiteY47" fmla="*/ 75748 h 204661"/>
                <a:gd name="connsiteX48" fmla="*/ 1330993 w 5333949"/>
                <a:gd name="connsiteY48" fmla="*/ 54105 h 204661"/>
                <a:gd name="connsiteX49" fmla="*/ 1368867 w 5333949"/>
                <a:gd name="connsiteY49" fmla="*/ 54105 h 204661"/>
                <a:gd name="connsiteX50" fmla="*/ 1390510 w 5333949"/>
                <a:gd name="connsiteY50" fmla="*/ 32463 h 204661"/>
                <a:gd name="connsiteX51" fmla="*/ 1460848 w 5333949"/>
                <a:gd name="connsiteY51" fmla="*/ 21641 h 204661"/>
                <a:gd name="connsiteX52" fmla="*/ 1482491 w 5333949"/>
                <a:gd name="connsiteY52" fmla="*/ 16231 h 204661"/>
                <a:gd name="connsiteX53" fmla="*/ 1504134 w 5333949"/>
                <a:gd name="connsiteY53" fmla="*/ 37873 h 204661"/>
                <a:gd name="connsiteX54" fmla="*/ 1509544 w 5333949"/>
                <a:gd name="connsiteY54" fmla="*/ 59516 h 204661"/>
                <a:gd name="connsiteX55" fmla="*/ 1579883 w 5333949"/>
                <a:gd name="connsiteY55" fmla="*/ 64927 h 204661"/>
                <a:gd name="connsiteX56" fmla="*/ 1612347 w 5333949"/>
                <a:gd name="connsiteY56" fmla="*/ 75748 h 204661"/>
                <a:gd name="connsiteX57" fmla="*/ 1628579 w 5333949"/>
                <a:gd name="connsiteY57" fmla="*/ 86569 h 204661"/>
                <a:gd name="connsiteX58" fmla="*/ 1650221 w 5333949"/>
                <a:gd name="connsiteY58" fmla="*/ 91980 h 204661"/>
                <a:gd name="connsiteX59" fmla="*/ 1698917 w 5333949"/>
                <a:gd name="connsiteY59" fmla="*/ 86569 h 204661"/>
                <a:gd name="connsiteX60" fmla="*/ 1709738 w 5333949"/>
                <a:gd name="connsiteY60" fmla="*/ 70337 h 204661"/>
                <a:gd name="connsiteX61" fmla="*/ 1720560 w 5333949"/>
                <a:gd name="connsiteY61" fmla="*/ 59516 h 204661"/>
                <a:gd name="connsiteX62" fmla="*/ 1736792 w 5333949"/>
                <a:gd name="connsiteY62" fmla="*/ 64927 h 204661"/>
                <a:gd name="connsiteX63" fmla="*/ 1747613 w 5333949"/>
                <a:gd name="connsiteY63" fmla="*/ 81159 h 204661"/>
                <a:gd name="connsiteX64" fmla="*/ 1780077 w 5333949"/>
                <a:gd name="connsiteY64" fmla="*/ 91980 h 204661"/>
                <a:gd name="connsiteX65" fmla="*/ 1812541 w 5333949"/>
                <a:gd name="connsiteY65" fmla="*/ 86569 h 204661"/>
                <a:gd name="connsiteX66" fmla="*/ 1828773 w 5333949"/>
                <a:gd name="connsiteY66" fmla="*/ 81159 h 204661"/>
                <a:gd name="connsiteX67" fmla="*/ 1915343 w 5333949"/>
                <a:gd name="connsiteY67" fmla="*/ 75748 h 204661"/>
                <a:gd name="connsiteX68" fmla="*/ 1953218 w 5333949"/>
                <a:gd name="connsiteY68" fmla="*/ 86569 h 204661"/>
                <a:gd name="connsiteX69" fmla="*/ 2018146 w 5333949"/>
                <a:gd name="connsiteY69" fmla="*/ 81159 h 204661"/>
                <a:gd name="connsiteX70" fmla="*/ 2045199 w 5333949"/>
                <a:gd name="connsiteY70" fmla="*/ 64927 h 204661"/>
                <a:gd name="connsiteX71" fmla="*/ 2066841 w 5333949"/>
                <a:gd name="connsiteY71" fmla="*/ 37873 h 204661"/>
                <a:gd name="connsiteX72" fmla="*/ 2077663 w 5333949"/>
                <a:gd name="connsiteY72" fmla="*/ 27052 h 204661"/>
                <a:gd name="connsiteX73" fmla="*/ 2088484 w 5333949"/>
                <a:gd name="connsiteY73" fmla="*/ 43284 h 204661"/>
                <a:gd name="connsiteX74" fmla="*/ 2120948 w 5333949"/>
                <a:gd name="connsiteY74" fmla="*/ 59516 h 204661"/>
                <a:gd name="connsiteX75" fmla="*/ 2169644 w 5333949"/>
                <a:gd name="connsiteY75" fmla="*/ 54105 h 204661"/>
                <a:gd name="connsiteX76" fmla="*/ 2185876 w 5333949"/>
                <a:gd name="connsiteY76" fmla="*/ 48695 h 204661"/>
                <a:gd name="connsiteX77" fmla="*/ 2272446 w 5333949"/>
                <a:gd name="connsiteY77" fmla="*/ 59516 h 204661"/>
                <a:gd name="connsiteX78" fmla="*/ 2321142 w 5333949"/>
                <a:gd name="connsiteY78" fmla="*/ 54105 h 204661"/>
                <a:gd name="connsiteX79" fmla="*/ 2364427 w 5333949"/>
                <a:gd name="connsiteY79" fmla="*/ 48695 h 204661"/>
                <a:gd name="connsiteX80" fmla="*/ 2407712 w 5333949"/>
                <a:gd name="connsiteY80" fmla="*/ 43284 h 204661"/>
                <a:gd name="connsiteX81" fmla="*/ 2423944 w 5333949"/>
                <a:gd name="connsiteY81" fmla="*/ 54105 h 204661"/>
                <a:gd name="connsiteX82" fmla="*/ 2440176 w 5333949"/>
                <a:gd name="connsiteY82" fmla="*/ 59516 h 204661"/>
                <a:gd name="connsiteX83" fmla="*/ 2526747 w 5333949"/>
                <a:gd name="connsiteY83" fmla="*/ 54105 h 204661"/>
                <a:gd name="connsiteX84" fmla="*/ 2542979 w 5333949"/>
                <a:gd name="connsiteY84" fmla="*/ 43284 h 204661"/>
                <a:gd name="connsiteX85" fmla="*/ 2575443 w 5333949"/>
                <a:gd name="connsiteY85" fmla="*/ 21641 h 204661"/>
                <a:gd name="connsiteX86" fmla="*/ 2618728 w 5333949"/>
                <a:gd name="connsiteY86" fmla="*/ 54105 h 204661"/>
                <a:gd name="connsiteX87" fmla="*/ 2640370 w 5333949"/>
                <a:gd name="connsiteY87" fmla="*/ 59516 h 204661"/>
                <a:gd name="connsiteX88" fmla="*/ 2651192 w 5333949"/>
                <a:gd name="connsiteY88" fmla="*/ 70337 h 204661"/>
                <a:gd name="connsiteX89" fmla="*/ 2716119 w 5333949"/>
                <a:gd name="connsiteY89" fmla="*/ 54105 h 204661"/>
                <a:gd name="connsiteX90" fmla="*/ 2726941 w 5333949"/>
                <a:gd name="connsiteY90" fmla="*/ 43284 h 204661"/>
                <a:gd name="connsiteX91" fmla="*/ 2781047 w 5333949"/>
                <a:gd name="connsiteY91" fmla="*/ 37873 h 204661"/>
                <a:gd name="connsiteX92" fmla="*/ 2791869 w 5333949"/>
                <a:gd name="connsiteY92" fmla="*/ 27052 h 204661"/>
                <a:gd name="connsiteX93" fmla="*/ 2797279 w 5333949"/>
                <a:gd name="connsiteY93" fmla="*/ 10820 h 204661"/>
                <a:gd name="connsiteX94" fmla="*/ 2813511 w 5333949"/>
                <a:gd name="connsiteY94" fmla="*/ 16231 h 204661"/>
                <a:gd name="connsiteX95" fmla="*/ 2862207 w 5333949"/>
                <a:gd name="connsiteY95" fmla="*/ 54105 h 204661"/>
                <a:gd name="connsiteX96" fmla="*/ 2900082 w 5333949"/>
                <a:gd name="connsiteY96" fmla="*/ 43284 h 204661"/>
                <a:gd name="connsiteX97" fmla="*/ 2921724 w 5333949"/>
                <a:gd name="connsiteY97" fmla="*/ 48695 h 204661"/>
                <a:gd name="connsiteX98" fmla="*/ 2932546 w 5333949"/>
                <a:gd name="connsiteY98" fmla="*/ 59516 h 204661"/>
                <a:gd name="connsiteX99" fmla="*/ 2986652 w 5333949"/>
                <a:gd name="connsiteY99" fmla="*/ 59516 h 204661"/>
                <a:gd name="connsiteX100" fmla="*/ 3029937 w 5333949"/>
                <a:gd name="connsiteY100" fmla="*/ 37873 h 204661"/>
                <a:gd name="connsiteX101" fmla="*/ 3062401 w 5333949"/>
                <a:gd name="connsiteY101" fmla="*/ 32463 h 204661"/>
                <a:gd name="connsiteX102" fmla="*/ 3094865 w 5333949"/>
                <a:gd name="connsiteY102" fmla="*/ 21641 h 204661"/>
                <a:gd name="connsiteX103" fmla="*/ 3111097 w 5333949"/>
                <a:gd name="connsiteY103" fmla="*/ 16231 h 204661"/>
                <a:gd name="connsiteX104" fmla="*/ 3116508 w 5333949"/>
                <a:gd name="connsiteY104" fmla="*/ 32463 h 204661"/>
                <a:gd name="connsiteX105" fmla="*/ 3197667 w 5333949"/>
                <a:gd name="connsiteY105" fmla="*/ 43284 h 204661"/>
                <a:gd name="connsiteX106" fmla="*/ 3219310 w 5333949"/>
                <a:gd name="connsiteY106" fmla="*/ 48695 h 204661"/>
                <a:gd name="connsiteX107" fmla="*/ 3246363 w 5333949"/>
                <a:gd name="connsiteY107" fmla="*/ 70337 h 204661"/>
                <a:gd name="connsiteX108" fmla="*/ 3322112 w 5333949"/>
                <a:gd name="connsiteY108" fmla="*/ 54105 h 204661"/>
                <a:gd name="connsiteX109" fmla="*/ 3332934 w 5333949"/>
                <a:gd name="connsiteY109" fmla="*/ 43284 h 204661"/>
                <a:gd name="connsiteX110" fmla="*/ 3365398 w 5333949"/>
                <a:gd name="connsiteY110" fmla="*/ 48695 h 204661"/>
                <a:gd name="connsiteX111" fmla="*/ 3381630 w 5333949"/>
                <a:gd name="connsiteY111" fmla="*/ 54105 h 204661"/>
                <a:gd name="connsiteX112" fmla="*/ 3451968 w 5333949"/>
                <a:gd name="connsiteY112" fmla="*/ 48695 h 204661"/>
                <a:gd name="connsiteX113" fmla="*/ 3506075 w 5333949"/>
                <a:gd name="connsiteY113" fmla="*/ 37873 h 204661"/>
                <a:gd name="connsiteX114" fmla="*/ 3522306 w 5333949"/>
                <a:gd name="connsiteY114" fmla="*/ 64927 h 204661"/>
                <a:gd name="connsiteX115" fmla="*/ 3538538 w 5333949"/>
                <a:gd name="connsiteY115" fmla="*/ 59516 h 204661"/>
                <a:gd name="connsiteX116" fmla="*/ 3565592 w 5333949"/>
                <a:gd name="connsiteY116" fmla="*/ 54105 h 204661"/>
                <a:gd name="connsiteX117" fmla="*/ 3657573 w 5333949"/>
                <a:gd name="connsiteY117" fmla="*/ 43284 h 204661"/>
                <a:gd name="connsiteX118" fmla="*/ 3684626 w 5333949"/>
                <a:gd name="connsiteY118" fmla="*/ 48695 h 204661"/>
                <a:gd name="connsiteX119" fmla="*/ 3744143 w 5333949"/>
                <a:gd name="connsiteY119" fmla="*/ 43284 h 204661"/>
                <a:gd name="connsiteX120" fmla="*/ 3760375 w 5333949"/>
                <a:gd name="connsiteY120" fmla="*/ 48695 h 204661"/>
                <a:gd name="connsiteX121" fmla="*/ 3776607 w 5333949"/>
                <a:gd name="connsiteY121" fmla="*/ 59516 h 204661"/>
                <a:gd name="connsiteX122" fmla="*/ 3814482 w 5333949"/>
                <a:gd name="connsiteY122" fmla="*/ 54105 h 204661"/>
                <a:gd name="connsiteX123" fmla="*/ 3879409 w 5333949"/>
                <a:gd name="connsiteY123" fmla="*/ 37873 h 204661"/>
                <a:gd name="connsiteX124" fmla="*/ 3944337 w 5333949"/>
                <a:gd name="connsiteY124" fmla="*/ 43284 h 204661"/>
                <a:gd name="connsiteX125" fmla="*/ 3965980 w 5333949"/>
                <a:gd name="connsiteY125" fmla="*/ 21641 h 204661"/>
                <a:gd name="connsiteX126" fmla="*/ 3998444 w 5333949"/>
                <a:gd name="connsiteY126" fmla="*/ 37873 h 204661"/>
                <a:gd name="connsiteX127" fmla="*/ 4009265 w 5333949"/>
                <a:gd name="connsiteY127" fmla="*/ 48695 h 204661"/>
                <a:gd name="connsiteX128" fmla="*/ 4025497 w 5333949"/>
                <a:gd name="connsiteY128" fmla="*/ 54105 h 204661"/>
                <a:gd name="connsiteX129" fmla="*/ 4068782 w 5333949"/>
                <a:gd name="connsiteY129" fmla="*/ 48695 h 204661"/>
                <a:gd name="connsiteX130" fmla="*/ 4079604 w 5333949"/>
                <a:gd name="connsiteY130" fmla="*/ 37873 h 204661"/>
                <a:gd name="connsiteX131" fmla="*/ 4095835 w 5333949"/>
                <a:gd name="connsiteY131" fmla="*/ 32463 h 204661"/>
                <a:gd name="connsiteX132" fmla="*/ 4117478 w 5333949"/>
                <a:gd name="connsiteY132" fmla="*/ 37873 h 204661"/>
                <a:gd name="connsiteX133" fmla="*/ 4149942 w 5333949"/>
                <a:gd name="connsiteY133" fmla="*/ 59516 h 204661"/>
                <a:gd name="connsiteX134" fmla="*/ 4193227 w 5333949"/>
                <a:gd name="connsiteY134" fmla="*/ 54105 h 204661"/>
                <a:gd name="connsiteX135" fmla="*/ 4225691 w 5333949"/>
                <a:gd name="connsiteY135" fmla="*/ 32463 h 204661"/>
                <a:gd name="connsiteX136" fmla="*/ 4241923 w 5333949"/>
                <a:gd name="connsiteY136" fmla="*/ 37873 h 204661"/>
                <a:gd name="connsiteX137" fmla="*/ 4258155 w 5333949"/>
                <a:gd name="connsiteY137" fmla="*/ 64927 h 204661"/>
                <a:gd name="connsiteX138" fmla="*/ 4312261 w 5333949"/>
                <a:gd name="connsiteY138" fmla="*/ 54105 h 204661"/>
                <a:gd name="connsiteX139" fmla="*/ 4323083 w 5333949"/>
                <a:gd name="connsiteY139" fmla="*/ 43284 h 204661"/>
                <a:gd name="connsiteX140" fmla="*/ 4339315 w 5333949"/>
                <a:gd name="connsiteY140" fmla="*/ 32463 h 204661"/>
                <a:gd name="connsiteX141" fmla="*/ 4350136 w 5333949"/>
                <a:gd name="connsiteY141" fmla="*/ 21641 h 204661"/>
                <a:gd name="connsiteX142" fmla="*/ 4366368 w 5333949"/>
                <a:gd name="connsiteY142" fmla="*/ 16231 h 204661"/>
                <a:gd name="connsiteX143" fmla="*/ 4388011 w 5333949"/>
                <a:gd name="connsiteY143" fmla="*/ 21641 h 204661"/>
                <a:gd name="connsiteX144" fmla="*/ 4398832 w 5333949"/>
                <a:gd name="connsiteY144" fmla="*/ 37873 h 204661"/>
                <a:gd name="connsiteX145" fmla="*/ 4452938 w 5333949"/>
                <a:gd name="connsiteY145" fmla="*/ 32463 h 204661"/>
                <a:gd name="connsiteX146" fmla="*/ 4463760 w 5333949"/>
                <a:gd name="connsiteY146" fmla="*/ 21641 h 204661"/>
                <a:gd name="connsiteX147" fmla="*/ 4496224 w 5333949"/>
                <a:gd name="connsiteY147" fmla="*/ 10820 h 204661"/>
                <a:gd name="connsiteX148" fmla="*/ 4501634 w 5333949"/>
                <a:gd name="connsiteY148" fmla="*/ 27052 h 204661"/>
                <a:gd name="connsiteX149" fmla="*/ 4507045 w 5333949"/>
                <a:gd name="connsiteY149" fmla="*/ 48695 h 204661"/>
                <a:gd name="connsiteX150" fmla="*/ 4523277 w 5333949"/>
                <a:gd name="connsiteY150" fmla="*/ 59516 h 204661"/>
                <a:gd name="connsiteX151" fmla="*/ 4588205 w 5333949"/>
                <a:gd name="connsiteY151" fmla="*/ 43284 h 204661"/>
                <a:gd name="connsiteX152" fmla="*/ 4620669 w 5333949"/>
                <a:gd name="connsiteY152" fmla="*/ 5410 h 204661"/>
                <a:gd name="connsiteX153" fmla="*/ 4647722 w 5333949"/>
                <a:gd name="connsiteY153" fmla="*/ 32463 h 204661"/>
                <a:gd name="connsiteX154" fmla="*/ 4680186 w 5333949"/>
                <a:gd name="connsiteY154" fmla="*/ 27052 h 204661"/>
                <a:gd name="connsiteX155" fmla="*/ 4696418 w 5333949"/>
                <a:gd name="connsiteY155" fmla="*/ 16231 h 204661"/>
                <a:gd name="connsiteX156" fmla="*/ 4728882 w 5333949"/>
                <a:gd name="connsiteY156" fmla="*/ 5410 h 204661"/>
                <a:gd name="connsiteX157" fmla="*/ 4745114 w 5333949"/>
                <a:gd name="connsiteY157" fmla="*/ 16231 h 204661"/>
                <a:gd name="connsiteX158" fmla="*/ 4761346 w 5333949"/>
                <a:gd name="connsiteY158" fmla="*/ 32463 h 204661"/>
                <a:gd name="connsiteX159" fmla="*/ 4777577 w 5333949"/>
                <a:gd name="connsiteY159" fmla="*/ 37873 h 204661"/>
                <a:gd name="connsiteX160" fmla="*/ 4810041 w 5333949"/>
                <a:gd name="connsiteY160" fmla="*/ 27052 h 204661"/>
                <a:gd name="connsiteX161" fmla="*/ 4820863 w 5333949"/>
                <a:gd name="connsiteY161" fmla="*/ 16231 h 204661"/>
                <a:gd name="connsiteX162" fmla="*/ 4837095 w 5333949"/>
                <a:gd name="connsiteY162" fmla="*/ 10820 h 204661"/>
                <a:gd name="connsiteX163" fmla="*/ 4934486 w 5333949"/>
                <a:gd name="connsiteY163" fmla="*/ 27052 h 204661"/>
                <a:gd name="connsiteX164" fmla="*/ 4939897 w 5333949"/>
                <a:gd name="connsiteY164" fmla="*/ 43284 h 204661"/>
                <a:gd name="connsiteX165" fmla="*/ 4956129 w 5333949"/>
                <a:gd name="connsiteY165" fmla="*/ 54105 h 204661"/>
                <a:gd name="connsiteX166" fmla="*/ 4983182 w 5333949"/>
                <a:gd name="connsiteY166" fmla="*/ 70337 h 204661"/>
                <a:gd name="connsiteX167" fmla="*/ 5004825 w 5333949"/>
                <a:gd name="connsiteY167" fmla="*/ 64927 h 204661"/>
                <a:gd name="connsiteX168" fmla="*/ 5015646 w 5333949"/>
                <a:gd name="connsiteY168" fmla="*/ 32463 h 204661"/>
                <a:gd name="connsiteX169" fmla="*/ 5053521 w 5333949"/>
                <a:gd name="connsiteY169" fmla="*/ 48695 h 204661"/>
                <a:gd name="connsiteX170" fmla="*/ 5085985 w 5333949"/>
                <a:gd name="connsiteY170" fmla="*/ 59516 h 204661"/>
                <a:gd name="connsiteX171" fmla="*/ 5134680 w 5333949"/>
                <a:gd name="connsiteY171" fmla="*/ 64927 h 204661"/>
                <a:gd name="connsiteX172" fmla="*/ 5161734 w 5333949"/>
                <a:gd name="connsiteY172" fmla="*/ 81159 h 204661"/>
                <a:gd name="connsiteX173" fmla="*/ 5167144 w 5333949"/>
                <a:gd name="connsiteY173" fmla="*/ 64927 h 204661"/>
                <a:gd name="connsiteX174" fmla="*/ 5205019 w 5333949"/>
                <a:gd name="connsiteY174" fmla="*/ 75748 h 204661"/>
                <a:gd name="connsiteX175" fmla="*/ 5215840 w 5333949"/>
                <a:gd name="connsiteY175" fmla="*/ 91980 h 204661"/>
                <a:gd name="connsiteX176" fmla="*/ 5226661 w 5333949"/>
                <a:gd name="connsiteY176" fmla="*/ 59516 h 204661"/>
                <a:gd name="connsiteX177" fmla="*/ 5232072 w 5333949"/>
                <a:gd name="connsiteY177" fmla="*/ 43284 h 204661"/>
                <a:gd name="connsiteX178" fmla="*/ 5248304 w 5333949"/>
                <a:gd name="connsiteY178" fmla="*/ 48695 h 204661"/>
                <a:gd name="connsiteX179" fmla="*/ 5264536 w 5333949"/>
                <a:gd name="connsiteY179" fmla="*/ 81159 h 204661"/>
                <a:gd name="connsiteX180" fmla="*/ 5275357 w 5333949"/>
                <a:gd name="connsiteY180" fmla="*/ 97391 h 204661"/>
                <a:gd name="connsiteX181" fmla="*/ 5280768 w 5333949"/>
                <a:gd name="connsiteY181" fmla="*/ 113623 h 204661"/>
                <a:gd name="connsiteX182" fmla="*/ 5291589 w 5333949"/>
                <a:gd name="connsiteY182" fmla="*/ 129854 h 204661"/>
                <a:gd name="connsiteX183" fmla="*/ 5263690 w 5333949"/>
                <a:gd name="connsiteY183" fmla="*/ 183168 h 204661"/>
                <a:gd name="connsiteX184" fmla="*/ 4807433 w 5333949"/>
                <a:gd name="connsiteY184" fmla="*/ 178550 h 204661"/>
                <a:gd name="connsiteX185" fmla="*/ 8894 w 5333949"/>
                <a:gd name="connsiteY185" fmla="*/ 204653 h 204661"/>
                <a:gd name="connsiteX0" fmla="*/ 9637 w 5334692"/>
                <a:gd name="connsiteY0" fmla="*/ 204653 h 204661"/>
                <a:gd name="connsiteX1" fmla="*/ 1006 w 5334692"/>
                <a:gd name="connsiteY1" fmla="*/ 103502 h 204661"/>
                <a:gd name="connsiteX2" fmla="*/ 6416 w 5334692"/>
                <a:gd name="connsiteY2" fmla="*/ 11441 h 204661"/>
                <a:gd name="connsiteX3" fmla="*/ 56432 w 5334692"/>
                <a:gd name="connsiteY3" fmla="*/ 18791 h 204661"/>
                <a:gd name="connsiteX4" fmla="*/ 92697 w 5334692"/>
                <a:gd name="connsiteY4" fmla="*/ 43284 h 204661"/>
                <a:gd name="connsiteX5" fmla="*/ 119750 w 5334692"/>
                <a:gd name="connsiteY5" fmla="*/ 75748 h 204661"/>
                <a:gd name="connsiteX6" fmla="*/ 135982 w 5334692"/>
                <a:gd name="connsiteY6" fmla="*/ 70337 h 204661"/>
                <a:gd name="connsiteX7" fmla="*/ 163035 w 5334692"/>
                <a:gd name="connsiteY7" fmla="*/ 54105 h 204661"/>
                <a:gd name="connsiteX8" fmla="*/ 195499 w 5334692"/>
                <a:gd name="connsiteY8" fmla="*/ 70337 h 204661"/>
                <a:gd name="connsiteX9" fmla="*/ 217142 w 5334692"/>
                <a:gd name="connsiteY9" fmla="*/ 64927 h 204661"/>
                <a:gd name="connsiteX10" fmla="*/ 249606 w 5334692"/>
                <a:gd name="connsiteY10" fmla="*/ 48695 h 204661"/>
                <a:gd name="connsiteX11" fmla="*/ 303712 w 5334692"/>
                <a:gd name="connsiteY11" fmla="*/ 64927 h 204661"/>
                <a:gd name="connsiteX12" fmla="*/ 319944 w 5334692"/>
                <a:gd name="connsiteY12" fmla="*/ 70337 h 204661"/>
                <a:gd name="connsiteX13" fmla="*/ 336176 w 5334692"/>
                <a:gd name="connsiteY13" fmla="*/ 81159 h 204661"/>
                <a:gd name="connsiteX14" fmla="*/ 395693 w 5334692"/>
                <a:gd name="connsiteY14" fmla="*/ 81159 h 204661"/>
                <a:gd name="connsiteX15" fmla="*/ 449800 w 5334692"/>
                <a:gd name="connsiteY15" fmla="*/ 81159 h 204661"/>
                <a:gd name="connsiteX16" fmla="*/ 503906 w 5334692"/>
                <a:gd name="connsiteY16" fmla="*/ 70337 h 204661"/>
                <a:gd name="connsiteX17" fmla="*/ 514728 w 5334692"/>
                <a:gd name="connsiteY17" fmla="*/ 59516 h 204661"/>
                <a:gd name="connsiteX18" fmla="*/ 530960 w 5334692"/>
                <a:gd name="connsiteY18" fmla="*/ 64927 h 204661"/>
                <a:gd name="connsiteX19" fmla="*/ 558013 w 5334692"/>
                <a:gd name="connsiteY19" fmla="*/ 70337 h 204661"/>
                <a:gd name="connsiteX20" fmla="*/ 585066 w 5334692"/>
                <a:gd name="connsiteY20" fmla="*/ 64927 h 204661"/>
                <a:gd name="connsiteX21" fmla="*/ 601298 w 5334692"/>
                <a:gd name="connsiteY21" fmla="*/ 59516 h 204661"/>
                <a:gd name="connsiteX22" fmla="*/ 617530 w 5334692"/>
                <a:gd name="connsiteY22" fmla="*/ 70337 h 204661"/>
                <a:gd name="connsiteX23" fmla="*/ 628351 w 5334692"/>
                <a:gd name="connsiteY23" fmla="*/ 86569 h 204661"/>
                <a:gd name="connsiteX24" fmla="*/ 682458 w 5334692"/>
                <a:gd name="connsiteY24" fmla="*/ 86569 h 204661"/>
                <a:gd name="connsiteX25" fmla="*/ 698690 w 5334692"/>
                <a:gd name="connsiteY25" fmla="*/ 75748 h 204661"/>
                <a:gd name="connsiteX26" fmla="*/ 731154 w 5334692"/>
                <a:gd name="connsiteY26" fmla="*/ 86569 h 204661"/>
                <a:gd name="connsiteX27" fmla="*/ 741975 w 5334692"/>
                <a:gd name="connsiteY27" fmla="*/ 97391 h 204661"/>
                <a:gd name="connsiteX28" fmla="*/ 779849 w 5334692"/>
                <a:gd name="connsiteY28" fmla="*/ 97391 h 204661"/>
                <a:gd name="connsiteX29" fmla="*/ 796081 w 5334692"/>
                <a:gd name="connsiteY29" fmla="*/ 86569 h 204661"/>
                <a:gd name="connsiteX30" fmla="*/ 812313 w 5334692"/>
                <a:gd name="connsiteY30" fmla="*/ 64927 h 204661"/>
                <a:gd name="connsiteX31" fmla="*/ 828545 w 5334692"/>
                <a:gd name="connsiteY31" fmla="*/ 59516 h 204661"/>
                <a:gd name="connsiteX32" fmla="*/ 844777 w 5334692"/>
                <a:gd name="connsiteY32" fmla="*/ 70337 h 204661"/>
                <a:gd name="connsiteX33" fmla="*/ 877241 w 5334692"/>
                <a:gd name="connsiteY33" fmla="*/ 81159 h 204661"/>
                <a:gd name="connsiteX34" fmla="*/ 920526 w 5334692"/>
                <a:gd name="connsiteY34" fmla="*/ 75748 h 204661"/>
                <a:gd name="connsiteX35" fmla="*/ 936758 w 5334692"/>
                <a:gd name="connsiteY35" fmla="*/ 70337 h 204661"/>
                <a:gd name="connsiteX36" fmla="*/ 925937 w 5334692"/>
                <a:gd name="connsiteY36" fmla="*/ 54105 h 204661"/>
                <a:gd name="connsiteX37" fmla="*/ 952990 w 5334692"/>
                <a:gd name="connsiteY37" fmla="*/ 59516 h 204661"/>
                <a:gd name="connsiteX38" fmla="*/ 1034150 w 5334692"/>
                <a:gd name="connsiteY38" fmla="*/ 64927 h 204661"/>
                <a:gd name="connsiteX39" fmla="*/ 1093667 w 5334692"/>
                <a:gd name="connsiteY39" fmla="*/ 81159 h 204661"/>
                <a:gd name="connsiteX40" fmla="*/ 1104489 w 5334692"/>
                <a:gd name="connsiteY40" fmla="*/ 70337 h 204661"/>
                <a:gd name="connsiteX41" fmla="*/ 1120720 w 5334692"/>
                <a:gd name="connsiteY41" fmla="*/ 75748 h 204661"/>
                <a:gd name="connsiteX42" fmla="*/ 1142363 w 5334692"/>
                <a:gd name="connsiteY42" fmla="*/ 81159 h 204661"/>
                <a:gd name="connsiteX43" fmla="*/ 1201880 w 5334692"/>
                <a:gd name="connsiteY43" fmla="*/ 75748 h 204661"/>
                <a:gd name="connsiteX44" fmla="*/ 1218112 w 5334692"/>
                <a:gd name="connsiteY44" fmla="*/ 70337 h 204661"/>
                <a:gd name="connsiteX45" fmla="*/ 1250576 w 5334692"/>
                <a:gd name="connsiteY45" fmla="*/ 86569 h 204661"/>
                <a:gd name="connsiteX46" fmla="*/ 1293861 w 5334692"/>
                <a:gd name="connsiteY46" fmla="*/ 81159 h 204661"/>
                <a:gd name="connsiteX47" fmla="*/ 1310093 w 5334692"/>
                <a:gd name="connsiteY47" fmla="*/ 75748 h 204661"/>
                <a:gd name="connsiteX48" fmla="*/ 1331736 w 5334692"/>
                <a:gd name="connsiteY48" fmla="*/ 54105 h 204661"/>
                <a:gd name="connsiteX49" fmla="*/ 1369610 w 5334692"/>
                <a:gd name="connsiteY49" fmla="*/ 54105 h 204661"/>
                <a:gd name="connsiteX50" fmla="*/ 1391253 w 5334692"/>
                <a:gd name="connsiteY50" fmla="*/ 32463 h 204661"/>
                <a:gd name="connsiteX51" fmla="*/ 1461591 w 5334692"/>
                <a:gd name="connsiteY51" fmla="*/ 21641 h 204661"/>
                <a:gd name="connsiteX52" fmla="*/ 1483234 w 5334692"/>
                <a:gd name="connsiteY52" fmla="*/ 16231 h 204661"/>
                <a:gd name="connsiteX53" fmla="*/ 1504877 w 5334692"/>
                <a:gd name="connsiteY53" fmla="*/ 37873 h 204661"/>
                <a:gd name="connsiteX54" fmla="*/ 1510287 w 5334692"/>
                <a:gd name="connsiteY54" fmla="*/ 59516 h 204661"/>
                <a:gd name="connsiteX55" fmla="*/ 1580626 w 5334692"/>
                <a:gd name="connsiteY55" fmla="*/ 64927 h 204661"/>
                <a:gd name="connsiteX56" fmla="*/ 1613090 w 5334692"/>
                <a:gd name="connsiteY56" fmla="*/ 75748 h 204661"/>
                <a:gd name="connsiteX57" fmla="*/ 1629322 w 5334692"/>
                <a:gd name="connsiteY57" fmla="*/ 86569 h 204661"/>
                <a:gd name="connsiteX58" fmla="*/ 1650964 w 5334692"/>
                <a:gd name="connsiteY58" fmla="*/ 91980 h 204661"/>
                <a:gd name="connsiteX59" fmla="*/ 1699660 w 5334692"/>
                <a:gd name="connsiteY59" fmla="*/ 86569 h 204661"/>
                <a:gd name="connsiteX60" fmla="*/ 1710481 w 5334692"/>
                <a:gd name="connsiteY60" fmla="*/ 70337 h 204661"/>
                <a:gd name="connsiteX61" fmla="*/ 1721303 w 5334692"/>
                <a:gd name="connsiteY61" fmla="*/ 59516 h 204661"/>
                <a:gd name="connsiteX62" fmla="*/ 1737535 w 5334692"/>
                <a:gd name="connsiteY62" fmla="*/ 64927 h 204661"/>
                <a:gd name="connsiteX63" fmla="*/ 1748356 w 5334692"/>
                <a:gd name="connsiteY63" fmla="*/ 81159 h 204661"/>
                <a:gd name="connsiteX64" fmla="*/ 1780820 w 5334692"/>
                <a:gd name="connsiteY64" fmla="*/ 91980 h 204661"/>
                <a:gd name="connsiteX65" fmla="*/ 1813284 w 5334692"/>
                <a:gd name="connsiteY65" fmla="*/ 86569 h 204661"/>
                <a:gd name="connsiteX66" fmla="*/ 1829516 w 5334692"/>
                <a:gd name="connsiteY66" fmla="*/ 81159 h 204661"/>
                <a:gd name="connsiteX67" fmla="*/ 1916086 w 5334692"/>
                <a:gd name="connsiteY67" fmla="*/ 75748 h 204661"/>
                <a:gd name="connsiteX68" fmla="*/ 1953961 w 5334692"/>
                <a:gd name="connsiteY68" fmla="*/ 86569 h 204661"/>
                <a:gd name="connsiteX69" fmla="*/ 2018889 w 5334692"/>
                <a:gd name="connsiteY69" fmla="*/ 81159 h 204661"/>
                <a:gd name="connsiteX70" fmla="*/ 2045942 w 5334692"/>
                <a:gd name="connsiteY70" fmla="*/ 64927 h 204661"/>
                <a:gd name="connsiteX71" fmla="*/ 2067584 w 5334692"/>
                <a:gd name="connsiteY71" fmla="*/ 37873 h 204661"/>
                <a:gd name="connsiteX72" fmla="*/ 2078406 w 5334692"/>
                <a:gd name="connsiteY72" fmla="*/ 27052 h 204661"/>
                <a:gd name="connsiteX73" fmla="*/ 2089227 w 5334692"/>
                <a:gd name="connsiteY73" fmla="*/ 43284 h 204661"/>
                <a:gd name="connsiteX74" fmla="*/ 2121691 w 5334692"/>
                <a:gd name="connsiteY74" fmla="*/ 59516 h 204661"/>
                <a:gd name="connsiteX75" fmla="*/ 2170387 w 5334692"/>
                <a:gd name="connsiteY75" fmla="*/ 54105 h 204661"/>
                <a:gd name="connsiteX76" fmla="*/ 2186619 w 5334692"/>
                <a:gd name="connsiteY76" fmla="*/ 48695 h 204661"/>
                <a:gd name="connsiteX77" fmla="*/ 2273189 w 5334692"/>
                <a:gd name="connsiteY77" fmla="*/ 59516 h 204661"/>
                <a:gd name="connsiteX78" fmla="*/ 2321885 w 5334692"/>
                <a:gd name="connsiteY78" fmla="*/ 54105 h 204661"/>
                <a:gd name="connsiteX79" fmla="*/ 2365170 w 5334692"/>
                <a:gd name="connsiteY79" fmla="*/ 48695 h 204661"/>
                <a:gd name="connsiteX80" fmla="*/ 2408455 w 5334692"/>
                <a:gd name="connsiteY80" fmla="*/ 43284 h 204661"/>
                <a:gd name="connsiteX81" fmla="*/ 2424687 w 5334692"/>
                <a:gd name="connsiteY81" fmla="*/ 54105 h 204661"/>
                <a:gd name="connsiteX82" fmla="*/ 2440919 w 5334692"/>
                <a:gd name="connsiteY82" fmla="*/ 59516 h 204661"/>
                <a:gd name="connsiteX83" fmla="*/ 2527490 w 5334692"/>
                <a:gd name="connsiteY83" fmla="*/ 54105 h 204661"/>
                <a:gd name="connsiteX84" fmla="*/ 2543722 w 5334692"/>
                <a:gd name="connsiteY84" fmla="*/ 43284 h 204661"/>
                <a:gd name="connsiteX85" fmla="*/ 2576186 w 5334692"/>
                <a:gd name="connsiteY85" fmla="*/ 21641 h 204661"/>
                <a:gd name="connsiteX86" fmla="*/ 2619471 w 5334692"/>
                <a:gd name="connsiteY86" fmla="*/ 54105 h 204661"/>
                <a:gd name="connsiteX87" fmla="*/ 2641113 w 5334692"/>
                <a:gd name="connsiteY87" fmla="*/ 59516 h 204661"/>
                <a:gd name="connsiteX88" fmla="*/ 2651935 w 5334692"/>
                <a:gd name="connsiteY88" fmla="*/ 70337 h 204661"/>
                <a:gd name="connsiteX89" fmla="*/ 2716862 w 5334692"/>
                <a:gd name="connsiteY89" fmla="*/ 54105 h 204661"/>
                <a:gd name="connsiteX90" fmla="*/ 2727684 w 5334692"/>
                <a:gd name="connsiteY90" fmla="*/ 43284 h 204661"/>
                <a:gd name="connsiteX91" fmla="*/ 2781790 w 5334692"/>
                <a:gd name="connsiteY91" fmla="*/ 37873 h 204661"/>
                <a:gd name="connsiteX92" fmla="*/ 2792612 w 5334692"/>
                <a:gd name="connsiteY92" fmla="*/ 27052 h 204661"/>
                <a:gd name="connsiteX93" fmla="*/ 2798022 w 5334692"/>
                <a:gd name="connsiteY93" fmla="*/ 10820 h 204661"/>
                <a:gd name="connsiteX94" fmla="*/ 2814254 w 5334692"/>
                <a:gd name="connsiteY94" fmla="*/ 16231 h 204661"/>
                <a:gd name="connsiteX95" fmla="*/ 2862950 w 5334692"/>
                <a:gd name="connsiteY95" fmla="*/ 54105 h 204661"/>
                <a:gd name="connsiteX96" fmla="*/ 2900825 w 5334692"/>
                <a:gd name="connsiteY96" fmla="*/ 43284 h 204661"/>
                <a:gd name="connsiteX97" fmla="*/ 2922467 w 5334692"/>
                <a:gd name="connsiteY97" fmla="*/ 48695 h 204661"/>
                <a:gd name="connsiteX98" fmla="*/ 2933289 w 5334692"/>
                <a:gd name="connsiteY98" fmla="*/ 59516 h 204661"/>
                <a:gd name="connsiteX99" fmla="*/ 2987395 w 5334692"/>
                <a:gd name="connsiteY99" fmla="*/ 59516 h 204661"/>
                <a:gd name="connsiteX100" fmla="*/ 3030680 w 5334692"/>
                <a:gd name="connsiteY100" fmla="*/ 37873 h 204661"/>
                <a:gd name="connsiteX101" fmla="*/ 3063144 w 5334692"/>
                <a:gd name="connsiteY101" fmla="*/ 32463 h 204661"/>
                <a:gd name="connsiteX102" fmla="*/ 3095608 w 5334692"/>
                <a:gd name="connsiteY102" fmla="*/ 21641 h 204661"/>
                <a:gd name="connsiteX103" fmla="*/ 3111840 w 5334692"/>
                <a:gd name="connsiteY103" fmla="*/ 16231 h 204661"/>
                <a:gd name="connsiteX104" fmla="*/ 3117251 w 5334692"/>
                <a:gd name="connsiteY104" fmla="*/ 32463 h 204661"/>
                <a:gd name="connsiteX105" fmla="*/ 3198410 w 5334692"/>
                <a:gd name="connsiteY105" fmla="*/ 43284 h 204661"/>
                <a:gd name="connsiteX106" fmla="*/ 3220053 w 5334692"/>
                <a:gd name="connsiteY106" fmla="*/ 48695 h 204661"/>
                <a:gd name="connsiteX107" fmla="*/ 3247106 w 5334692"/>
                <a:gd name="connsiteY107" fmla="*/ 70337 h 204661"/>
                <a:gd name="connsiteX108" fmla="*/ 3322855 w 5334692"/>
                <a:gd name="connsiteY108" fmla="*/ 54105 h 204661"/>
                <a:gd name="connsiteX109" fmla="*/ 3333677 w 5334692"/>
                <a:gd name="connsiteY109" fmla="*/ 43284 h 204661"/>
                <a:gd name="connsiteX110" fmla="*/ 3366141 w 5334692"/>
                <a:gd name="connsiteY110" fmla="*/ 48695 h 204661"/>
                <a:gd name="connsiteX111" fmla="*/ 3382373 w 5334692"/>
                <a:gd name="connsiteY111" fmla="*/ 54105 h 204661"/>
                <a:gd name="connsiteX112" fmla="*/ 3452711 w 5334692"/>
                <a:gd name="connsiteY112" fmla="*/ 48695 h 204661"/>
                <a:gd name="connsiteX113" fmla="*/ 3506818 w 5334692"/>
                <a:gd name="connsiteY113" fmla="*/ 37873 h 204661"/>
                <a:gd name="connsiteX114" fmla="*/ 3523049 w 5334692"/>
                <a:gd name="connsiteY114" fmla="*/ 64927 h 204661"/>
                <a:gd name="connsiteX115" fmla="*/ 3539281 w 5334692"/>
                <a:gd name="connsiteY115" fmla="*/ 59516 h 204661"/>
                <a:gd name="connsiteX116" fmla="*/ 3566335 w 5334692"/>
                <a:gd name="connsiteY116" fmla="*/ 54105 h 204661"/>
                <a:gd name="connsiteX117" fmla="*/ 3658316 w 5334692"/>
                <a:gd name="connsiteY117" fmla="*/ 43284 h 204661"/>
                <a:gd name="connsiteX118" fmla="*/ 3685369 w 5334692"/>
                <a:gd name="connsiteY118" fmla="*/ 48695 h 204661"/>
                <a:gd name="connsiteX119" fmla="*/ 3744886 w 5334692"/>
                <a:gd name="connsiteY119" fmla="*/ 43284 h 204661"/>
                <a:gd name="connsiteX120" fmla="*/ 3761118 w 5334692"/>
                <a:gd name="connsiteY120" fmla="*/ 48695 h 204661"/>
                <a:gd name="connsiteX121" fmla="*/ 3777350 w 5334692"/>
                <a:gd name="connsiteY121" fmla="*/ 59516 h 204661"/>
                <a:gd name="connsiteX122" fmla="*/ 3815225 w 5334692"/>
                <a:gd name="connsiteY122" fmla="*/ 54105 h 204661"/>
                <a:gd name="connsiteX123" fmla="*/ 3880152 w 5334692"/>
                <a:gd name="connsiteY123" fmla="*/ 37873 h 204661"/>
                <a:gd name="connsiteX124" fmla="*/ 3945080 w 5334692"/>
                <a:gd name="connsiteY124" fmla="*/ 43284 h 204661"/>
                <a:gd name="connsiteX125" fmla="*/ 3966723 w 5334692"/>
                <a:gd name="connsiteY125" fmla="*/ 21641 h 204661"/>
                <a:gd name="connsiteX126" fmla="*/ 3999187 w 5334692"/>
                <a:gd name="connsiteY126" fmla="*/ 37873 h 204661"/>
                <a:gd name="connsiteX127" fmla="*/ 4010008 w 5334692"/>
                <a:gd name="connsiteY127" fmla="*/ 48695 h 204661"/>
                <a:gd name="connsiteX128" fmla="*/ 4026240 w 5334692"/>
                <a:gd name="connsiteY128" fmla="*/ 54105 h 204661"/>
                <a:gd name="connsiteX129" fmla="*/ 4069525 w 5334692"/>
                <a:gd name="connsiteY129" fmla="*/ 48695 h 204661"/>
                <a:gd name="connsiteX130" fmla="*/ 4080347 w 5334692"/>
                <a:gd name="connsiteY130" fmla="*/ 37873 h 204661"/>
                <a:gd name="connsiteX131" fmla="*/ 4096578 w 5334692"/>
                <a:gd name="connsiteY131" fmla="*/ 32463 h 204661"/>
                <a:gd name="connsiteX132" fmla="*/ 4118221 w 5334692"/>
                <a:gd name="connsiteY132" fmla="*/ 37873 h 204661"/>
                <a:gd name="connsiteX133" fmla="*/ 4150685 w 5334692"/>
                <a:gd name="connsiteY133" fmla="*/ 59516 h 204661"/>
                <a:gd name="connsiteX134" fmla="*/ 4193970 w 5334692"/>
                <a:gd name="connsiteY134" fmla="*/ 54105 h 204661"/>
                <a:gd name="connsiteX135" fmla="*/ 4226434 w 5334692"/>
                <a:gd name="connsiteY135" fmla="*/ 32463 h 204661"/>
                <a:gd name="connsiteX136" fmla="*/ 4242666 w 5334692"/>
                <a:gd name="connsiteY136" fmla="*/ 37873 h 204661"/>
                <a:gd name="connsiteX137" fmla="*/ 4258898 w 5334692"/>
                <a:gd name="connsiteY137" fmla="*/ 64927 h 204661"/>
                <a:gd name="connsiteX138" fmla="*/ 4313004 w 5334692"/>
                <a:gd name="connsiteY138" fmla="*/ 54105 h 204661"/>
                <a:gd name="connsiteX139" fmla="*/ 4323826 w 5334692"/>
                <a:gd name="connsiteY139" fmla="*/ 43284 h 204661"/>
                <a:gd name="connsiteX140" fmla="*/ 4340058 w 5334692"/>
                <a:gd name="connsiteY140" fmla="*/ 32463 h 204661"/>
                <a:gd name="connsiteX141" fmla="*/ 4350879 w 5334692"/>
                <a:gd name="connsiteY141" fmla="*/ 21641 h 204661"/>
                <a:gd name="connsiteX142" fmla="*/ 4367111 w 5334692"/>
                <a:gd name="connsiteY142" fmla="*/ 16231 h 204661"/>
                <a:gd name="connsiteX143" fmla="*/ 4388754 w 5334692"/>
                <a:gd name="connsiteY143" fmla="*/ 21641 h 204661"/>
                <a:gd name="connsiteX144" fmla="*/ 4399575 w 5334692"/>
                <a:gd name="connsiteY144" fmla="*/ 37873 h 204661"/>
                <a:gd name="connsiteX145" fmla="*/ 4453681 w 5334692"/>
                <a:gd name="connsiteY145" fmla="*/ 32463 h 204661"/>
                <a:gd name="connsiteX146" fmla="*/ 4464503 w 5334692"/>
                <a:gd name="connsiteY146" fmla="*/ 21641 h 204661"/>
                <a:gd name="connsiteX147" fmla="*/ 4496967 w 5334692"/>
                <a:gd name="connsiteY147" fmla="*/ 10820 h 204661"/>
                <a:gd name="connsiteX148" fmla="*/ 4502377 w 5334692"/>
                <a:gd name="connsiteY148" fmla="*/ 27052 h 204661"/>
                <a:gd name="connsiteX149" fmla="*/ 4507788 w 5334692"/>
                <a:gd name="connsiteY149" fmla="*/ 48695 h 204661"/>
                <a:gd name="connsiteX150" fmla="*/ 4524020 w 5334692"/>
                <a:gd name="connsiteY150" fmla="*/ 59516 h 204661"/>
                <a:gd name="connsiteX151" fmla="*/ 4588948 w 5334692"/>
                <a:gd name="connsiteY151" fmla="*/ 43284 h 204661"/>
                <a:gd name="connsiteX152" fmla="*/ 4621412 w 5334692"/>
                <a:gd name="connsiteY152" fmla="*/ 5410 h 204661"/>
                <a:gd name="connsiteX153" fmla="*/ 4648465 w 5334692"/>
                <a:gd name="connsiteY153" fmla="*/ 32463 h 204661"/>
                <a:gd name="connsiteX154" fmla="*/ 4680929 w 5334692"/>
                <a:gd name="connsiteY154" fmla="*/ 27052 h 204661"/>
                <a:gd name="connsiteX155" fmla="*/ 4697161 w 5334692"/>
                <a:gd name="connsiteY155" fmla="*/ 16231 h 204661"/>
                <a:gd name="connsiteX156" fmla="*/ 4729625 w 5334692"/>
                <a:gd name="connsiteY156" fmla="*/ 5410 h 204661"/>
                <a:gd name="connsiteX157" fmla="*/ 4745857 w 5334692"/>
                <a:gd name="connsiteY157" fmla="*/ 16231 h 204661"/>
                <a:gd name="connsiteX158" fmla="*/ 4762089 w 5334692"/>
                <a:gd name="connsiteY158" fmla="*/ 32463 h 204661"/>
                <a:gd name="connsiteX159" fmla="*/ 4778320 w 5334692"/>
                <a:gd name="connsiteY159" fmla="*/ 37873 h 204661"/>
                <a:gd name="connsiteX160" fmla="*/ 4810784 w 5334692"/>
                <a:gd name="connsiteY160" fmla="*/ 27052 h 204661"/>
                <a:gd name="connsiteX161" fmla="*/ 4821606 w 5334692"/>
                <a:gd name="connsiteY161" fmla="*/ 16231 h 204661"/>
                <a:gd name="connsiteX162" fmla="*/ 4837838 w 5334692"/>
                <a:gd name="connsiteY162" fmla="*/ 10820 h 204661"/>
                <a:gd name="connsiteX163" fmla="*/ 4935229 w 5334692"/>
                <a:gd name="connsiteY163" fmla="*/ 27052 h 204661"/>
                <a:gd name="connsiteX164" fmla="*/ 4940640 w 5334692"/>
                <a:gd name="connsiteY164" fmla="*/ 43284 h 204661"/>
                <a:gd name="connsiteX165" fmla="*/ 4956872 w 5334692"/>
                <a:gd name="connsiteY165" fmla="*/ 54105 h 204661"/>
                <a:gd name="connsiteX166" fmla="*/ 4983925 w 5334692"/>
                <a:gd name="connsiteY166" fmla="*/ 70337 h 204661"/>
                <a:gd name="connsiteX167" fmla="*/ 5005568 w 5334692"/>
                <a:gd name="connsiteY167" fmla="*/ 64927 h 204661"/>
                <a:gd name="connsiteX168" fmla="*/ 5016389 w 5334692"/>
                <a:gd name="connsiteY168" fmla="*/ 32463 h 204661"/>
                <a:gd name="connsiteX169" fmla="*/ 5054264 w 5334692"/>
                <a:gd name="connsiteY169" fmla="*/ 48695 h 204661"/>
                <a:gd name="connsiteX170" fmla="*/ 5086728 w 5334692"/>
                <a:gd name="connsiteY170" fmla="*/ 59516 h 204661"/>
                <a:gd name="connsiteX171" fmla="*/ 5135423 w 5334692"/>
                <a:gd name="connsiteY171" fmla="*/ 64927 h 204661"/>
                <a:gd name="connsiteX172" fmla="*/ 5162477 w 5334692"/>
                <a:gd name="connsiteY172" fmla="*/ 81159 h 204661"/>
                <a:gd name="connsiteX173" fmla="*/ 5167887 w 5334692"/>
                <a:gd name="connsiteY173" fmla="*/ 64927 h 204661"/>
                <a:gd name="connsiteX174" fmla="*/ 5205762 w 5334692"/>
                <a:gd name="connsiteY174" fmla="*/ 75748 h 204661"/>
                <a:gd name="connsiteX175" fmla="*/ 5216583 w 5334692"/>
                <a:gd name="connsiteY175" fmla="*/ 91980 h 204661"/>
                <a:gd name="connsiteX176" fmla="*/ 5227404 w 5334692"/>
                <a:gd name="connsiteY176" fmla="*/ 59516 h 204661"/>
                <a:gd name="connsiteX177" fmla="*/ 5232815 w 5334692"/>
                <a:gd name="connsiteY177" fmla="*/ 43284 h 204661"/>
                <a:gd name="connsiteX178" fmla="*/ 5249047 w 5334692"/>
                <a:gd name="connsiteY178" fmla="*/ 48695 h 204661"/>
                <a:gd name="connsiteX179" fmla="*/ 5265279 w 5334692"/>
                <a:gd name="connsiteY179" fmla="*/ 81159 h 204661"/>
                <a:gd name="connsiteX180" fmla="*/ 5276100 w 5334692"/>
                <a:gd name="connsiteY180" fmla="*/ 97391 h 204661"/>
                <a:gd name="connsiteX181" fmla="*/ 5281511 w 5334692"/>
                <a:gd name="connsiteY181" fmla="*/ 113623 h 204661"/>
                <a:gd name="connsiteX182" fmla="*/ 5292332 w 5334692"/>
                <a:gd name="connsiteY182" fmla="*/ 129854 h 204661"/>
                <a:gd name="connsiteX183" fmla="*/ 5264433 w 5334692"/>
                <a:gd name="connsiteY183" fmla="*/ 183168 h 204661"/>
                <a:gd name="connsiteX184" fmla="*/ 4808176 w 5334692"/>
                <a:gd name="connsiteY184" fmla="*/ 178550 h 204661"/>
                <a:gd name="connsiteX185" fmla="*/ 9637 w 5334692"/>
                <a:gd name="connsiteY185" fmla="*/ 204653 h 204661"/>
                <a:gd name="connsiteX0" fmla="*/ 9637 w 5301390"/>
                <a:gd name="connsiteY0" fmla="*/ 204653 h 204661"/>
                <a:gd name="connsiteX1" fmla="*/ 1006 w 5301390"/>
                <a:gd name="connsiteY1" fmla="*/ 103502 h 204661"/>
                <a:gd name="connsiteX2" fmla="*/ 6416 w 5301390"/>
                <a:gd name="connsiteY2" fmla="*/ 11441 h 204661"/>
                <a:gd name="connsiteX3" fmla="*/ 56432 w 5301390"/>
                <a:gd name="connsiteY3" fmla="*/ 18791 h 204661"/>
                <a:gd name="connsiteX4" fmla="*/ 92697 w 5301390"/>
                <a:gd name="connsiteY4" fmla="*/ 43284 h 204661"/>
                <a:gd name="connsiteX5" fmla="*/ 119750 w 5301390"/>
                <a:gd name="connsiteY5" fmla="*/ 75748 h 204661"/>
                <a:gd name="connsiteX6" fmla="*/ 135982 w 5301390"/>
                <a:gd name="connsiteY6" fmla="*/ 70337 h 204661"/>
                <a:gd name="connsiteX7" fmla="*/ 163035 w 5301390"/>
                <a:gd name="connsiteY7" fmla="*/ 54105 h 204661"/>
                <a:gd name="connsiteX8" fmla="*/ 195499 w 5301390"/>
                <a:gd name="connsiteY8" fmla="*/ 70337 h 204661"/>
                <a:gd name="connsiteX9" fmla="*/ 217142 w 5301390"/>
                <a:gd name="connsiteY9" fmla="*/ 64927 h 204661"/>
                <a:gd name="connsiteX10" fmla="*/ 249606 w 5301390"/>
                <a:gd name="connsiteY10" fmla="*/ 48695 h 204661"/>
                <a:gd name="connsiteX11" fmla="*/ 303712 w 5301390"/>
                <a:gd name="connsiteY11" fmla="*/ 64927 h 204661"/>
                <a:gd name="connsiteX12" fmla="*/ 319944 w 5301390"/>
                <a:gd name="connsiteY12" fmla="*/ 70337 h 204661"/>
                <a:gd name="connsiteX13" fmla="*/ 336176 w 5301390"/>
                <a:gd name="connsiteY13" fmla="*/ 81159 h 204661"/>
                <a:gd name="connsiteX14" fmla="*/ 395693 w 5301390"/>
                <a:gd name="connsiteY14" fmla="*/ 81159 h 204661"/>
                <a:gd name="connsiteX15" fmla="*/ 449800 w 5301390"/>
                <a:gd name="connsiteY15" fmla="*/ 81159 h 204661"/>
                <a:gd name="connsiteX16" fmla="*/ 503906 w 5301390"/>
                <a:gd name="connsiteY16" fmla="*/ 70337 h 204661"/>
                <a:gd name="connsiteX17" fmla="*/ 514728 w 5301390"/>
                <a:gd name="connsiteY17" fmla="*/ 59516 h 204661"/>
                <a:gd name="connsiteX18" fmla="*/ 530960 w 5301390"/>
                <a:gd name="connsiteY18" fmla="*/ 64927 h 204661"/>
                <a:gd name="connsiteX19" fmla="*/ 558013 w 5301390"/>
                <a:gd name="connsiteY19" fmla="*/ 70337 h 204661"/>
                <a:gd name="connsiteX20" fmla="*/ 585066 w 5301390"/>
                <a:gd name="connsiteY20" fmla="*/ 64927 h 204661"/>
                <a:gd name="connsiteX21" fmla="*/ 601298 w 5301390"/>
                <a:gd name="connsiteY21" fmla="*/ 59516 h 204661"/>
                <a:gd name="connsiteX22" fmla="*/ 617530 w 5301390"/>
                <a:gd name="connsiteY22" fmla="*/ 70337 h 204661"/>
                <a:gd name="connsiteX23" fmla="*/ 628351 w 5301390"/>
                <a:gd name="connsiteY23" fmla="*/ 86569 h 204661"/>
                <a:gd name="connsiteX24" fmla="*/ 682458 w 5301390"/>
                <a:gd name="connsiteY24" fmla="*/ 86569 h 204661"/>
                <a:gd name="connsiteX25" fmla="*/ 698690 w 5301390"/>
                <a:gd name="connsiteY25" fmla="*/ 75748 h 204661"/>
                <a:gd name="connsiteX26" fmla="*/ 731154 w 5301390"/>
                <a:gd name="connsiteY26" fmla="*/ 86569 h 204661"/>
                <a:gd name="connsiteX27" fmla="*/ 741975 w 5301390"/>
                <a:gd name="connsiteY27" fmla="*/ 97391 h 204661"/>
                <a:gd name="connsiteX28" fmla="*/ 779849 w 5301390"/>
                <a:gd name="connsiteY28" fmla="*/ 97391 h 204661"/>
                <a:gd name="connsiteX29" fmla="*/ 796081 w 5301390"/>
                <a:gd name="connsiteY29" fmla="*/ 86569 h 204661"/>
                <a:gd name="connsiteX30" fmla="*/ 812313 w 5301390"/>
                <a:gd name="connsiteY30" fmla="*/ 64927 h 204661"/>
                <a:gd name="connsiteX31" fmla="*/ 828545 w 5301390"/>
                <a:gd name="connsiteY31" fmla="*/ 59516 h 204661"/>
                <a:gd name="connsiteX32" fmla="*/ 844777 w 5301390"/>
                <a:gd name="connsiteY32" fmla="*/ 70337 h 204661"/>
                <a:gd name="connsiteX33" fmla="*/ 877241 w 5301390"/>
                <a:gd name="connsiteY33" fmla="*/ 81159 h 204661"/>
                <a:gd name="connsiteX34" fmla="*/ 920526 w 5301390"/>
                <a:gd name="connsiteY34" fmla="*/ 75748 h 204661"/>
                <a:gd name="connsiteX35" fmla="*/ 936758 w 5301390"/>
                <a:gd name="connsiteY35" fmla="*/ 70337 h 204661"/>
                <a:gd name="connsiteX36" fmla="*/ 925937 w 5301390"/>
                <a:gd name="connsiteY36" fmla="*/ 54105 h 204661"/>
                <a:gd name="connsiteX37" fmla="*/ 952990 w 5301390"/>
                <a:gd name="connsiteY37" fmla="*/ 59516 h 204661"/>
                <a:gd name="connsiteX38" fmla="*/ 1034150 w 5301390"/>
                <a:gd name="connsiteY38" fmla="*/ 64927 h 204661"/>
                <a:gd name="connsiteX39" fmla="*/ 1093667 w 5301390"/>
                <a:gd name="connsiteY39" fmla="*/ 81159 h 204661"/>
                <a:gd name="connsiteX40" fmla="*/ 1104489 w 5301390"/>
                <a:gd name="connsiteY40" fmla="*/ 70337 h 204661"/>
                <a:gd name="connsiteX41" fmla="*/ 1120720 w 5301390"/>
                <a:gd name="connsiteY41" fmla="*/ 75748 h 204661"/>
                <a:gd name="connsiteX42" fmla="*/ 1142363 w 5301390"/>
                <a:gd name="connsiteY42" fmla="*/ 81159 h 204661"/>
                <a:gd name="connsiteX43" fmla="*/ 1201880 w 5301390"/>
                <a:gd name="connsiteY43" fmla="*/ 75748 h 204661"/>
                <a:gd name="connsiteX44" fmla="*/ 1218112 w 5301390"/>
                <a:gd name="connsiteY44" fmla="*/ 70337 h 204661"/>
                <a:gd name="connsiteX45" fmla="*/ 1250576 w 5301390"/>
                <a:gd name="connsiteY45" fmla="*/ 86569 h 204661"/>
                <a:gd name="connsiteX46" fmla="*/ 1293861 w 5301390"/>
                <a:gd name="connsiteY46" fmla="*/ 81159 h 204661"/>
                <a:gd name="connsiteX47" fmla="*/ 1310093 w 5301390"/>
                <a:gd name="connsiteY47" fmla="*/ 75748 h 204661"/>
                <a:gd name="connsiteX48" fmla="*/ 1331736 w 5301390"/>
                <a:gd name="connsiteY48" fmla="*/ 54105 h 204661"/>
                <a:gd name="connsiteX49" fmla="*/ 1369610 w 5301390"/>
                <a:gd name="connsiteY49" fmla="*/ 54105 h 204661"/>
                <a:gd name="connsiteX50" fmla="*/ 1391253 w 5301390"/>
                <a:gd name="connsiteY50" fmla="*/ 32463 h 204661"/>
                <a:gd name="connsiteX51" fmla="*/ 1461591 w 5301390"/>
                <a:gd name="connsiteY51" fmla="*/ 21641 h 204661"/>
                <a:gd name="connsiteX52" fmla="*/ 1483234 w 5301390"/>
                <a:gd name="connsiteY52" fmla="*/ 16231 h 204661"/>
                <a:gd name="connsiteX53" fmla="*/ 1504877 w 5301390"/>
                <a:gd name="connsiteY53" fmla="*/ 37873 h 204661"/>
                <a:gd name="connsiteX54" fmla="*/ 1510287 w 5301390"/>
                <a:gd name="connsiteY54" fmla="*/ 59516 h 204661"/>
                <a:gd name="connsiteX55" fmla="*/ 1580626 w 5301390"/>
                <a:gd name="connsiteY55" fmla="*/ 64927 h 204661"/>
                <a:gd name="connsiteX56" fmla="*/ 1613090 w 5301390"/>
                <a:gd name="connsiteY56" fmla="*/ 75748 h 204661"/>
                <a:gd name="connsiteX57" fmla="*/ 1629322 w 5301390"/>
                <a:gd name="connsiteY57" fmla="*/ 86569 h 204661"/>
                <a:gd name="connsiteX58" fmla="*/ 1650964 w 5301390"/>
                <a:gd name="connsiteY58" fmla="*/ 91980 h 204661"/>
                <a:gd name="connsiteX59" fmla="*/ 1699660 w 5301390"/>
                <a:gd name="connsiteY59" fmla="*/ 86569 h 204661"/>
                <a:gd name="connsiteX60" fmla="*/ 1710481 w 5301390"/>
                <a:gd name="connsiteY60" fmla="*/ 70337 h 204661"/>
                <a:gd name="connsiteX61" fmla="*/ 1721303 w 5301390"/>
                <a:gd name="connsiteY61" fmla="*/ 59516 h 204661"/>
                <a:gd name="connsiteX62" fmla="*/ 1737535 w 5301390"/>
                <a:gd name="connsiteY62" fmla="*/ 64927 h 204661"/>
                <a:gd name="connsiteX63" fmla="*/ 1748356 w 5301390"/>
                <a:gd name="connsiteY63" fmla="*/ 81159 h 204661"/>
                <a:gd name="connsiteX64" fmla="*/ 1780820 w 5301390"/>
                <a:gd name="connsiteY64" fmla="*/ 91980 h 204661"/>
                <a:gd name="connsiteX65" fmla="*/ 1813284 w 5301390"/>
                <a:gd name="connsiteY65" fmla="*/ 86569 h 204661"/>
                <a:gd name="connsiteX66" fmla="*/ 1829516 w 5301390"/>
                <a:gd name="connsiteY66" fmla="*/ 81159 h 204661"/>
                <a:gd name="connsiteX67" fmla="*/ 1916086 w 5301390"/>
                <a:gd name="connsiteY67" fmla="*/ 75748 h 204661"/>
                <a:gd name="connsiteX68" fmla="*/ 1953961 w 5301390"/>
                <a:gd name="connsiteY68" fmla="*/ 86569 h 204661"/>
                <a:gd name="connsiteX69" fmla="*/ 2018889 w 5301390"/>
                <a:gd name="connsiteY69" fmla="*/ 81159 h 204661"/>
                <a:gd name="connsiteX70" fmla="*/ 2045942 w 5301390"/>
                <a:gd name="connsiteY70" fmla="*/ 64927 h 204661"/>
                <a:gd name="connsiteX71" fmla="*/ 2067584 w 5301390"/>
                <a:gd name="connsiteY71" fmla="*/ 37873 h 204661"/>
                <a:gd name="connsiteX72" fmla="*/ 2078406 w 5301390"/>
                <a:gd name="connsiteY72" fmla="*/ 27052 h 204661"/>
                <a:gd name="connsiteX73" fmla="*/ 2089227 w 5301390"/>
                <a:gd name="connsiteY73" fmla="*/ 43284 h 204661"/>
                <a:gd name="connsiteX74" fmla="*/ 2121691 w 5301390"/>
                <a:gd name="connsiteY74" fmla="*/ 59516 h 204661"/>
                <a:gd name="connsiteX75" fmla="*/ 2170387 w 5301390"/>
                <a:gd name="connsiteY75" fmla="*/ 54105 h 204661"/>
                <a:gd name="connsiteX76" fmla="*/ 2186619 w 5301390"/>
                <a:gd name="connsiteY76" fmla="*/ 48695 h 204661"/>
                <a:gd name="connsiteX77" fmla="*/ 2273189 w 5301390"/>
                <a:gd name="connsiteY77" fmla="*/ 59516 h 204661"/>
                <a:gd name="connsiteX78" fmla="*/ 2321885 w 5301390"/>
                <a:gd name="connsiteY78" fmla="*/ 54105 h 204661"/>
                <a:gd name="connsiteX79" fmla="*/ 2365170 w 5301390"/>
                <a:gd name="connsiteY79" fmla="*/ 48695 h 204661"/>
                <a:gd name="connsiteX80" fmla="*/ 2408455 w 5301390"/>
                <a:gd name="connsiteY80" fmla="*/ 43284 h 204661"/>
                <a:gd name="connsiteX81" fmla="*/ 2424687 w 5301390"/>
                <a:gd name="connsiteY81" fmla="*/ 54105 h 204661"/>
                <a:gd name="connsiteX82" fmla="*/ 2440919 w 5301390"/>
                <a:gd name="connsiteY82" fmla="*/ 59516 h 204661"/>
                <a:gd name="connsiteX83" fmla="*/ 2527490 w 5301390"/>
                <a:gd name="connsiteY83" fmla="*/ 54105 h 204661"/>
                <a:gd name="connsiteX84" fmla="*/ 2543722 w 5301390"/>
                <a:gd name="connsiteY84" fmla="*/ 43284 h 204661"/>
                <a:gd name="connsiteX85" fmla="*/ 2576186 w 5301390"/>
                <a:gd name="connsiteY85" fmla="*/ 21641 h 204661"/>
                <a:gd name="connsiteX86" fmla="*/ 2619471 w 5301390"/>
                <a:gd name="connsiteY86" fmla="*/ 54105 h 204661"/>
                <a:gd name="connsiteX87" fmla="*/ 2641113 w 5301390"/>
                <a:gd name="connsiteY87" fmla="*/ 59516 h 204661"/>
                <a:gd name="connsiteX88" fmla="*/ 2651935 w 5301390"/>
                <a:gd name="connsiteY88" fmla="*/ 70337 h 204661"/>
                <a:gd name="connsiteX89" fmla="*/ 2716862 w 5301390"/>
                <a:gd name="connsiteY89" fmla="*/ 54105 h 204661"/>
                <a:gd name="connsiteX90" fmla="*/ 2727684 w 5301390"/>
                <a:gd name="connsiteY90" fmla="*/ 43284 h 204661"/>
                <a:gd name="connsiteX91" fmla="*/ 2781790 w 5301390"/>
                <a:gd name="connsiteY91" fmla="*/ 37873 h 204661"/>
                <a:gd name="connsiteX92" fmla="*/ 2792612 w 5301390"/>
                <a:gd name="connsiteY92" fmla="*/ 27052 h 204661"/>
                <a:gd name="connsiteX93" fmla="*/ 2798022 w 5301390"/>
                <a:gd name="connsiteY93" fmla="*/ 10820 h 204661"/>
                <a:gd name="connsiteX94" fmla="*/ 2814254 w 5301390"/>
                <a:gd name="connsiteY94" fmla="*/ 16231 h 204661"/>
                <a:gd name="connsiteX95" fmla="*/ 2862950 w 5301390"/>
                <a:gd name="connsiteY95" fmla="*/ 54105 h 204661"/>
                <a:gd name="connsiteX96" fmla="*/ 2900825 w 5301390"/>
                <a:gd name="connsiteY96" fmla="*/ 43284 h 204661"/>
                <a:gd name="connsiteX97" fmla="*/ 2922467 w 5301390"/>
                <a:gd name="connsiteY97" fmla="*/ 48695 h 204661"/>
                <a:gd name="connsiteX98" fmla="*/ 2933289 w 5301390"/>
                <a:gd name="connsiteY98" fmla="*/ 59516 h 204661"/>
                <a:gd name="connsiteX99" fmla="*/ 2987395 w 5301390"/>
                <a:gd name="connsiteY99" fmla="*/ 59516 h 204661"/>
                <a:gd name="connsiteX100" fmla="*/ 3030680 w 5301390"/>
                <a:gd name="connsiteY100" fmla="*/ 37873 h 204661"/>
                <a:gd name="connsiteX101" fmla="*/ 3063144 w 5301390"/>
                <a:gd name="connsiteY101" fmla="*/ 32463 h 204661"/>
                <a:gd name="connsiteX102" fmla="*/ 3095608 w 5301390"/>
                <a:gd name="connsiteY102" fmla="*/ 21641 h 204661"/>
                <a:gd name="connsiteX103" fmla="*/ 3111840 w 5301390"/>
                <a:gd name="connsiteY103" fmla="*/ 16231 h 204661"/>
                <a:gd name="connsiteX104" fmla="*/ 3117251 w 5301390"/>
                <a:gd name="connsiteY104" fmla="*/ 32463 h 204661"/>
                <a:gd name="connsiteX105" fmla="*/ 3198410 w 5301390"/>
                <a:gd name="connsiteY105" fmla="*/ 43284 h 204661"/>
                <a:gd name="connsiteX106" fmla="*/ 3220053 w 5301390"/>
                <a:gd name="connsiteY106" fmla="*/ 48695 h 204661"/>
                <a:gd name="connsiteX107" fmla="*/ 3247106 w 5301390"/>
                <a:gd name="connsiteY107" fmla="*/ 70337 h 204661"/>
                <a:gd name="connsiteX108" fmla="*/ 3322855 w 5301390"/>
                <a:gd name="connsiteY108" fmla="*/ 54105 h 204661"/>
                <a:gd name="connsiteX109" fmla="*/ 3333677 w 5301390"/>
                <a:gd name="connsiteY109" fmla="*/ 43284 h 204661"/>
                <a:gd name="connsiteX110" fmla="*/ 3366141 w 5301390"/>
                <a:gd name="connsiteY110" fmla="*/ 48695 h 204661"/>
                <a:gd name="connsiteX111" fmla="*/ 3382373 w 5301390"/>
                <a:gd name="connsiteY111" fmla="*/ 54105 h 204661"/>
                <a:gd name="connsiteX112" fmla="*/ 3452711 w 5301390"/>
                <a:gd name="connsiteY112" fmla="*/ 48695 h 204661"/>
                <a:gd name="connsiteX113" fmla="*/ 3506818 w 5301390"/>
                <a:gd name="connsiteY113" fmla="*/ 37873 h 204661"/>
                <a:gd name="connsiteX114" fmla="*/ 3523049 w 5301390"/>
                <a:gd name="connsiteY114" fmla="*/ 64927 h 204661"/>
                <a:gd name="connsiteX115" fmla="*/ 3539281 w 5301390"/>
                <a:gd name="connsiteY115" fmla="*/ 59516 h 204661"/>
                <a:gd name="connsiteX116" fmla="*/ 3566335 w 5301390"/>
                <a:gd name="connsiteY116" fmla="*/ 54105 h 204661"/>
                <a:gd name="connsiteX117" fmla="*/ 3658316 w 5301390"/>
                <a:gd name="connsiteY117" fmla="*/ 43284 h 204661"/>
                <a:gd name="connsiteX118" fmla="*/ 3685369 w 5301390"/>
                <a:gd name="connsiteY118" fmla="*/ 48695 h 204661"/>
                <a:gd name="connsiteX119" fmla="*/ 3744886 w 5301390"/>
                <a:gd name="connsiteY119" fmla="*/ 43284 h 204661"/>
                <a:gd name="connsiteX120" fmla="*/ 3761118 w 5301390"/>
                <a:gd name="connsiteY120" fmla="*/ 48695 h 204661"/>
                <a:gd name="connsiteX121" fmla="*/ 3777350 w 5301390"/>
                <a:gd name="connsiteY121" fmla="*/ 59516 h 204661"/>
                <a:gd name="connsiteX122" fmla="*/ 3815225 w 5301390"/>
                <a:gd name="connsiteY122" fmla="*/ 54105 h 204661"/>
                <a:gd name="connsiteX123" fmla="*/ 3880152 w 5301390"/>
                <a:gd name="connsiteY123" fmla="*/ 37873 h 204661"/>
                <a:gd name="connsiteX124" fmla="*/ 3945080 w 5301390"/>
                <a:gd name="connsiteY124" fmla="*/ 43284 h 204661"/>
                <a:gd name="connsiteX125" fmla="*/ 3966723 w 5301390"/>
                <a:gd name="connsiteY125" fmla="*/ 21641 h 204661"/>
                <a:gd name="connsiteX126" fmla="*/ 3999187 w 5301390"/>
                <a:gd name="connsiteY126" fmla="*/ 37873 h 204661"/>
                <a:gd name="connsiteX127" fmla="*/ 4010008 w 5301390"/>
                <a:gd name="connsiteY127" fmla="*/ 48695 h 204661"/>
                <a:gd name="connsiteX128" fmla="*/ 4026240 w 5301390"/>
                <a:gd name="connsiteY128" fmla="*/ 54105 h 204661"/>
                <a:gd name="connsiteX129" fmla="*/ 4069525 w 5301390"/>
                <a:gd name="connsiteY129" fmla="*/ 48695 h 204661"/>
                <a:gd name="connsiteX130" fmla="*/ 4080347 w 5301390"/>
                <a:gd name="connsiteY130" fmla="*/ 37873 h 204661"/>
                <a:gd name="connsiteX131" fmla="*/ 4096578 w 5301390"/>
                <a:gd name="connsiteY131" fmla="*/ 32463 h 204661"/>
                <a:gd name="connsiteX132" fmla="*/ 4118221 w 5301390"/>
                <a:gd name="connsiteY132" fmla="*/ 37873 h 204661"/>
                <a:gd name="connsiteX133" fmla="*/ 4150685 w 5301390"/>
                <a:gd name="connsiteY133" fmla="*/ 59516 h 204661"/>
                <a:gd name="connsiteX134" fmla="*/ 4193970 w 5301390"/>
                <a:gd name="connsiteY134" fmla="*/ 54105 h 204661"/>
                <a:gd name="connsiteX135" fmla="*/ 4226434 w 5301390"/>
                <a:gd name="connsiteY135" fmla="*/ 32463 h 204661"/>
                <a:gd name="connsiteX136" fmla="*/ 4242666 w 5301390"/>
                <a:gd name="connsiteY136" fmla="*/ 37873 h 204661"/>
                <a:gd name="connsiteX137" fmla="*/ 4258898 w 5301390"/>
                <a:gd name="connsiteY137" fmla="*/ 64927 h 204661"/>
                <a:gd name="connsiteX138" fmla="*/ 4313004 w 5301390"/>
                <a:gd name="connsiteY138" fmla="*/ 54105 h 204661"/>
                <a:gd name="connsiteX139" fmla="*/ 4323826 w 5301390"/>
                <a:gd name="connsiteY139" fmla="*/ 43284 h 204661"/>
                <a:gd name="connsiteX140" fmla="*/ 4340058 w 5301390"/>
                <a:gd name="connsiteY140" fmla="*/ 32463 h 204661"/>
                <a:gd name="connsiteX141" fmla="*/ 4350879 w 5301390"/>
                <a:gd name="connsiteY141" fmla="*/ 21641 h 204661"/>
                <a:gd name="connsiteX142" fmla="*/ 4367111 w 5301390"/>
                <a:gd name="connsiteY142" fmla="*/ 16231 h 204661"/>
                <a:gd name="connsiteX143" fmla="*/ 4388754 w 5301390"/>
                <a:gd name="connsiteY143" fmla="*/ 21641 h 204661"/>
                <a:gd name="connsiteX144" fmla="*/ 4399575 w 5301390"/>
                <a:gd name="connsiteY144" fmla="*/ 37873 h 204661"/>
                <a:gd name="connsiteX145" fmla="*/ 4453681 w 5301390"/>
                <a:gd name="connsiteY145" fmla="*/ 32463 h 204661"/>
                <a:gd name="connsiteX146" fmla="*/ 4464503 w 5301390"/>
                <a:gd name="connsiteY146" fmla="*/ 21641 h 204661"/>
                <a:gd name="connsiteX147" fmla="*/ 4496967 w 5301390"/>
                <a:gd name="connsiteY147" fmla="*/ 10820 h 204661"/>
                <a:gd name="connsiteX148" fmla="*/ 4502377 w 5301390"/>
                <a:gd name="connsiteY148" fmla="*/ 27052 h 204661"/>
                <a:gd name="connsiteX149" fmla="*/ 4507788 w 5301390"/>
                <a:gd name="connsiteY149" fmla="*/ 48695 h 204661"/>
                <a:gd name="connsiteX150" fmla="*/ 4524020 w 5301390"/>
                <a:gd name="connsiteY150" fmla="*/ 59516 h 204661"/>
                <a:gd name="connsiteX151" fmla="*/ 4588948 w 5301390"/>
                <a:gd name="connsiteY151" fmla="*/ 43284 h 204661"/>
                <a:gd name="connsiteX152" fmla="*/ 4621412 w 5301390"/>
                <a:gd name="connsiteY152" fmla="*/ 5410 h 204661"/>
                <a:gd name="connsiteX153" fmla="*/ 4648465 w 5301390"/>
                <a:gd name="connsiteY153" fmla="*/ 32463 h 204661"/>
                <a:gd name="connsiteX154" fmla="*/ 4680929 w 5301390"/>
                <a:gd name="connsiteY154" fmla="*/ 27052 h 204661"/>
                <a:gd name="connsiteX155" fmla="*/ 4697161 w 5301390"/>
                <a:gd name="connsiteY155" fmla="*/ 16231 h 204661"/>
                <a:gd name="connsiteX156" fmla="*/ 4729625 w 5301390"/>
                <a:gd name="connsiteY156" fmla="*/ 5410 h 204661"/>
                <a:gd name="connsiteX157" fmla="*/ 4745857 w 5301390"/>
                <a:gd name="connsiteY157" fmla="*/ 16231 h 204661"/>
                <a:gd name="connsiteX158" fmla="*/ 4762089 w 5301390"/>
                <a:gd name="connsiteY158" fmla="*/ 32463 h 204661"/>
                <a:gd name="connsiteX159" fmla="*/ 4778320 w 5301390"/>
                <a:gd name="connsiteY159" fmla="*/ 37873 h 204661"/>
                <a:gd name="connsiteX160" fmla="*/ 4810784 w 5301390"/>
                <a:gd name="connsiteY160" fmla="*/ 27052 h 204661"/>
                <a:gd name="connsiteX161" fmla="*/ 4821606 w 5301390"/>
                <a:gd name="connsiteY161" fmla="*/ 16231 h 204661"/>
                <a:gd name="connsiteX162" fmla="*/ 4837838 w 5301390"/>
                <a:gd name="connsiteY162" fmla="*/ 10820 h 204661"/>
                <a:gd name="connsiteX163" fmla="*/ 4935229 w 5301390"/>
                <a:gd name="connsiteY163" fmla="*/ 27052 h 204661"/>
                <a:gd name="connsiteX164" fmla="*/ 4940640 w 5301390"/>
                <a:gd name="connsiteY164" fmla="*/ 43284 h 204661"/>
                <a:gd name="connsiteX165" fmla="*/ 4956872 w 5301390"/>
                <a:gd name="connsiteY165" fmla="*/ 54105 h 204661"/>
                <a:gd name="connsiteX166" fmla="*/ 4983925 w 5301390"/>
                <a:gd name="connsiteY166" fmla="*/ 70337 h 204661"/>
                <a:gd name="connsiteX167" fmla="*/ 5005568 w 5301390"/>
                <a:gd name="connsiteY167" fmla="*/ 64927 h 204661"/>
                <a:gd name="connsiteX168" fmla="*/ 5016389 w 5301390"/>
                <a:gd name="connsiteY168" fmla="*/ 32463 h 204661"/>
                <a:gd name="connsiteX169" fmla="*/ 5054264 w 5301390"/>
                <a:gd name="connsiteY169" fmla="*/ 48695 h 204661"/>
                <a:gd name="connsiteX170" fmla="*/ 5086728 w 5301390"/>
                <a:gd name="connsiteY170" fmla="*/ 59516 h 204661"/>
                <a:gd name="connsiteX171" fmla="*/ 5135423 w 5301390"/>
                <a:gd name="connsiteY171" fmla="*/ 64927 h 204661"/>
                <a:gd name="connsiteX172" fmla="*/ 5162477 w 5301390"/>
                <a:gd name="connsiteY172" fmla="*/ 81159 h 204661"/>
                <a:gd name="connsiteX173" fmla="*/ 5167887 w 5301390"/>
                <a:gd name="connsiteY173" fmla="*/ 64927 h 204661"/>
                <a:gd name="connsiteX174" fmla="*/ 5205762 w 5301390"/>
                <a:gd name="connsiteY174" fmla="*/ 75748 h 204661"/>
                <a:gd name="connsiteX175" fmla="*/ 5216583 w 5301390"/>
                <a:gd name="connsiteY175" fmla="*/ 91980 h 204661"/>
                <a:gd name="connsiteX176" fmla="*/ 5227404 w 5301390"/>
                <a:gd name="connsiteY176" fmla="*/ 59516 h 204661"/>
                <a:gd name="connsiteX177" fmla="*/ 5232815 w 5301390"/>
                <a:gd name="connsiteY177" fmla="*/ 43284 h 204661"/>
                <a:gd name="connsiteX178" fmla="*/ 5249047 w 5301390"/>
                <a:gd name="connsiteY178" fmla="*/ 48695 h 204661"/>
                <a:gd name="connsiteX179" fmla="*/ 5265279 w 5301390"/>
                <a:gd name="connsiteY179" fmla="*/ 81159 h 204661"/>
                <a:gd name="connsiteX180" fmla="*/ 5276100 w 5301390"/>
                <a:gd name="connsiteY180" fmla="*/ 97391 h 204661"/>
                <a:gd name="connsiteX181" fmla="*/ 5281511 w 5301390"/>
                <a:gd name="connsiteY181" fmla="*/ 113623 h 204661"/>
                <a:gd name="connsiteX182" fmla="*/ 5292332 w 5301390"/>
                <a:gd name="connsiteY182" fmla="*/ 129854 h 204661"/>
                <a:gd name="connsiteX183" fmla="*/ 5135079 w 5301390"/>
                <a:gd name="connsiteY183" fmla="*/ 187629 h 204661"/>
                <a:gd name="connsiteX184" fmla="*/ 4808176 w 5301390"/>
                <a:gd name="connsiteY184" fmla="*/ 178550 h 204661"/>
                <a:gd name="connsiteX185" fmla="*/ 9637 w 5301390"/>
                <a:gd name="connsiteY185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135079 w 5411007"/>
                <a:gd name="connsiteY183" fmla="*/ 187629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295657 w 5411007"/>
                <a:gd name="connsiteY183" fmla="*/ 160866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377401"/>
                <a:gd name="connsiteY0" fmla="*/ 204653 h 204661"/>
                <a:gd name="connsiteX1" fmla="*/ 1006 w 5377401"/>
                <a:gd name="connsiteY1" fmla="*/ 103502 h 204661"/>
                <a:gd name="connsiteX2" fmla="*/ 6416 w 5377401"/>
                <a:gd name="connsiteY2" fmla="*/ 11441 h 204661"/>
                <a:gd name="connsiteX3" fmla="*/ 56432 w 5377401"/>
                <a:gd name="connsiteY3" fmla="*/ 18791 h 204661"/>
                <a:gd name="connsiteX4" fmla="*/ 92697 w 5377401"/>
                <a:gd name="connsiteY4" fmla="*/ 43284 h 204661"/>
                <a:gd name="connsiteX5" fmla="*/ 119750 w 5377401"/>
                <a:gd name="connsiteY5" fmla="*/ 75748 h 204661"/>
                <a:gd name="connsiteX6" fmla="*/ 135982 w 5377401"/>
                <a:gd name="connsiteY6" fmla="*/ 70337 h 204661"/>
                <a:gd name="connsiteX7" fmla="*/ 163035 w 5377401"/>
                <a:gd name="connsiteY7" fmla="*/ 54105 h 204661"/>
                <a:gd name="connsiteX8" fmla="*/ 195499 w 5377401"/>
                <a:gd name="connsiteY8" fmla="*/ 70337 h 204661"/>
                <a:gd name="connsiteX9" fmla="*/ 217142 w 5377401"/>
                <a:gd name="connsiteY9" fmla="*/ 64927 h 204661"/>
                <a:gd name="connsiteX10" fmla="*/ 249606 w 5377401"/>
                <a:gd name="connsiteY10" fmla="*/ 48695 h 204661"/>
                <a:gd name="connsiteX11" fmla="*/ 303712 w 5377401"/>
                <a:gd name="connsiteY11" fmla="*/ 64927 h 204661"/>
                <a:gd name="connsiteX12" fmla="*/ 319944 w 5377401"/>
                <a:gd name="connsiteY12" fmla="*/ 70337 h 204661"/>
                <a:gd name="connsiteX13" fmla="*/ 336176 w 5377401"/>
                <a:gd name="connsiteY13" fmla="*/ 81159 h 204661"/>
                <a:gd name="connsiteX14" fmla="*/ 395693 w 5377401"/>
                <a:gd name="connsiteY14" fmla="*/ 81159 h 204661"/>
                <a:gd name="connsiteX15" fmla="*/ 449800 w 5377401"/>
                <a:gd name="connsiteY15" fmla="*/ 81159 h 204661"/>
                <a:gd name="connsiteX16" fmla="*/ 503906 w 5377401"/>
                <a:gd name="connsiteY16" fmla="*/ 70337 h 204661"/>
                <a:gd name="connsiteX17" fmla="*/ 514728 w 5377401"/>
                <a:gd name="connsiteY17" fmla="*/ 59516 h 204661"/>
                <a:gd name="connsiteX18" fmla="*/ 530960 w 5377401"/>
                <a:gd name="connsiteY18" fmla="*/ 64927 h 204661"/>
                <a:gd name="connsiteX19" fmla="*/ 558013 w 5377401"/>
                <a:gd name="connsiteY19" fmla="*/ 70337 h 204661"/>
                <a:gd name="connsiteX20" fmla="*/ 585066 w 5377401"/>
                <a:gd name="connsiteY20" fmla="*/ 64927 h 204661"/>
                <a:gd name="connsiteX21" fmla="*/ 601298 w 5377401"/>
                <a:gd name="connsiteY21" fmla="*/ 59516 h 204661"/>
                <a:gd name="connsiteX22" fmla="*/ 617530 w 5377401"/>
                <a:gd name="connsiteY22" fmla="*/ 70337 h 204661"/>
                <a:gd name="connsiteX23" fmla="*/ 628351 w 5377401"/>
                <a:gd name="connsiteY23" fmla="*/ 86569 h 204661"/>
                <a:gd name="connsiteX24" fmla="*/ 682458 w 5377401"/>
                <a:gd name="connsiteY24" fmla="*/ 86569 h 204661"/>
                <a:gd name="connsiteX25" fmla="*/ 698690 w 5377401"/>
                <a:gd name="connsiteY25" fmla="*/ 75748 h 204661"/>
                <a:gd name="connsiteX26" fmla="*/ 731154 w 5377401"/>
                <a:gd name="connsiteY26" fmla="*/ 86569 h 204661"/>
                <a:gd name="connsiteX27" fmla="*/ 741975 w 5377401"/>
                <a:gd name="connsiteY27" fmla="*/ 97391 h 204661"/>
                <a:gd name="connsiteX28" fmla="*/ 779849 w 5377401"/>
                <a:gd name="connsiteY28" fmla="*/ 97391 h 204661"/>
                <a:gd name="connsiteX29" fmla="*/ 796081 w 5377401"/>
                <a:gd name="connsiteY29" fmla="*/ 86569 h 204661"/>
                <a:gd name="connsiteX30" fmla="*/ 812313 w 5377401"/>
                <a:gd name="connsiteY30" fmla="*/ 64927 h 204661"/>
                <a:gd name="connsiteX31" fmla="*/ 828545 w 5377401"/>
                <a:gd name="connsiteY31" fmla="*/ 59516 h 204661"/>
                <a:gd name="connsiteX32" fmla="*/ 844777 w 5377401"/>
                <a:gd name="connsiteY32" fmla="*/ 70337 h 204661"/>
                <a:gd name="connsiteX33" fmla="*/ 877241 w 5377401"/>
                <a:gd name="connsiteY33" fmla="*/ 81159 h 204661"/>
                <a:gd name="connsiteX34" fmla="*/ 920526 w 5377401"/>
                <a:gd name="connsiteY34" fmla="*/ 75748 h 204661"/>
                <a:gd name="connsiteX35" fmla="*/ 936758 w 5377401"/>
                <a:gd name="connsiteY35" fmla="*/ 70337 h 204661"/>
                <a:gd name="connsiteX36" fmla="*/ 925937 w 5377401"/>
                <a:gd name="connsiteY36" fmla="*/ 54105 h 204661"/>
                <a:gd name="connsiteX37" fmla="*/ 952990 w 5377401"/>
                <a:gd name="connsiteY37" fmla="*/ 59516 h 204661"/>
                <a:gd name="connsiteX38" fmla="*/ 1034150 w 5377401"/>
                <a:gd name="connsiteY38" fmla="*/ 64927 h 204661"/>
                <a:gd name="connsiteX39" fmla="*/ 1093667 w 5377401"/>
                <a:gd name="connsiteY39" fmla="*/ 81159 h 204661"/>
                <a:gd name="connsiteX40" fmla="*/ 1104489 w 5377401"/>
                <a:gd name="connsiteY40" fmla="*/ 70337 h 204661"/>
                <a:gd name="connsiteX41" fmla="*/ 1120720 w 5377401"/>
                <a:gd name="connsiteY41" fmla="*/ 75748 h 204661"/>
                <a:gd name="connsiteX42" fmla="*/ 1142363 w 5377401"/>
                <a:gd name="connsiteY42" fmla="*/ 81159 h 204661"/>
                <a:gd name="connsiteX43" fmla="*/ 1201880 w 5377401"/>
                <a:gd name="connsiteY43" fmla="*/ 75748 h 204661"/>
                <a:gd name="connsiteX44" fmla="*/ 1218112 w 5377401"/>
                <a:gd name="connsiteY44" fmla="*/ 70337 h 204661"/>
                <a:gd name="connsiteX45" fmla="*/ 1250576 w 5377401"/>
                <a:gd name="connsiteY45" fmla="*/ 86569 h 204661"/>
                <a:gd name="connsiteX46" fmla="*/ 1293861 w 5377401"/>
                <a:gd name="connsiteY46" fmla="*/ 81159 h 204661"/>
                <a:gd name="connsiteX47" fmla="*/ 1310093 w 5377401"/>
                <a:gd name="connsiteY47" fmla="*/ 75748 h 204661"/>
                <a:gd name="connsiteX48" fmla="*/ 1331736 w 5377401"/>
                <a:gd name="connsiteY48" fmla="*/ 54105 h 204661"/>
                <a:gd name="connsiteX49" fmla="*/ 1369610 w 5377401"/>
                <a:gd name="connsiteY49" fmla="*/ 54105 h 204661"/>
                <a:gd name="connsiteX50" fmla="*/ 1391253 w 5377401"/>
                <a:gd name="connsiteY50" fmla="*/ 32463 h 204661"/>
                <a:gd name="connsiteX51" fmla="*/ 1461591 w 5377401"/>
                <a:gd name="connsiteY51" fmla="*/ 21641 h 204661"/>
                <a:gd name="connsiteX52" fmla="*/ 1483234 w 5377401"/>
                <a:gd name="connsiteY52" fmla="*/ 16231 h 204661"/>
                <a:gd name="connsiteX53" fmla="*/ 1504877 w 5377401"/>
                <a:gd name="connsiteY53" fmla="*/ 37873 h 204661"/>
                <a:gd name="connsiteX54" fmla="*/ 1510287 w 5377401"/>
                <a:gd name="connsiteY54" fmla="*/ 59516 h 204661"/>
                <a:gd name="connsiteX55" fmla="*/ 1580626 w 5377401"/>
                <a:gd name="connsiteY55" fmla="*/ 64927 h 204661"/>
                <a:gd name="connsiteX56" fmla="*/ 1613090 w 5377401"/>
                <a:gd name="connsiteY56" fmla="*/ 75748 h 204661"/>
                <a:gd name="connsiteX57" fmla="*/ 1629322 w 5377401"/>
                <a:gd name="connsiteY57" fmla="*/ 86569 h 204661"/>
                <a:gd name="connsiteX58" fmla="*/ 1650964 w 5377401"/>
                <a:gd name="connsiteY58" fmla="*/ 91980 h 204661"/>
                <a:gd name="connsiteX59" fmla="*/ 1699660 w 5377401"/>
                <a:gd name="connsiteY59" fmla="*/ 86569 h 204661"/>
                <a:gd name="connsiteX60" fmla="*/ 1710481 w 5377401"/>
                <a:gd name="connsiteY60" fmla="*/ 70337 h 204661"/>
                <a:gd name="connsiteX61" fmla="*/ 1721303 w 5377401"/>
                <a:gd name="connsiteY61" fmla="*/ 59516 h 204661"/>
                <a:gd name="connsiteX62" fmla="*/ 1737535 w 5377401"/>
                <a:gd name="connsiteY62" fmla="*/ 64927 h 204661"/>
                <a:gd name="connsiteX63" fmla="*/ 1748356 w 5377401"/>
                <a:gd name="connsiteY63" fmla="*/ 81159 h 204661"/>
                <a:gd name="connsiteX64" fmla="*/ 1780820 w 5377401"/>
                <a:gd name="connsiteY64" fmla="*/ 91980 h 204661"/>
                <a:gd name="connsiteX65" fmla="*/ 1813284 w 5377401"/>
                <a:gd name="connsiteY65" fmla="*/ 86569 h 204661"/>
                <a:gd name="connsiteX66" fmla="*/ 1829516 w 5377401"/>
                <a:gd name="connsiteY66" fmla="*/ 81159 h 204661"/>
                <a:gd name="connsiteX67" fmla="*/ 1916086 w 5377401"/>
                <a:gd name="connsiteY67" fmla="*/ 75748 h 204661"/>
                <a:gd name="connsiteX68" fmla="*/ 1953961 w 5377401"/>
                <a:gd name="connsiteY68" fmla="*/ 86569 h 204661"/>
                <a:gd name="connsiteX69" fmla="*/ 2018889 w 5377401"/>
                <a:gd name="connsiteY69" fmla="*/ 81159 h 204661"/>
                <a:gd name="connsiteX70" fmla="*/ 2045942 w 5377401"/>
                <a:gd name="connsiteY70" fmla="*/ 64927 h 204661"/>
                <a:gd name="connsiteX71" fmla="*/ 2067584 w 5377401"/>
                <a:gd name="connsiteY71" fmla="*/ 37873 h 204661"/>
                <a:gd name="connsiteX72" fmla="*/ 2078406 w 5377401"/>
                <a:gd name="connsiteY72" fmla="*/ 27052 h 204661"/>
                <a:gd name="connsiteX73" fmla="*/ 2089227 w 5377401"/>
                <a:gd name="connsiteY73" fmla="*/ 43284 h 204661"/>
                <a:gd name="connsiteX74" fmla="*/ 2121691 w 5377401"/>
                <a:gd name="connsiteY74" fmla="*/ 59516 h 204661"/>
                <a:gd name="connsiteX75" fmla="*/ 2170387 w 5377401"/>
                <a:gd name="connsiteY75" fmla="*/ 54105 h 204661"/>
                <a:gd name="connsiteX76" fmla="*/ 2186619 w 5377401"/>
                <a:gd name="connsiteY76" fmla="*/ 48695 h 204661"/>
                <a:gd name="connsiteX77" fmla="*/ 2273189 w 5377401"/>
                <a:gd name="connsiteY77" fmla="*/ 59516 h 204661"/>
                <a:gd name="connsiteX78" fmla="*/ 2321885 w 5377401"/>
                <a:gd name="connsiteY78" fmla="*/ 54105 h 204661"/>
                <a:gd name="connsiteX79" fmla="*/ 2365170 w 5377401"/>
                <a:gd name="connsiteY79" fmla="*/ 48695 h 204661"/>
                <a:gd name="connsiteX80" fmla="*/ 2408455 w 5377401"/>
                <a:gd name="connsiteY80" fmla="*/ 43284 h 204661"/>
                <a:gd name="connsiteX81" fmla="*/ 2424687 w 5377401"/>
                <a:gd name="connsiteY81" fmla="*/ 54105 h 204661"/>
                <a:gd name="connsiteX82" fmla="*/ 2440919 w 5377401"/>
                <a:gd name="connsiteY82" fmla="*/ 59516 h 204661"/>
                <a:gd name="connsiteX83" fmla="*/ 2527490 w 5377401"/>
                <a:gd name="connsiteY83" fmla="*/ 54105 h 204661"/>
                <a:gd name="connsiteX84" fmla="*/ 2543722 w 5377401"/>
                <a:gd name="connsiteY84" fmla="*/ 43284 h 204661"/>
                <a:gd name="connsiteX85" fmla="*/ 2576186 w 5377401"/>
                <a:gd name="connsiteY85" fmla="*/ 21641 h 204661"/>
                <a:gd name="connsiteX86" fmla="*/ 2619471 w 5377401"/>
                <a:gd name="connsiteY86" fmla="*/ 54105 h 204661"/>
                <a:gd name="connsiteX87" fmla="*/ 2641113 w 5377401"/>
                <a:gd name="connsiteY87" fmla="*/ 59516 h 204661"/>
                <a:gd name="connsiteX88" fmla="*/ 2651935 w 5377401"/>
                <a:gd name="connsiteY88" fmla="*/ 70337 h 204661"/>
                <a:gd name="connsiteX89" fmla="*/ 2716862 w 5377401"/>
                <a:gd name="connsiteY89" fmla="*/ 54105 h 204661"/>
                <a:gd name="connsiteX90" fmla="*/ 2727684 w 5377401"/>
                <a:gd name="connsiteY90" fmla="*/ 43284 h 204661"/>
                <a:gd name="connsiteX91" fmla="*/ 2781790 w 5377401"/>
                <a:gd name="connsiteY91" fmla="*/ 37873 h 204661"/>
                <a:gd name="connsiteX92" fmla="*/ 2792612 w 5377401"/>
                <a:gd name="connsiteY92" fmla="*/ 27052 h 204661"/>
                <a:gd name="connsiteX93" fmla="*/ 2798022 w 5377401"/>
                <a:gd name="connsiteY93" fmla="*/ 10820 h 204661"/>
                <a:gd name="connsiteX94" fmla="*/ 2814254 w 5377401"/>
                <a:gd name="connsiteY94" fmla="*/ 16231 h 204661"/>
                <a:gd name="connsiteX95" fmla="*/ 2862950 w 5377401"/>
                <a:gd name="connsiteY95" fmla="*/ 54105 h 204661"/>
                <a:gd name="connsiteX96" fmla="*/ 2900825 w 5377401"/>
                <a:gd name="connsiteY96" fmla="*/ 43284 h 204661"/>
                <a:gd name="connsiteX97" fmla="*/ 2922467 w 5377401"/>
                <a:gd name="connsiteY97" fmla="*/ 48695 h 204661"/>
                <a:gd name="connsiteX98" fmla="*/ 2933289 w 5377401"/>
                <a:gd name="connsiteY98" fmla="*/ 59516 h 204661"/>
                <a:gd name="connsiteX99" fmla="*/ 2987395 w 5377401"/>
                <a:gd name="connsiteY99" fmla="*/ 59516 h 204661"/>
                <a:gd name="connsiteX100" fmla="*/ 3030680 w 5377401"/>
                <a:gd name="connsiteY100" fmla="*/ 37873 h 204661"/>
                <a:gd name="connsiteX101" fmla="*/ 3063144 w 5377401"/>
                <a:gd name="connsiteY101" fmla="*/ 32463 h 204661"/>
                <a:gd name="connsiteX102" fmla="*/ 3095608 w 5377401"/>
                <a:gd name="connsiteY102" fmla="*/ 21641 h 204661"/>
                <a:gd name="connsiteX103" fmla="*/ 3111840 w 5377401"/>
                <a:gd name="connsiteY103" fmla="*/ 16231 h 204661"/>
                <a:gd name="connsiteX104" fmla="*/ 3117251 w 5377401"/>
                <a:gd name="connsiteY104" fmla="*/ 32463 h 204661"/>
                <a:gd name="connsiteX105" fmla="*/ 3198410 w 5377401"/>
                <a:gd name="connsiteY105" fmla="*/ 43284 h 204661"/>
                <a:gd name="connsiteX106" fmla="*/ 3220053 w 5377401"/>
                <a:gd name="connsiteY106" fmla="*/ 48695 h 204661"/>
                <a:gd name="connsiteX107" fmla="*/ 3247106 w 5377401"/>
                <a:gd name="connsiteY107" fmla="*/ 70337 h 204661"/>
                <a:gd name="connsiteX108" fmla="*/ 3322855 w 5377401"/>
                <a:gd name="connsiteY108" fmla="*/ 54105 h 204661"/>
                <a:gd name="connsiteX109" fmla="*/ 3333677 w 5377401"/>
                <a:gd name="connsiteY109" fmla="*/ 43284 h 204661"/>
                <a:gd name="connsiteX110" fmla="*/ 3366141 w 5377401"/>
                <a:gd name="connsiteY110" fmla="*/ 48695 h 204661"/>
                <a:gd name="connsiteX111" fmla="*/ 3382373 w 5377401"/>
                <a:gd name="connsiteY111" fmla="*/ 54105 h 204661"/>
                <a:gd name="connsiteX112" fmla="*/ 3452711 w 5377401"/>
                <a:gd name="connsiteY112" fmla="*/ 48695 h 204661"/>
                <a:gd name="connsiteX113" fmla="*/ 3506818 w 5377401"/>
                <a:gd name="connsiteY113" fmla="*/ 37873 h 204661"/>
                <a:gd name="connsiteX114" fmla="*/ 3523049 w 5377401"/>
                <a:gd name="connsiteY114" fmla="*/ 64927 h 204661"/>
                <a:gd name="connsiteX115" fmla="*/ 3539281 w 5377401"/>
                <a:gd name="connsiteY115" fmla="*/ 59516 h 204661"/>
                <a:gd name="connsiteX116" fmla="*/ 3566335 w 5377401"/>
                <a:gd name="connsiteY116" fmla="*/ 54105 h 204661"/>
                <a:gd name="connsiteX117" fmla="*/ 3658316 w 5377401"/>
                <a:gd name="connsiteY117" fmla="*/ 43284 h 204661"/>
                <a:gd name="connsiteX118" fmla="*/ 3685369 w 5377401"/>
                <a:gd name="connsiteY118" fmla="*/ 48695 h 204661"/>
                <a:gd name="connsiteX119" fmla="*/ 3744886 w 5377401"/>
                <a:gd name="connsiteY119" fmla="*/ 43284 h 204661"/>
                <a:gd name="connsiteX120" fmla="*/ 3761118 w 5377401"/>
                <a:gd name="connsiteY120" fmla="*/ 48695 h 204661"/>
                <a:gd name="connsiteX121" fmla="*/ 3777350 w 5377401"/>
                <a:gd name="connsiteY121" fmla="*/ 59516 h 204661"/>
                <a:gd name="connsiteX122" fmla="*/ 3815225 w 5377401"/>
                <a:gd name="connsiteY122" fmla="*/ 54105 h 204661"/>
                <a:gd name="connsiteX123" fmla="*/ 3880152 w 5377401"/>
                <a:gd name="connsiteY123" fmla="*/ 37873 h 204661"/>
                <a:gd name="connsiteX124" fmla="*/ 3945080 w 5377401"/>
                <a:gd name="connsiteY124" fmla="*/ 43284 h 204661"/>
                <a:gd name="connsiteX125" fmla="*/ 3966723 w 5377401"/>
                <a:gd name="connsiteY125" fmla="*/ 21641 h 204661"/>
                <a:gd name="connsiteX126" fmla="*/ 3999187 w 5377401"/>
                <a:gd name="connsiteY126" fmla="*/ 37873 h 204661"/>
                <a:gd name="connsiteX127" fmla="*/ 4010008 w 5377401"/>
                <a:gd name="connsiteY127" fmla="*/ 48695 h 204661"/>
                <a:gd name="connsiteX128" fmla="*/ 4026240 w 5377401"/>
                <a:gd name="connsiteY128" fmla="*/ 54105 h 204661"/>
                <a:gd name="connsiteX129" fmla="*/ 4069525 w 5377401"/>
                <a:gd name="connsiteY129" fmla="*/ 48695 h 204661"/>
                <a:gd name="connsiteX130" fmla="*/ 4080347 w 5377401"/>
                <a:gd name="connsiteY130" fmla="*/ 37873 h 204661"/>
                <a:gd name="connsiteX131" fmla="*/ 4096578 w 5377401"/>
                <a:gd name="connsiteY131" fmla="*/ 32463 h 204661"/>
                <a:gd name="connsiteX132" fmla="*/ 4118221 w 5377401"/>
                <a:gd name="connsiteY132" fmla="*/ 37873 h 204661"/>
                <a:gd name="connsiteX133" fmla="*/ 4150685 w 5377401"/>
                <a:gd name="connsiteY133" fmla="*/ 59516 h 204661"/>
                <a:gd name="connsiteX134" fmla="*/ 4193970 w 5377401"/>
                <a:gd name="connsiteY134" fmla="*/ 54105 h 204661"/>
                <a:gd name="connsiteX135" fmla="*/ 4226434 w 5377401"/>
                <a:gd name="connsiteY135" fmla="*/ 32463 h 204661"/>
                <a:gd name="connsiteX136" fmla="*/ 4242666 w 5377401"/>
                <a:gd name="connsiteY136" fmla="*/ 37873 h 204661"/>
                <a:gd name="connsiteX137" fmla="*/ 4258898 w 5377401"/>
                <a:gd name="connsiteY137" fmla="*/ 64927 h 204661"/>
                <a:gd name="connsiteX138" fmla="*/ 4313004 w 5377401"/>
                <a:gd name="connsiteY138" fmla="*/ 54105 h 204661"/>
                <a:gd name="connsiteX139" fmla="*/ 4323826 w 5377401"/>
                <a:gd name="connsiteY139" fmla="*/ 43284 h 204661"/>
                <a:gd name="connsiteX140" fmla="*/ 4340058 w 5377401"/>
                <a:gd name="connsiteY140" fmla="*/ 32463 h 204661"/>
                <a:gd name="connsiteX141" fmla="*/ 4350879 w 5377401"/>
                <a:gd name="connsiteY141" fmla="*/ 21641 h 204661"/>
                <a:gd name="connsiteX142" fmla="*/ 4367111 w 5377401"/>
                <a:gd name="connsiteY142" fmla="*/ 16231 h 204661"/>
                <a:gd name="connsiteX143" fmla="*/ 4388754 w 5377401"/>
                <a:gd name="connsiteY143" fmla="*/ 21641 h 204661"/>
                <a:gd name="connsiteX144" fmla="*/ 4399575 w 5377401"/>
                <a:gd name="connsiteY144" fmla="*/ 37873 h 204661"/>
                <a:gd name="connsiteX145" fmla="*/ 4453681 w 5377401"/>
                <a:gd name="connsiteY145" fmla="*/ 32463 h 204661"/>
                <a:gd name="connsiteX146" fmla="*/ 4464503 w 5377401"/>
                <a:gd name="connsiteY146" fmla="*/ 21641 h 204661"/>
                <a:gd name="connsiteX147" fmla="*/ 4496967 w 5377401"/>
                <a:gd name="connsiteY147" fmla="*/ 10820 h 204661"/>
                <a:gd name="connsiteX148" fmla="*/ 4502377 w 5377401"/>
                <a:gd name="connsiteY148" fmla="*/ 27052 h 204661"/>
                <a:gd name="connsiteX149" fmla="*/ 4507788 w 5377401"/>
                <a:gd name="connsiteY149" fmla="*/ 48695 h 204661"/>
                <a:gd name="connsiteX150" fmla="*/ 4524020 w 5377401"/>
                <a:gd name="connsiteY150" fmla="*/ 59516 h 204661"/>
                <a:gd name="connsiteX151" fmla="*/ 4588948 w 5377401"/>
                <a:gd name="connsiteY151" fmla="*/ 43284 h 204661"/>
                <a:gd name="connsiteX152" fmla="*/ 4621412 w 5377401"/>
                <a:gd name="connsiteY152" fmla="*/ 5410 h 204661"/>
                <a:gd name="connsiteX153" fmla="*/ 4648465 w 5377401"/>
                <a:gd name="connsiteY153" fmla="*/ 32463 h 204661"/>
                <a:gd name="connsiteX154" fmla="*/ 4680929 w 5377401"/>
                <a:gd name="connsiteY154" fmla="*/ 27052 h 204661"/>
                <a:gd name="connsiteX155" fmla="*/ 4697161 w 5377401"/>
                <a:gd name="connsiteY155" fmla="*/ 16231 h 204661"/>
                <a:gd name="connsiteX156" fmla="*/ 4729625 w 5377401"/>
                <a:gd name="connsiteY156" fmla="*/ 5410 h 204661"/>
                <a:gd name="connsiteX157" fmla="*/ 4745857 w 5377401"/>
                <a:gd name="connsiteY157" fmla="*/ 16231 h 204661"/>
                <a:gd name="connsiteX158" fmla="*/ 4762089 w 5377401"/>
                <a:gd name="connsiteY158" fmla="*/ 32463 h 204661"/>
                <a:gd name="connsiteX159" fmla="*/ 4778320 w 5377401"/>
                <a:gd name="connsiteY159" fmla="*/ 37873 h 204661"/>
                <a:gd name="connsiteX160" fmla="*/ 4810784 w 5377401"/>
                <a:gd name="connsiteY160" fmla="*/ 27052 h 204661"/>
                <a:gd name="connsiteX161" fmla="*/ 4821606 w 5377401"/>
                <a:gd name="connsiteY161" fmla="*/ 16231 h 204661"/>
                <a:gd name="connsiteX162" fmla="*/ 4837838 w 5377401"/>
                <a:gd name="connsiteY162" fmla="*/ 10820 h 204661"/>
                <a:gd name="connsiteX163" fmla="*/ 4935229 w 5377401"/>
                <a:gd name="connsiteY163" fmla="*/ 27052 h 204661"/>
                <a:gd name="connsiteX164" fmla="*/ 4940640 w 5377401"/>
                <a:gd name="connsiteY164" fmla="*/ 43284 h 204661"/>
                <a:gd name="connsiteX165" fmla="*/ 4956872 w 5377401"/>
                <a:gd name="connsiteY165" fmla="*/ 54105 h 204661"/>
                <a:gd name="connsiteX166" fmla="*/ 4983925 w 5377401"/>
                <a:gd name="connsiteY166" fmla="*/ 70337 h 204661"/>
                <a:gd name="connsiteX167" fmla="*/ 5005568 w 5377401"/>
                <a:gd name="connsiteY167" fmla="*/ 64927 h 204661"/>
                <a:gd name="connsiteX168" fmla="*/ 5016389 w 5377401"/>
                <a:gd name="connsiteY168" fmla="*/ 32463 h 204661"/>
                <a:gd name="connsiteX169" fmla="*/ 5054264 w 5377401"/>
                <a:gd name="connsiteY169" fmla="*/ 48695 h 204661"/>
                <a:gd name="connsiteX170" fmla="*/ 5086728 w 5377401"/>
                <a:gd name="connsiteY170" fmla="*/ 59516 h 204661"/>
                <a:gd name="connsiteX171" fmla="*/ 5135423 w 5377401"/>
                <a:gd name="connsiteY171" fmla="*/ 64927 h 204661"/>
                <a:gd name="connsiteX172" fmla="*/ 5162477 w 5377401"/>
                <a:gd name="connsiteY172" fmla="*/ 81159 h 204661"/>
                <a:gd name="connsiteX173" fmla="*/ 5167887 w 5377401"/>
                <a:gd name="connsiteY173" fmla="*/ 64927 h 204661"/>
                <a:gd name="connsiteX174" fmla="*/ 5205762 w 5377401"/>
                <a:gd name="connsiteY174" fmla="*/ 75748 h 204661"/>
                <a:gd name="connsiteX175" fmla="*/ 5216583 w 5377401"/>
                <a:gd name="connsiteY175" fmla="*/ 91980 h 204661"/>
                <a:gd name="connsiteX176" fmla="*/ 5227404 w 5377401"/>
                <a:gd name="connsiteY176" fmla="*/ 59516 h 204661"/>
                <a:gd name="connsiteX177" fmla="*/ 5232815 w 5377401"/>
                <a:gd name="connsiteY177" fmla="*/ 43284 h 204661"/>
                <a:gd name="connsiteX178" fmla="*/ 5249047 w 5377401"/>
                <a:gd name="connsiteY178" fmla="*/ 48695 h 204661"/>
                <a:gd name="connsiteX179" fmla="*/ 5265279 w 5377401"/>
                <a:gd name="connsiteY179" fmla="*/ 81159 h 204661"/>
                <a:gd name="connsiteX180" fmla="*/ 5276100 w 5377401"/>
                <a:gd name="connsiteY180" fmla="*/ 97391 h 204661"/>
                <a:gd name="connsiteX181" fmla="*/ 5281511 w 5377401"/>
                <a:gd name="connsiteY181" fmla="*/ 113623 h 204661"/>
                <a:gd name="connsiteX182" fmla="*/ 5292332 w 5377401"/>
                <a:gd name="connsiteY182" fmla="*/ 129854 h 204661"/>
                <a:gd name="connsiteX183" fmla="*/ 5295657 w 5377401"/>
                <a:gd name="connsiteY183" fmla="*/ 160866 h 204661"/>
                <a:gd name="connsiteX184" fmla="*/ 5375538 w 5377401"/>
                <a:gd name="connsiteY184" fmla="*/ 189583 h 204661"/>
                <a:gd name="connsiteX185" fmla="*/ 5208269 w 5377401"/>
                <a:gd name="connsiteY185" fmla="*/ 180662 h 204661"/>
                <a:gd name="connsiteX186" fmla="*/ 4808176 w 5377401"/>
                <a:gd name="connsiteY186" fmla="*/ 178550 h 204661"/>
                <a:gd name="connsiteX187" fmla="*/ 9637 w 5377401"/>
                <a:gd name="connsiteY187" fmla="*/ 204653 h 204661"/>
                <a:gd name="connsiteX0" fmla="*/ 9637 w 5301568"/>
                <a:gd name="connsiteY0" fmla="*/ 204653 h 204661"/>
                <a:gd name="connsiteX1" fmla="*/ 1006 w 5301568"/>
                <a:gd name="connsiteY1" fmla="*/ 103502 h 204661"/>
                <a:gd name="connsiteX2" fmla="*/ 6416 w 5301568"/>
                <a:gd name="connsiteY2" fmla="*/ 11441 h 204661"/>
                <a:gd name="connsiteX3" fmla="*/ 56432 w 5301568"/>
                <a:gd name="connsiteY3" fmla="*/ 18791 h 204661"/>
                <a:gd name="connsiteX4" fmla="*/ 92697 w 5301568"/>
                <a:gd name="connsiteY4" fmla="*/ 43284 h 204661"/>
                <a:gd name="connsiteX5" fmla="*/ 119750 w 5301568"/>
                <a:gd name="connsiteY5" fmla="*/ 75748 h 204661"/>
                <a:gd name="connsiteX6" fmla="*/ 135982 w 5301568"/>
                <a:gd name="connsiteY6" fmla="*/ 70337 h 204661"/>
                <a:gd name="connsiteX7" fmla="*/ 163035 w 5301568"/>
                <a:gd name="connsiteY7" fmla="*/ 54105 h 204661"/>
                <a:gd name="connsiteX8" fmla="*/ 195499 w 5301568"/>
                <a:gd name="connsiteY8" fmla="*/ 70337 h 204661"/>
                <a:gd name="connsiteX9" fmla="*/ 217142 w 5301568"/>
                <a:gd name="connsiteY9" fmla="*/ 64927 h 204661"/>
                <a:gd name="connsiteX10" fmla="*/ 249606 w 5301568"/>
                <a:gd name="connsiteY10" fmla="*/ 48695 h 204661"/>
                <a:gd name="connsiteX11" fmla="*/ 303712 w 5301568"/>
                <a:gd name="connsiteY11" fmla="*/ 64927 h 204661"/>
                <a:gd name="connsiteX12" fmla="*/ 319944 w 5301568"/>
                <a:gd name="connsiteY12" fmla="*/ 70337 h 204661"/>
                <a:gd name="connsiteX13" fmla="*/ 336176 w 5301568"/>
                <a:gd name="connsiteY13" fmla="*/ 81159 h 204661"/>
                <a:gd name="connsiteX14" fmla="*/ 395693 w 5301568"/>
                <a:gd name="connsiteY14" fmla="*/ 81159 h 204661"/>
                <a:gd name="connsiteX15" fmla="*/ 449800 w 5301568"/>
                <a:gd name="connsiteY15" fmla="*/ 81159 h 204661"/>
                <a:gd name="connsiteX16" fmla="*/ 503906 w 5301568"/>
                <a:gd name="connsiteY16" fmla="*/ 70337 h 204661"/>
                <a:gd name="connsiteX17" fmla="*/ 514728 w 5301568"/>
                <a:gd name="connsiteY17" fmla="*/ 59516 h 204661"/>
                <a:gd name="connsiteX18" fmla="*/ 530960 w 5301568"/>
                <a:gd name="connsiteY18" fmla="*/ 64927 h 204661"/>
                <a:gd name="connsiteX19" fmla="*/ 558013 w 5301568"/>
                <a:gd name="connsiteY19" fmla="*/ 70337 h 204661"/>
                <a:gd name="connsiteX20" fmla="*/ 585066 w 5301568"/>
                <a:gd name="connsiteY20" fmla="*/ 64927 h 204661"/>
                <a:gd name="connsiteX21" fmla="*/ 601298 w 5301568"/>
                <a:gd name="connsiteY21" fmla="*/ 59516 h 204661"/>
                <a:gd name="connsiteX22" fmla="*/ 617530 w 5301568"/>
                <a:gd name="connsiteY22" fmla="*/ 70337 h 204661"/>
                <a:gd name="connsiteX23" fmla="*/ 628351 w 5301568"/>
                <a:gd name="connsiteY23" fmla="*/ 86569 h 204661"/>
                <a:gd name="connsiteX24" fmla="*/ 682458 w 5301568"/>
                <a:gd name="connsiteY24" fmla="*/ 86569 h 204661"/>
                <a:gd name="connsiteX25" fmla="*/ 698690 w 5301568"/>
                <a:gd name="connsiteY25" fmla="*/ 75748 h 204661"/>
                <a:gd name="connsiteX26" fmla="*/ 731154 w 5301568"/>
                <a:gd name="connsiteY26" fmla="*/ 86569 h 204661"/>
                <a:gd name="connsiteX27" fmla="*/ 741975 w 5301568"/>
                <a:gd name="connsiteY27" fmla="*/ 97391 h 204661"/>
                <a:gd name="connsiteX28" fmla="*/ 779849 w 5301568"/>
                <a:gd name="connsiteY28" fmla="*/ 97391 h 204661"/>
                <a:gd name="connsiteX29" fmla="*/ 796081 w 5301568"/>
                <a:gd name="connsiteY29" fmla="*/ 86569 h 204661"/>
                <a:gd name="connsiteX30" fmla="*/ 812313 w 5301568"/>
                <a:gd name="connsiteY30" fmla="*/ 64927 h 204661"/>
                <a:gd name="connsiteX31" fmla="*/ 828545 w 5301568"/>
                <a:gd name="connsiteY31" fmla="*/ 59516 h 204661"/>
                <a:gd name="connsiteX32" fmla="*/ 844777 w 5301568"/>
                <a:gd name="connsiteY32" fmla="*/ 70337 h 204661"/>
                <a:gd name="connsiteX33" fmla="*/ 877241 w 5301568"/>
                <a:gd name="connsiteY33" fmla="*/ 81159 h 204661"/>
                <a:gd name="connsiteX34" fmla="*/ 920526 w 5301568"/>
                <a:gd name="connsiteY34" fmla="*/ 75748 h 204661"/>
                <a:gd name="connsiteX35" fmla="*/ 936758 w 5301568"/>
                <a:gd name="connsiteY35" fmla="*/ 70337 h 204661"/>
                <a:gd name="connsiteX36" fmla="*/ 925937 w 5301568"/>
                <a:gd name="connsiteY36" fmla="*/ 54105 h 204661"/>
                <a:gd name="connsiteX37" fmla="*/ 952990 w 5301568"/>
                <a:gd name="connsiteY37" fmla="*/ 59516 h 204661"/>
                <a:gd name="connsiteX38" fmla="*/ 1034150 w 5301568"/>
                <a:gd name="connsiteY38" fmla="*/ 64927 h 204661"/>
                <a:gd name="connsiteX39" fmla="*/ 1093667 w 5301568"/>
                <a:gd name="connsiteY39" fmla="*/ 81159 h 204661"/>
                <a:gd name="connsiteX40" fmla="*/ 1104489 w 5301568"/>
                <a:gd name="connsiteY40" fmla="*/ 70337 h 204661"/>
                <a:gd name="connsiteX41" fmla="*/ 1120720 w 5301568"/>
                <a:gd name="connsiteY41" fmla="*/ 75748 h 204661"/>
                <a:gd name="connsiteX42" fmla="*/ 1142363 w 5301568"/>
                <a:gd name="connsiteY42" fmla="*/ 81159 h 204661"/>
                <a:gd name="connsiteX43" fmla="*/ 1201880 w 5301568"/>
                <a:gd name="connsiteY43" fmla="*/ 75748 h 204661"/>
                <a:gd name="connsiteX44" fmla="*/ 1218112 w 5301568"/>
                <a:gd name="connsiteY44" fmla="*/ 70337 h 204661"/>
                <a:gd name="connsiteX45" fmla="*/ 1250576 w 5301568"/>
                <a:gd name="connsiteY45" fmla="*/ 86569 h 204661"/>
                <a:gd name="connsiteX46" fmla="*/ 1293861 w 5301568"/>
                <a:gd name="connsiteY46" fmla="*/ 81159 h 204661"/>
                <a:gd name="connsiteX47" fmla="*/ 1310093 w 5301568"/>
                <a:gd name="connsiteY47" fmla="*/ 75748 h 204661"/>
                <a:gd name="connsiteX48" fmla="*/ 1331736 w 5301568"/>
                <a:gd name="connsiteY48" fmla="*/ 54105 h 204661"/>
                <a:gd name="connsiteX49" fmla="*/ 1369610 w 5301568"/>
                <a:gd name="connsiteY49" fmla="*/ 54105 h 204661"/>
                <a:gd name="connsiteX50" fmla="*/ 1391253 w 5301568"/>
                <a:gd name="connsiteY50" fmla="*/ 32463 h 204661"/>
                <a:gd name="connsiteX51" fmla="*/ 1461591 w 5301568"/>
                <a:gd name="connsiteY51" fmla="*/ 21641 h 204661"/>
                <a:gd name="connsiteX52" fmla="*/ 1483234 w 5301568"/>
                <a:gd name="connsiteY52" fmla="*/ 16231 h 204661"/>
                <a:gd name="connsiteX53" fmla="*/ 1504877 w 5301568"/>
                <a:gd name="connsiteY53" fmla="*/ 37873 h 204661"/>
                <a:gd name="connsiteX54" fmla="*/ 1510287 w 5301568"/>
                <a:gd name="connsiteY54" fmla="*/ 59516 h 204661"/>
                <a:gd name="connsiteX55" fmla="*/ 1580626 w 5301568"/>
                <a:gd name="connsiteY55" fmla="*/ 64927 h 204661"/>
                <a:gd name="connsiteX56" fmla="*/ 1613090 w 5301568"/>
                <a:gd name="connsiteY56" fmla="*/ 75748 h 204661"/>
                <a:gd name="connsiteX57" fmla="*/ 1629322 w 5301568"/>
                <a:gd name="connsiteY57" fmla="*/ 86569 h 204661"/>
                <a:gd name="connsiteX58" fmla="*/ 1650964 w 5301568"/>
                <a:gd name="connsiteY58" fmla="*/ 91980 h 204661"/>
                <a:gd name="connsiteX59" fmla="*/ 1699660 w 5301568"/>
                <a:gd name="connsiteY59" fmla="*/ 86569 h 204661"/>
                <a:gd name="connsiteX60" fmla="*/ 1710481 w 5301568"/>
                <a:gd name="connsiteY60" fmla="*/ 70337 h 204661"/>
                <a:gd name="connsiteX61" fmla="*/ 1721303 w 5301568"/>
                <a:gd name="connsiteY61" fmla="*/ 59516 h 204661"/>
                <a:gd name="connsiteX62" fmla="*/ 1737535 w 5301568"/>
                <a:gd name="connsiteY62" fmla="*/ 64927 h 204661"/>
                <a:gd name="connsiteX63" fmla="*/ 1748356 w 5301568"/>
                <a:gd name="connsiteY63" fmla="*/ 81159 h 204661"/>
                <a:gd name="connsiteX64" fmla="*/ 1780820 w 5301568"/>
                <a:gd name="connsiteY64" fmla="*/ 91980 h 204661"/>
                <a:gd name="connsiteX65" fmla="*/ 1813284 w 5301568"/>
                <a:gd name="connsiteY65" fmla="*/ 86569 h 204661"/>
                <a:gd name="connsiteX66" fmla="*/ 1829516 w 5301568"/>
                <a:gd name="connsiteY66" fmla="*/ 81159 h 204661"/>
                <a:gd name="connsiteX67" fmla="*/ 1916086 w 5301568"/>
                <a:gd name="connsiteY67" fmla="*/ 75748 h 204661"/>
                <a:gd name="connsiteX68" fmla="*/ 1953961 w 5301568"/>
                <a:gd name="connsiteY68" fmla="*/ 86569 h 204661"/>
                <a:gd name="connsiteX69" fmla="*/ 2018889 w 5301568"/>
                <a:gd name="connsiteY69" fmla="*/ 81159 h 204661"/>
                <a:gd name="connsiteX70" fmla="*/ 2045942 w 5301568"/>
                <a:gd name="connsiteY70" fmla="*/ 64927 h 204661"/>
                <a:gd name="connsiteX71" fmla="*/ 2067584 w 5301568"/>
                <a:gd name="connsiteY71" fmla="*/ 37873 h 204661"/>
                <a:gd name="connsiteX72" fmla="*/ 2078406 w 5301568"/>
                <a:gd name="connsiteY72" fmla="*/ 27052 h 204661"/>
                <a:gd name="connsiteX73" fmla="*/ 2089227 w 5301568"/>
                <a:gd name="connsiteY73" fmla="*/ 43284 h 204661"/>
                <a:gd name="connsiteX74" fmla="*/ 2121691 w 5301568"/>
                <a:gd name="connsiteY74" fmla="*/ 59516 h 204661"/>
                <a:gd name="connsiteX75" fmla="*/ 2170387 w 5301568"/>
                <a:gd name="connsiteY75" fmla="*/ 54105 h 204661"/>
                <a:gd name="connsiteX76" fmla="*/ 2186619 w 5301568"/>
                <a:gd name="connsiteY76" fmla="*/ 48695 h 204661"/>
                <a:gd name="connsiteX77" fmla="*/ 2273189 w 5301568"/>
                <a:gd name="connsiteY77" fmla="*/ 59516 h 204661"/>
                <a:gd name="connsiteX78" fmla="*/ 2321885 w 5301568"/>
                <a:gd name="connsiteY78" fmla="*/ 54105 h 204661"/>
                <a:gd name="connsiteX79" fmla="*/ 2365170 w 5301568"/>
                <a:gd name="connsiteY79" fmla="*/ 48695 h 204661"/>
                <a:gd name="connsiteX80" fmla="*/ 2408455 w 5301568"/>
                <a:gd name="connsiteY80" fmla="*/ 43284 h 204661"/>
                <a:gd name="connsiteX81" fmla="*/ 2424687 w 5301568"/>
                <a:gd name="connsiteY81" fmla="*/ 54105 h 204661"/>
                <a:gd name="connsiteX82" fmla="*/ 2440919 w 5301568"/>
                <a:gd name="connsiteY82" fmla="*/ 59516 h 204661"/>
                <a:gd name="connsiteX83" fmla="*/ 2527490 w 5301568"/>
                <a:gd name="connsiteY83" fmla="*/ 54105 h 204661"/>
                <a:gd name="connsiteX84" fmla="*/ 2543722 w 5301568"/>
                <a:gd name="connsiteY84" fmla="*/ 43284 h 204661"/>
                <a:gd name="connsiteX85" fmla="*/ 2576186 w 5301568"/>
                <a:gd name="connsiteY85" fmla="*/ 21641 h 204661"/>
                <a:gd name="connsiteX86" fmla="*/ 2619471 w 5301568"/>
                <a:gd name="connsiteY86" fmla="*/ 54105 h 204661"/>
                <a:gd name="connsiteX87" fmla="*/ 2641113 w 5301568"/>
                <a:gd name="connsiteY87" fmla="*/ 59516 h 204661"/>
                <a:gd name="connsiteX88" fmla="*/ 2651935 w 5301568"/>
                <a:gd name="connsiteY88" fmla="*/ 70337 h 204661"/>
                <a:gd name="connsiteX89" fmla="*/ 2716862 w 5301568"/>
                <a:gd name="connsiteY89" fmla="*/ 54105 h 204661"/>
                <a:gd name="connsiteX90" fmla="*/ 2727684 w 5301568"/>
                <a:gd name="connsiteY90" fmla="*/ 43284 h 204661"/>
                <a:gd name="connsiteX91" fmla="*/ 2781790 w 5301568"/>
                <a:gd name="connsiteY91" fmla="*/ 37873 h 204661"/>
                <a:gd name="connsiteX92" fmla="*/ 2792612 w 5301568"/>
                <a:gd name="connsiteY92" fmla="*/ 27052 h 204661"/>
                <a:gd name="connsiteX93" fmla="*/ 2798022 w 5301568"/>
                <a:gd name="connsiteY93" fmla="*/ 10820 h 204661"/>
                <a:gd name="connsiteX94" fmla="*/ 2814254 w 5301568"/>
                <a:gd name="connsiteY94" fmla="*/ 16231 h 204661"/>
                <a:gd name="connsiteX95" fmla="*/ 2862950 w 5301568"/>
                <a:gd name="connsiteY95" fmla="*/ 54105 h 204661"/>
                <a:gd name="connsiteX96" fmla="*/ 2900825 w 5301568"/>
                <a:gd name="connsiteY96" fmla="*/ 43284 h 204661"/>
                <a:gd name="connsiteX97" fmla="*/ 2922467 w 5301568"/>
                <a:gd name="connsiteY97" fmla="*/ 48695 h 204661"/>
                <a:gd name="connsiteX98" fmla="*/ 2933289 w 5301568"/>
                <a:gd name="connsiteY98" fmla="*/ 59516 h 204661"/>
                <a:gd name="connsiteX99" fmla="*/ 2987395 w 5301568"/>
                <a:gd name="connsiteY99" fmla="*/ 59516 h 204661"/>
                <a:gd name="connsiteX100" fmla="*/ 3030680 w 5301568"/>
                <a:gd name="connsiteY100" fmla="*/ 37873 h 204661"/>
                <a:gd name="connsiteX101" fmla="*/ 3063144 w 5301568"/>
                <a:gd name="connsiteY101" fmla="*/ 32463 h 204661"/>
                <a:gd name="connsiteX102" fmla="*/ 3095608 w 5301568"/>
                <a:gd name="connsiteY102" fmla="*/ 21641 h 204661"/>
                <a:gd name="connsiteX103" fmla="*/ 3111840 w 5301568"/>
                <a:gd name="connsiteY103" fmla="*/ 16231 h 204661"/>
                <a:gd name="connsiteX104" fmla="*/ 3117251 w 5301568"/>
                <a:gd name="connsiteY104" fmla="*/ 32463 h 204661"/>
                <a:gd name="connsiteX105" fmla="*/ 3198410 w 5301568"/>
                <a:gd name="connsiteY105" fmla="*/ 43284 h 204661"/>
                <a:gd name="connsiteX106" fmla="*/ 3220053 w 5301568"/>
                <a:gd name="connsiteY106" fmla="*/ 48695 h 204661"/>
                <a:gd name="connsiteX107" fmla="*/ 3247106 w 5301568"/>
                <a:gd name="connsiteY107" fmla="*/ 70337 h 204661"/>
                <a:gd name="connsiteX108" fmla="*/ 3322855 w 5301568"/>
                <a:gd name="connsiteY108" fmla="*/ 54105 h 204661"/>
                <a:gd name="connsiteX109" fmla="*/ 3333677 w 5301568"/>
                <a:gd name="connsiteY109" fmla="*/ 43284 h 204661"/>
                <a:gd name="connsiteX110" fmla="*/ 3366141 w 5301568"/>
                <a:gd name="connsiteY110" fmla="*/ 48695 h 204661"/>
                <a:gd name="connsiteX111" fmla="*/ 3382373 w 5301568"/>
                <a:gd name="connsiteY111" fmla="*/ 54105 h 204661"/>
                <a:gd name="connsiteX112" fmla="*/ 3452711 w 5301568"/>
                <a:gd name="connsiteY112" fmla="*/ 48695 h 204661"/>
                <a:gd name="connsiteX113" fmla="*/ 3506818 w 5301568"/>
                <a:gd name="connsiteY113" fmla="*/ 37873 h 204661"/>
                <a:gd name="connsiteX114" fmla="*/ 3523049 w 5301568"/>
                <a:gd name="connsiteY114" fmla="*/ 64927 h 204661"/>
                <a:gd name="connsiteX115" fmla="*/ 3539281 w 5301568"/>
                <a:gd name="connsiteY115" fmla="*/ 59516 h 204661"/>
                <a:gd name="connsiteX116" fmla="*/ 3566335 w 5301568"/>
                <a:gd name="connsiteY116" fmla="*/ 54105 h 204661"/>
                <a:gd name="connsiteX117" fmla="*/ 3658316 w 5301568"/>
                <a:gd name="connsiteY117" fmla="*/ 43284 h 204661"/>
                <a:gd name="connsiteX118" fmla="*/ 3685369 w 5301568"/>
                <a:gd name="connsiteY118" fmla="*/ 48695 h 204661"/>
                <a:gd name="connsiteX119" fmla="*/ 3744886 w 5301568"/>
                <a:gd name="connsiteY119" fmla="*/ 43284 h 204661"/>
                <a:gd name="connsiteX120" fmla="*/ 3761118 w 5301568"/>
                <a:gd name="connsiteY120" fmla="*/ 48695 h 204661"/>
                <a:gd name="connsiteX121" fmla="*/ 3777350 w 5301568"/>
                <a:gd name="connsiteY121" fmla="*/ 59516 h 204661"/>
                <a:gd name="connsiteX122" fmla="*/ 3815225 w 5301568"/>
                <a:gd name="connsiteY122" fmla="*/ 54105 h 204661"/>
                <a:gd name="connsiteX123" fmla="*/ 3880152 w 5301568"/>
                <a:gd name="connsiteY123" fmla="*/ 37873 h 204661"/>
                <a:gd name="connsiteX124" fmla="*/ 3945080 w 5301568"/>
                <a:gd name="connsiteY124" fmla="*/ 43284 h 204661"/>
                <a:gd name="connsiteX125" fmla="*/ 3966723 w 5301568"/>
                <a:gd name="connsiteY125" fmla="*/ 21641 h 204661"/>
                <a:gd name="connsiteX126" fmla="*/ 3999187 w 5301568"/>
                <a:gd name="connsiteY126" fmla="*/ 37873 h 204661"/>
                <a:gd name="connsiteX127" fmla="*/ 4010008 w 5301568"/>
                <a:gd name="connsiteY127" fmla="*/ 48695 h 204661"/>
                <a:gd name="connsiteX128" fmla="*/ 4026240 w 5301568"/>
                <a:gd name="connsiteY128" fmla="*/ 54105 h 204661"/>
                <a:gd name="connsiteX129" fmla="*/ 4069525 w 5301568"/>
                <a:gd name="connsiteY129" fmla="*/ 48695 h 204661"/>
                <a:gd name="connsiteX130" fmla="*/ 4080347 w 5301568"/>
                <a:gd name="connsiteY130" fmla="*/ 37873 h 204661"/>
                <a:gd name="connsiteX131" fmla="*/ 4096578 w 5301568"/>
                <a:gd name="connsiteY131" fmla="*/ 32463 h 204661"/>
                <a:gd name="connsiteX132" fmla="*/ 4118221 w 5301568"/>
                <a:gd name="connsiteY132" fmla="*/ 37873 h 204661"/>
                <a:gd name="connsiteX133" fmla="*/ 4150685 w 5301568"/>
                <a:gd name="connsiteY133" fmla="*/ 59516 h 204661"/>
                <a:gd name="connsiteX134" fmla="*/ 4193970 w 5301568"/>
                <a:gd name="connsiteY134" fmla="*/ 54105 h 204661"/>
                <a:gd name="connsiteX135" fmla="*/ 4226434 w 5301568"/>
                <a:gd name="connsiteY135" fmla="*/ 32463 h 204661"/>
                <a:gd name="connsiteX136" fmla="*/ 4242666 w 5301568"/>
                <a:gd name="connsiteY136" fmla="*/ 37873 h 204661"/>
                <a:gd name="connsiteX137" fmla="*/ 4258898 w 5301568"/>
                <a:gd name="connsiteY137" fmla="*/ 64927 h 204661"/>
                <a:gd name="connsiteX138" fmla="*/ 4313004 w 5301568"/>
                <a:gd name="connsiteY138" fmla="*/ 54105 h 204661"/>
                <a:gd name="connsiteX139" fmla="*/ 4323826 w 5301568"/>
                <a:gd name="connsiteY139" fmla="*/ 43284 h 204661"/>
                <a:gd name="connsiteX140" fmla="*/ 4340058 w 5301568"/>
                <a:gd name="connsiteY140" fmla="*/ 32463 h 204661"/>
                <a:gd name="connsiteX141" fmla="*/ 4350879 w 5301568"/>
                <a:gd name="connsiteY141" fmla="*/ 21641 h 204661"/>
                <a:gd name="connsiteX142" fmla="*/ 4367111 w 5301568"/>
                <a:gd name="connsiteY142" fmla="*/ 16231 h 204661"/>
                <a:gd name="connsiteX143" fmla="*/ 4388754 w 5301568"/>
                <a:gd name="connsiteY143" fmla="*/ 21641 h 204661"/>
                <a:gd name="connsiteX144" fmla="*/ 4399575 w 5301568"/>
                <a:gd name="connsiteY144" fmla="*/ 37873 h 204661"/>
                <a:gd name="connsiteX145" fmla="*/ 4453681 w 5301568"/>
                <a:gd name="connsiteY145" fmla="*/ 32463 h 204661"/>
                <a:gd name="connsiteX146" fmla="*/ 4464503 w 5301568"/>
                <a:gd name="connsiteY146" fmla="*/ 21641 h 204661"/>
                <a:gd name="connsiteX147" fmla="*/ 4496967 w 5301568"/>
                <a:gd name="connsiteY147" fmla="*/ 10820 h 204661"/>
                <a:gd name="connsiteX148" fmla="*/ 4502377 w 5301568"/>
                <a:gd name="connsiteY148" fmla="*/ 27052 h 204661"/>
                <a:gd name="connsiteX149" fmla="*/ 4507788 w 5301568"/>
                <a:gd name="connsiteY149" fmla="*/ 48695 h 204661"/>
                <a:gd name="connsiteX150" fmla="*/ 4524020 w 5301568"/>
                <a:gd name="connsiteY150" fmla="*/ 59516 h 204661"/>
                <a:gd name="connsiteX151" fmla="*/ 4588948 w 5301568"/>
                <a:gd name="connsiteY151" fmla="*/ 43284 h 204661"/>
                <a:gd name="connsiteX152" fmla="*/ 4621412 w 5301568"/>
                <a:gd name="connsiteY152" fmla="*/ 5410 h 204661"/>
                <a:gd name="connsiteX153" fmla="*/ 4648465 w 5301568"/>
                <a:gd name="connsiteY153" fmla="*/ 32463 h 204661"/>
                <a:gd name="connsiteX154" fmla="*/ 4680929 w 5301568"/>
                <a:gd name="connsiteY154" fmla="*/ 27052 h 204661"/>
                <a:gd name="connsiteX155" fmla="*/ 4697161 w 5301568"/>
                <a:gd name="connsiteY155" fmla="*/ 16231 h 204661"/>
                <a:gd name="connsiteX156" fmla="*/ 4729625 w 5301568"/>
                <a:gd name="connsiteY156" fmla="*/ 5410 h 204661"/>
                <a:gd name="connsiteX157" fmla="*/ 4745857 w 5301568"/>
                <a:gd name="connsiteY157" fmla="*/ 16231 h 204661"/>
                <a:gd name="connsiteX158" fmla="*/ 4762089 w 5301568"/>
                <a:gd name="connsiteY158" fmla="*/ 32463 h 204661"/>
                <a:gd name="connsiteX159" fmla="*/ 4778320 w 5301568"/>
                <a:gd name="connsiteY159" fmla="*/ 37873 h 204661"/>
                <a:gd name="connsiteX160" fmla="*/ 4810784 w 5301568"/>
                <a:gd name="connsiteY160" fmla="*/ 27052 h 204661"/>
                <a:gd name="connsiteX161" fmla="*/ 4821606 w 5301568"/>
                <a:gd name="connsiteY161" fmla="*/ 16231 h 204661"/>
                <a:gd name="connsiteX162" fmla="*/ 4837838 w 5301568"/>
                <a:gd name="connsiteY162" fmla="*/ 10820 h 204661"/>
                <a:gd name="connsiteX163" fmla="*/ 4935229 w 5301568"/>
                <a:gd name="connsiteY163" fmla="*/ 27052 h 204661"/>
                <a:gd name="connsiteX164" fmla="*/ 4940640 w 5301568"/>
                <a:gd name="connsiteY164" fmla="*/ 43284 h 204661"/>
                <a:gd name="connsiteX165" fmla="*/ 4956872 w 5301568"/>
                <a:gd name="connsiteY165" fmla="*/ 54105 h 204661"/>
                <a:gd name="connsiteX166" fmla="*/ 4983925 w 5301568"/>
                <a:gd name="connsiteY166" fmla="*/ 70337 h 204661"/>
                <a:gd name="connsiteX167" fmla="*/ 5005568 w 5301568"/>
                <a:gd name="connsiteY167" fmla="*/ 64927 h 204661"/>
                <a:gd name="connsiteX168" fmla="*/ 5016389 w 5301568"/>
                <a:gd name="connsiteY168" fmla="*/ 32463 h 204661"/>
                <a:gd name="connsiteX169" fmla="*/ 5054264 w 5301568"/>
                <a:gd name="connsiteY169" fmla="*/ 48695 h 204661"/>
                <a:gd name="connsiteX170" fmla="*/ 5086728 w 5301568"/>
                <a:gd name="connsiteY170" fmla="*/ 59516 h 204661"/>
                <a:gd name="connsiteX171" fmla="*/ 5135423 w 5301568"/>
                <a:gd name="connsiteY171" fmla="*/ 64927 h 204661"/>
                <a:gd name="connsiteX172" fmla="*/ 5162477 w 5301568"/>
                <a:gd name="connsiteY172" fmla="*/ 81159 h 204661"/>
                <a:gd name="connsiteX173" fmla="*/ 5167887 w 5301568"/>
                <a:gd name="connsiteY173" fmla="*/ 64927 h 204661"/>
                <a:gd name="connsiteX174" fmla="*/ 5205762 w 5301568"/>
                <a:gd name="connsiteY174" fmla="*/ 75748 h 204661"/>
                <a:gd name="connsiteX175" fmla="*/ 5216583 w 5301568"/>
                <a:gd name="connsiteY175" fmla="*/ 91980 h 204661"/>
                <a:gd name="connsiteX176" fmla="*/ 5227404 w 5301568"/>
                <a:gd name="connsiteY176" fmla="*/ 59516 h 204661"/>
                <a:gd name="connsiteX177" fmla="*/ 5232815 w 5301568"/>
                <a:gd name="connsiteY177" fmla="*/ 43284 h 204661"/>
                <a:gd name="connsiteX178" fmla="*/ 5249047 w 5301568"/>
                <a:gd name="connsiteY178" fmla="*/ 48695 h 204661"/>
                <a:gd name="connsiteX179" fmla="*/ 5265279 w 5301568"/>
                <a:gd name="connsiteY179" fmla="*/ 81159 h 204661"/>
                <a:gd name="connsiteX180" fmla="*/ 5276100 w 5301568"/>
                <a:gd name="connsiteY180" fmla="*/ 97391 h 204661"/>
                <a:gd name="connsiteX181" fmla="*/ 5281511 w 5301568"/>
                <a:gd name="connsiteY181" fmla="*/ 113623 h 204661"/>
                <a:gd name="connsiteX182" fmla="*/ 5292332 w 5301568"/>
                <a:gd name="connsiteY182" fmla="*/ 129854 h 204661"/>
                <a:gd name="connsiteX183" fmla="*/ 5295657 w 5301568"/>
                <a:gd name="connsiteY183" fmla="*/ 160866 h 204661"/>
                <a:gd name="connsiteX184" fmla="*/ 5208269 w 5301568"/>
                <a:gd name="connsiteY184" fmla="*/ 180662 h 204661"/>
                <a:gd name="connsiteX185" fmla="*/ 4808176 w 5301568"/>
                <a:gd name="connsiteY185" fmla="*/ 178550 h 204661"/>
                <a:gd name="connsiteX186" fmla="*/ 9637 w 5301568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60866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76478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0572"/>
                <a:gd name="connsiteY0" fmla="*/ 204653 h 204661"/>
                <a:gd name="connsiteX1" fmla="*/ 1006 w 5300572"/>
                <a:gd name="connsiteY1" fmla="*/ 103502 h 204661"/>
                <a:gd name="connsiteX2" fmla="*/ 6416 w 5300572"/>
                <a:gd name="connsiteY2" fmla="*/ 11441 h 204661"/>
                <a:gd name="connsiteX3" fmla="*/ 56432 w 5300572"/>
                <a:gd name="connsiteY3" fmla="*/ 18791 h 204661"/>
                <a:gd name="connsiteX4" fmla="*/ 92697 w 5300572"/>
                <a:gd name="connsiteY4" fmla="*/ 43284 h 204661"/>
                <a:gd name="connsiteX5" fmla="*/ 119750 w 5300572"/>
                <a:gd name="connsiteY5" fmla="*/ 75748 h 204661"/>
                <a:gd name="connsiteX6" fmla="*/ 135982 w 5300572"/>
                <a:gd name="connsiteY6" fmla="*/ 70337 h 204661"/>
                <a:gd name="connsiteX7" fmla="*/ 163035 w 5300572"/>
                <a:gd name="connsiteY7" fmla="*/ 54105 h 204661"/>
                <a:gd name="connsiteX8" fmla="*/ 195499 w 5300572"/>
                <a:gd name="connsiteY8" fmla="*/ 70337 h 204661"/>
                <a:gd name="connsiteX9" fmla="*/ 217142 w 5300572"/>
                <a:gd name="connsiteY9" fmla="*/ 64927 h 204661"/>
                <a:gd name="connsiteX10" fmla="*/ 249606 w 5300572"/>
                <a:gd name="connsiteY10" fmla="*/ 48695 h 204661"/>
                <a:gd name="connsiteX11" fmla="*/ 303712 w 5300572"/>
                <a:gd name="connsiteY11" fmla="*/ 64927 h 204661"/>
                <a:gd name="connsiteX12" fmla="*/ 319944 w 5300572"/>
                <a:gd name="connsiteY12" fmla="*/ 70337 h 204661"/>
                <a:gd name="connsiteX13" fmla="*/ 336176 w 5300572"/>
                <a:gd name="connsiteY13" fmla="*/ 81159 h 204661"/>
                <a:gd name="connsiteX14" fmla="*/ 395693 w 5300572"/>
                <a:gd name="connsiteY14" fmla="*/ 81159 h 204661"/>
                <a:gd name="connsiteX15" fmla="*/ 449800 w 5300572"/>
                <a:gd name="connsiteY15" fmla="*/ 81159 h 204661"/>
                <a:gd name="connsiteX16" fmla="*/ 503906 w 5300572"/>
                <a:gd name="connsiteY16" fmla="*/ 70337 h 204661"/>
                <a:gd name="connsiteX17" fmla="*/ 514728 w 5300572"/>
                <a:gd name="connsiteY17" fmla="*/ 59516 h 204661"/>
                <a:gd name="connsiteX18" fmla="*/ 530960 w 5300572"/>
                <a:gd name="connsiteY18" fmla="*/ 64927 h 204661"/>
                <a:gd name="connsiteX19" fmla="*/ 558013 w 5300572"/>
                <a:gd name="connsiteY19" fmla="*/ 70337 h 204661"/>
                <a:gd name="connsiteX20" fmla="*/ 585066 w 5300572"/>
                <a:gd name="connsiteY20" fmla="*/ 64927 h 204661"/>
                <a:gd name="connsiteX21" fmla="*/ 601298 w 5300572"/>
                <a:gd name="connsiteY21" fmla="*/ 59516 h 204661"/>
                <a:gd name="connsiteX22" fmla="*/ 617530 w 5300572"/>
                <a:gd name="connsiteY22" fmla="*/ 70337 h 204661"/>
                <a:gd name="connsiteX23" fmla="*/ 628351 w 5300572"/>
                <a:gd name="connsiteY23" fmla="*/ 86569 h 204661"/>
                <a:gd name="connsiteX24" fmla="*/ 682458 w 5300572"/>
                <a:gd name="connsiteY24" fmla="*/ 86569 h 204661"/>
                <a:gd name="connsiteX25" fmla="*/ 698690 w 5300572"/>
                <a:gd name="connsiteY25" fmla="*/ 75748 h 204661"/>
                <a:gd name="connsiteX26" fmla="*/ 731154 w 5300572"/>
                <a:gd name="connsiteY26" fmla="*/ 86569 h 204661"/>
                <a:gd name="connsiteX27" fmla="*/ 741975 w 5300572"/>
                <a:gd name="connsiteY27" fmla="*/ 97391 h 204661"/>
                <a:gd name="connsiteX28" fmla="*/ 779849 w 5300572"/>
                <a:gd name="connsiteY28" fmla="*/ 97391 h 204661"/>
                <a:gd name="connsiteX29" fmla="*/ 796081 w 5300572"/>
                <a:gd name="connsiteY29" fmla="*/ 86569 h 204661"/>
                <a:gd name="connsiteX30" fmla="*/ 812313 w 5300572"/>
                <a:gd name="connsiteY30" fmla="*/ 64927 h 204661"/>
                <a:gd name="connsiteX31" fmla="*/ 828545 w 5300572"/>
                <a:gd name="connsiteY31" fmla="*/ 59516 h 204661"/>
                <a:gd name="connsiteX32" fmla="*/ 844777 w 5300572"/>
                <a:gd name="connsiteY32" fmla="*/ 70337 h 204661"/>
                <a:gd name="connsiteX33" fmla="*/ 877241 w 5300572"/>
                <a:gd name="connsiteY33" fmla="*/ 81159 h 204661"/>
                <a:gd name="connsiteX34" fmla="*/ 920526 w 5300572"/>
                <a:gd name="connsiteY34" fmla="*/ 75748 h 204661"/>
                <a:gd name="connsiteX35" fmla="*/ 936758 w 5300572"/>
                <a:gd name="connsiteY35" fmla="*/ 70337 h 204661"/>
                <a:gd name="connsiteX36" fmla="*/ 925937 w 5300572"/>
                <a:gd name="connsiteY36" fmla="*/ 54105 h 204661"/>
                <a:gd name="connsiteX37" fmla="*/ 952990 w 5300572"/>
                <a:gd name="connsiteY37" fmla="*/ 59516 h 204661"/>
                <a:gd name="connsiteX38" fmla="*/ 1034150 w 5300572"/>
                <a:gd name="connsiteY38" fmla="*/ 64927 h 204661"/>
                <a:gd name="connsiteX39" fmla="*/ 1093667 w 5300572"/>
                <a:gd name="connsiteY39" fmla="*/ 81159 h 204661"/>
                <a:gd name="connsiteX40" fmla="*/ 1104489 w 5300572"/>
                <a:gd name="connsiteY40" fmla="*/ 70337 h 204661"/>
                <a:gd name="connsiteX41" fmla="*/ 1120720 w 5300572"/>
                <a:gd name="connsiteY41" fmla="*/ 75748 h 204661"/>
                <a:gd name="connsiteX42" fmla="*/ 1142363 w 5300572"/>
                <a:gd name="connsiteY42" fmla="*/ 81159 h 204661"/>
                <a:gd name="connsiteX43" fmla="*/ 1201880 w 5300572"/>
                <a:gd name="connsiteY43" fmla="*/ 75748 h 204661"/>
                <a:gd name="connsiteX44" fmla="*/ 1218112 w 5300572"/>
                <a:gd name="connsiteY44" fmla="*/ 70337 h 204661"/>
                <a:gd name="connsiteX45" fmla="*/ 1250576 w 5300572"/>
                <a:gd name="connsiteY45" fmla="*/ 86569 h 204661"/>
                <a:gd name="connsiteX46" fmla="*/ 1293861 w 5300572"/>
                <a:gd name="connsiteY46" fmla="*/ 81159 h 204661"/>
                <a:gd name="connsiteX47" fmla="*/ 1310093 w 5300572"/>
                <a:gd name="connsiteY47" fmla="*/ 75748 h 204661"/>
                <a:gd name="connsiteX48" fmla="*/ 1331736 w 5300572"/>
                <a:gd name="connsiteY48" fmla="*/ 54105 h 204661"/>
                <a:gd name="connsiteX49" fmla="*/ 1369610 w 5300572"/>
                <a:gd name="connsiteY49" fmla="*/ 54105 h 204661"/>
                <a:gd name="connsiteX50" fmla="*/ 1391253 w 5300572"/>
                <a:gd name="connsiteY50" fmla="*/ 32463 h 204661"/>
                <a:gd name="connsiteX51" fmla="*/ 1461591 w 5300572"/>
                <a:gd name="connsiteY51" fmla="*/ 21641 h 204661"/>
                <a:gd name="connsiteX52" fmla="*/ 1483234 w 5300572"/>
                <a:gd name="connsiteY52" fmla="*/ 16231 h 204661"/>
                <a:gd name="connsiteX53" fmla="*/ 1504877 w 5300572"/>
                <a:gd name="connsiteY53" fmla="*/ 37873 h 204661"/>
                <a:gd name="connsiteX54" fmla="*/ 1510287 w 5300572"/>
                <a:gd name="connsiteY54" fmla="*/ 59516 h 204661"/>
                <a:gd name="connsiteX55" fmla="*/ 1580626 w 5300572"/>
                <a:gd name="connsiteY55" fmla="*/ 64927 h 204661"/>
                <a:gd name="connsiteX56" fmla="*/ 1613090 w 5300572"/>
                <a:gd name="connsiteY56" fmla="*/ 75748 h 204661"/>
                <a:gd name="connsiteX57" fmla="*/ 1629322 w 5300572"/>
                <a:gd name="connsiteY57" fmla="*/ 86569 h 204661"/>
                <a:gd name="connsiteX58" fmla="*/ 1650964 w 5300572"/>
                <a:gd name="connsiteY58" fmla="*/ 91980 h 204661"/>
                <a:gd name="connsiteX59" fmla="*/ 1699660 w 5300572"/>
                <a:gd name="connsiteY59" fmla="*/ 86569 h 204661"/>
                <a:gd name="connsiteX60" fmla="*/ 1710481 w 5300572"/>
                <a:gd name="connsiteY60" fmla="*/ 70337 h 204661"/>
                <a:gd name="connsiteX61" fmla="*/ 1721303 w 5300572"/>
                <a:gd name="connsiteY61" fmla="*/ 59516 h 204661"/>
                <a:gd name="connsiteX62" fmla="*/ 1737535 w 5300572"/>
                <a:gd name="connsiteY62" fmla="*/ 64927 h 204661"/>
                <a:gd name="connsiteX63" fmla="*/ 1748356 w 5300572"/>
                <a:gd name="connsiteY63" fmla="*/ 81159 h 204661"/>
                <a:gd name="connsiteX64" fmla="*/ 1780820 w 5300572"/>
                <a:gd name="connsiteY64" fmla="*/ 91980 h 204661"/>
                <a:gd name="connsiteX65" fmla="*/ 1813284 w 5300572"/>
                <a:gd name="connsiteY65" fmla="*/ 86569 h 204661"/>
                <a:gd name="connsiteX66" fmla="*/ 1829516 w 5300572"/>
                <a:gd name="connsiteY66" fmla="*/ 81159 h 204661"/>
                <a:gd name="connsiteX67" fmla="*/ 1916086 w 5300572"/>
                <a:gd name="connsiteY67" fmla="*/ 75748 h 204661"/>
                <a:gd name="connsiteX68" fmla="*/ 1953961 w 5300572"/>
                <a:gd name="connsiteY68" fmla="*/ 86569 h 204661"/>
                <a:gd name="connsiteX69" fmla="*/ 2018889 w 5300572"/>
                <a:gd name="connsiteY69" fmla="*/ 81159 h 204661"/>
                <a:gd name="connsiteX70" fmla="*/ 2045942 w 5300572"/>
                <a:gd name="connsiteY70" fmla="*/ 64927 h 204661"/>
                <a:gd name="connsiteX71" fmla="*/ 2067584 w 5300572"/>
                <a:gd name="connsiteY71" fmla="*/ 37873 h 204661"/>
                <a:gd name="connsiteX72" fmla="*/ 2078406 w 5300572"/>
                <a:gd name="connsiteY72" fmla="*/ 27052 h 204661"/>
                <a:gd name="connsiteX73" fmla="*/ 2089227 w 5300572"/>
                <a:gd name="connsiteY73" fmla="*/ 43284 h 204661"/>
                <a:gd name="connsiteX74" fmla="*/ 2121691 w 5300572"/>
                <a:gd name="connsiteY74" fmla="*/ 59516 h 204661"/>
                <a:gd name="connsiteX75" fmla="*/ 2170387 w 5300572"/>
                <a:gd name="connsiteY75" fmla="*/ 54105 h 204661"/>
                <a:gd name="connsiteX76" fmla="*/ 2186619 w 5300572"/>
                <a:gd name="connsiteY76" fmla="*/ 48695 h 204661"/>
                <a:gd name="connsiteX77" fmla="*/ 2273189 w 5300572"/>
                <a:gd name="connsiteY77" fmla="*/ 59516 h 204661"/>
                <a:gd name="connsiteX78" fmla="*/ 2321885 w 5300572"/>
                <a:gd name="connsiteY78" fmla="*/ 54105 h 204661"/>
                <a:gd name="connsiteX79" fmla="*/ 2365170 w 5300572"/>
                <a:gd name="connsiteY79" fmla="*/ 48695 h 204661"/>
                <a:gd name="connsiteX80" fmla="*/ 2408455 w 5300572"/>
                <a:gd name="connsiteY80" fmla="*/ 43284 h 204661"/>
                <a:gd name="connsiteX81" fmla="*/ 2424687 w 5300572"/>
                <a:gd name="connsiteY81" fmla="*/ 54105 h 204661"/>
                <a:gd name="connsiteX82" fmla="*/ 2440919 w 5300572"/>
                <a:gd name="connsiteY82" fmla="*/ 59516 h 204661"/>
                <a:gd name="connsiteX83" fmla="*/ 2527490 w 5300572"/>
                <a:gd name="connsiteY83" fmla="*/ 54105 h 204661"/>
                <a:gd name="connsiteX84" fmla="*/ 2543722 w 5300572"/>
                <a:gd name="connsiteY84" fmla="*/ 43284 h 204661"/>
                <a:gd name="connsiteX85" fmla="*/ 2576186 w 5300572"/>
                <a:gd name="connsiteY85" fmla="*/ 21641 h 204661"/>
                <a:gd name="connsiteX86" fmla="*/ 2619471 w 5300572"/>
                <a:gd name="connsiteY86" fmla="*/ 54105 h 204661"/>
                <a:gd name="connsiteX87" fmla="*/ 2641113 w 5300572"/>
                <a:gd name="connsiteY87" fmla="*/ 59516 h 204661"/>
                <a:gd name="connsiteX88" fmla="*/ 2651935 w 5300572"/>
                <a:gd name="connsiteY88" fmla="*/ 70337 h 204661"/>
                <a:gd name="connsiteX89" fmla="*/ 2716862 w 5300572"/>
                <a:gd name="connsiteY89" fmla="*/ 54105 h 204661"/>
                <a:gd name="connsiteX90" fmla="*/ 2727684 w 5300572"/>
                <a:gd name="connsiteY90" fmla="*/ 43284 h 204661"/>
                <a:gd name="connsiteX91" fmla="*/ 2781790 w 5300572"/>
                <a:gd name="connsiteY91" fmla="*/ 37873 h 204661"/>
                <a:gd name="connsiteX92" fmla="*/ 2792612 w 5300572"/>
                <a:gd name="connsiteY92" fmla="*/ 27052 h 204661"/>
                <a:gd name="connsiteX93" fmla="*/ 2798022 w 5300572"/>
                <a:gd name="connsiteY93" fmla="*/ 10820 h 204661"/>
                <a:gd name="connsiteX94" fmla="*/ 2814254 w 5300572"/>
                <a:gd name="connsiteY94" fmla="*/ 16231 h 204661"/>
                <a:gd name="connsiteX95" fmla="*/ 2862950 w 5300572"/>
                <a:gd name="connsiteY95" fmla="*/ 54105 h 204661"/>
                <a:gd name="connsiteX96" fmla="*/ 2900825 w 5300572"/>
                <a:gd name="connsiteY96" fmla="*/ 43284 h 204661"/>
                <a:gd name="connsiteX97" fmla="*/ 2922467 w 5300572"/>
                <a:gd name="connsiteY97" fmla="*/ 48695 h 204661"/>
                <a:gd name="connsiteX98" fmla="*/ 2933289 w 5300572"/>
                <a:gd name="connsiteY98" fmla="*/ 59516 h 204661"/>
                <a:gd name="connsiteX99" fmla="*/ 2987395 w 5300572"/>
                <a:gd name="connsiteY99" fmla="*/ 59516 h 204661"/>
                <a:gd name="connsiteX100" fmla="*/ 3030680 w 5300572"/>
                <a:gd name="connsiteY100" fmla="*/ 37873 h 204661"/>
                <a:gd name="connsiteX101" fmla="*/ 3063144 w 5300572"/>
                <a:gd name="connsiteY101" fmla="*/ 32463 h 204661"/>
                <a:gd name="connsiteX102" fmla="*/ 3095608 w 5300572"/>
                <a:gd name="connsiteY102" fmla="*/ 21641 h 204661"/>
                <a:gd name="connsiteX103" fmla="*/ 3111840 w 5300572"/>
                <a:gd name="connsiteY103" fmla="*/ 16231 h 204661"/>
                <a:gd name="connsiteX104" fmla="*/ 3117251 w 5300572"/>
                <a:gd name="connsiteY104" fmla="*/ 32463 h 204661"/>
                <a:gd name="connsiteX105" fmla="*/ 3198410 w 5300572"/>
                <a:gd name="connsiteY105" fmla="*/ 43284 h 204661"/>
                <a:gd name="connsiteX106" fmla="*/ 3220053 w 5300572"/>
                <a:gd name="connsiteY106" fmla="*/ 48695 h 204661"/>
                <a:gd name="connsiteX107" fmla="*/ 3247106 w 5300572"/>
                <a:gd name="connsiteY107" fmla="*/ 70337 h 204661"/>
                <a:gd name="connsiteX108" fmla="*/ 3322855 w 5300572"/>
                <a:gd name="connsiteY108" fmla="*/ 54105 h 204661"/>
                <a:gd name="connsiteX109" fmla="*/ 3333677 w 5300572"/>
                <a:gd name="connsiteY109" fmla="*/ 43284 h 204661"/>
                <a:gd name="connsiteX110" fmla="*/ 3366141 w 5300572"/>
                <a:gd name="connsiteY110" fmla="*/ 48695 h 204661"/>
                <a:gd name="connsiteX111" fmla="*/ 3382373 w 5300572"/>
                <a:gd name="connsiteY111" fmla="*/ 54105 h 204661"/>
                <a:gd name="connsiteX112" fmla="*/ 3452711 w 5300572"/>
                <a:gd name="connsiteY112" fmla="*/ 48695 h 204661"/>
                <a:gd name="connsiteX113" fmla="*/ 3506818 w 5300572"/>
                <a:gd name="connsiteY113" fmla="*/ 37873 h 204661"/>
                <a:gd name="connsiteX114" fmla="*/ 3523049 w 5300572"/>
                <a:gd name="connsiteY114" fmla="*/ 64927 h 204661"/>
                <a:gd name="connsiteX115" fmla="*/ 3539281 w 5300572"/>
                <a:gd name="connsiteY115" fmla="*/ 59516 h 204661"/>
                <a:gd name="connsiteX116" fmla="*/ 3566335 w 5300572"/>
                <a:gd name="connsiteY116" fmla="*/ 54105 h 204661"/>
                <a:gd name="connsiteX117" fmla="*/ 3658316 w 5300572"/>
                <a:gd name="connsiteY117" fmla="*/ 43284 h 204661"/>
                <a:gd name="connsiteX118" fmla="*/ 3685369 w 5300572"/>
                <a:gd name="connsiteY118" fmla="*/ 48695 h 204661"/>
                <a:gd name="connsiteX119" fmla="*/ 3744886 w 5300572"/>
                <a:gd name="connsiteY119" fmla="*/ 43284 h 204661"/>
                <a:gd name="connsiteX120" fmla="*/ 3761118 w 5300572"/>
                <a:gd name="connsiteY120" fmla="*/ 48695 h 204661"/>
                <a:gd name="connsiteX121" fmla="*/ 3777350 w 5300572"/>
                <a:gd name="connsiteY121" fmla="*/ 59516 h 204661"/>
                <a:gd name="connsiteX122" fmla="*/ 3815225 w 5300572"/>
                <a:gd name="connsiteY122" fmla="*/ 54105 h 204661"/>
                <a:gd name="connsiteX123" fmla="*/ 3880152 w 5300572"/>
                <a:gd name="connsiteY123" fmla="*/ 37873 h 204661"/>
                <a:gd name="connsiteX124" fmla="*/ 3945080 w 5300572"/>
                <a:gd name="connsiteY124" fmla="*/ 43284 h 204661"/>
                <a:gd name="connsiteX125" fmla="*/ 3966723 w 5300572"/>
                <a:gd name="connsiteY125" fmla="*/ 21641 h 204661"/>
                <a:gd name="connsiteX126" fmla="*/ 3999187 w 5300572"/>
                <a:gd name="connsiteY126" fmla="*/ 37873 h 204661"/>
                <a:gd name="connsiteX127" fmla="*/ 4010008 w 5300572"/>
                <a:gd name="connsiteY127" fmla="*/ 48695 h 204661"/>
                <a:gd name="connsiteX128" fmla="*/ 4026240 w 5300572"/>
                <a:gd name="connsiteY128" fmla="*/ 54105 h 204661"/>
                <a:gd name="connsiteX129" fmla="*/ 4069525 w 5300572"/>
                <a:gd name="connsiteY129" fmla="*/ 48695 h 204661"/>
                <a:gd name="connsiteX130" fmla="*/ 4080347 w 5300572"/>
                <a:gd name="connsiteY130" fmla="*/ 37873 h 204661"/>
                <a:gd name="connsiteX131" fmla="*/ 4096578 w 5300572"/>
                <a:gd name="connsiteY131" fmla="*/ 32463 h 204661"/>
                <a:gd name="connsiteX132" fmla="*/ 4118221 w 5300572"/>
                <a:gd name="connsiteY132" fmla="*/ 37873 h 204661"/>
                <a:gd name="connsiteX133" fmla="*/ 4150685 w 5300572"/>
                <a:gd name="connsiteY133" fmla="*/ 59516 h 204661"/>
                <a:gd name="connsiteX134" fmla="*/ 4193970 w 5300572"/>
                <a:gd name="connsiteY134" fmla="*/ 54105 h 204661"/>
                <a:gd name="connsiteX135" fmla="*/ 4226434 w 5300572"/>
                <a:gd name="connsiteY135" fmla="*/ 32463 h 204661"/>
                <a:gd name="connsiteX136" fmla="*/ 4242666 w 5300572"/>
                <a:gd name="connsiteY136" fmla="*/ 37873 h 204661"/>
                <a:gd name="connsiteX137" fmla="*/ 4258898 w 5300572"/>
                <a:gd name="connsiteY137" fmla="*/ 64927 h 204661"/>
                <a:gd name="connsiteX138" fmla="*/ 4313004 w 5300572"/>
                <a:gd name="connsiteY138" fmla="*/ 54105 h 204661"/>
                <a:gd name="connsiteX139" fmla="*/ 4323826 w 5300572"/>
                <a:gd name="connsiteY139" fmla="*/ 43284 h 204661"/>
                <a:gd name="connsiteX140" fmla="*/ 4340058 w 5300572"/>
                <a:gd name="connsiteY140" fmla="*/ 32463 h 204661"/>
                <a:gd name="connsiteX141" fmla="*/ 4350879 w 5300572"/>
                <a:gd name="connsiteY141" fmla="*/ 21641 h 204661"/>
                <a:gd name="connsiteX142" fmla="*/ 4367111 w 5300572"/>
                <a:gd name="connsiteY142" fmla="*/ 16231 h 204661"/>
                <a:gd name="connsiteX143" fmla="*/ 4388754 w 5300572"/>
                <a:gd name="connsiteY143" fmla="*/ 21641 h 204661"/>
                <a:gd name="connsiteX144" fmla="*/ 4399575 w 5300572"/>
                <a:gd name="connsiteY144" fmla="*/ 37873 h 204661"/>
                <a:gd name="connsiteX145" fmla="*/ 4453681 w 5300572"/>
                <a:gd name="connsiteY145" fmla="*/ 32463 h 204661"/>
                <a:gd name="connsiteX146" fmla="*/ 4464503 w 5300572"/>
                <a:gd name="connsiteY146" fmla="*/ 21641 h 204661"/>
                <a:gd name="connsiteX147" fmla="*/ 4496967 w 5300572"/>
                <a:gd name="connsiteY147" fmla="*/ 10820 h 204661"/>
                <a:gd name="connsiteX148" fmla="*/ 4502377 w 5300572"/>
                <a:gd name="connsiteY148" fmla="*/ 27052 h 204661"/>
                <a:gd name="connsiteX149" fmla="*/ 4507788 w 5300572"/>
                <a:gd name="connsiteY149" fmla="*/ 48695 h 204661"/>
                <a:gd name="connsiteX150" fmla="*/ 4524020 w 5300572"/>
                <a:gd name="connsiteY150" fmla="*/ 59516 h 204661"/>
                <a:gd name="connsiteX151" fmla="*/ 4588948 w 5300572"/>
                <a:gd name="connsiteY151" fmla="*/ 43284 h 204661"/>
                <a:gd name="connsiteX152" fmla="*/ 4621412 w 5300572"/>
                <a:gd name="connsiteY152" fmla="*/ 5410 h 204661"/>
                <a:gd name="connsiteX153" fmla="*/ 4648465 w 5300572"/>
                <a:gd name="connsiteY153" fmla="*/ 32463 h 204661"/>
                <a:gd name="connsiteX154" fmla="*/ 4680929 w 5300572"/>
                <a:gd name="connsiteY154" fmla="*/ 27052 h 204661"/>
                <a:gd name="connsiteX155" fmla="*/ 4697161 w 5300572"/>
                <a:gd name="connsiteY155" fmla="*/ 16231 h 204661"/>
                <a:gd name="connsiteX156" fmla="*/ 4729625 w 5300572"/>
                <a:gd name="connsiteY156" fmla="*/ 5410 h 204661"/>
                <a:gd name="connsiteX157" fmla="*/ 4745857 w 5300572"/>
                <a:gd name="connsiteY157" fmla="*/ 16231 h 204661"/>
                <a:gd name="connsiteX158" fmla="*/ 4762089 w 5300572"/>
                <a:gd name="connsiteY158" fmla="*/ 32463 h 204661"/>
                <a:gd name="connsiteX159" fmla="*/ 4778320 w 5300572"/>
                <a:gd name="connsiteY159" fmla="*/ 37873 h 204661"/>
                <a:gd name="connsiteX160" fmla="*/ 4810784 w 5300572"/>
                <a:gd name="connsiteY160" fmla="*/ 27052 h 204661"/>
                <a:gd name="connsiteX161" fmla="*/ 4821606 w 5300572"/>
                <a:gd name="connsiteY161" fmla="*/ 16231 h 204661"/>
                <a:gd name="connsiteX162" fmla="*/ 4837838 w 5300572"/>
                <a:gd name="connsiteY162" fmla="*/ 10820 h 204661"/>
                <a:gd name="connsiteX163" fmla="*/ 4935229 w 5300572"/>
                <a:gd name="connsiteY163" fmla="*/ 27052 h 204661"/>
                <a:gd name="connsiteX164" fmla="*/ 4940640 w 5300572"/>
                <a:gd name="connsiteY164" fmla="*/ 43284 h 204661"/>
                <a:gd name="connsiteX165" fmla="*/ 4956872 w 5300572"/>
                <a:gd name="connsiteY165" fmla="*/ 54105 h 204661"/>
                <a:gd name="connsiteX166" fmla="*/ 4983925 w 5300572"/>
                <a:gd name="connsiteY166" fmla="*/ 70337 h 204661"/>
                <a:gd name="connsiteX167" fmla="*/ 5005568 w 5300572"/>
                <a:gd name="connsiteY167" fmla="*/ 64927 h 204661"/>
                <a:gd name="connsiteX168" fmla="*/ 5016389 w 5300572"/>
                <a:gd name="connsiteY168" fmla="*/ 32463 h 204661"/>
                <a:gd name="connsiteX169" fmla="*/ 5054264 w 5300572"/>
                <a:gd name="connsiteY169" fmla="*/ 48695 h 204661"/>
                <a:gd name="connsiteX170" fmla="*/ 5086728 w 5300572"/>
                <a:gd name="connsiteY170" fmla="*/ 59516 h 204661"/>
                <a:gd name="connsiteX171" fmla="*/ 5135423 w 5300572"/>
                <a:gd name="connsiteY171" fmla="*/ 64927 h 204661"/>
                <a:gd name="connsiteX172" fmla="*/ 5162477 w 5300572"/>
                <a:gd name="connsiteY172" fmla="*/ 81159 h 204661"/>
                <a:gd name="connsiteX173" fmla="*/ 5167887 w 5300572"/>
                <a:gd name="connsiteY173" fmla="*/ 64927 h 204661"/>
                <a:gd name="connsiteX174" fmla="*/ 5205762 w 5300572"/>
                <a:gd name="connsiteY174" fmla="*/ 75748 h 204661"/>
                <a:gd name="connsiteX175" fmla="*/ 5216583 w 5300572"/>
                <a:gd name="connsiteY175" fmla="*/ 91980 h 204661"/>
                <a:gd name="connsiteX176" fmla="*/ 5227404 w 5300572"/>
                <a:gd name="connsiteY176" fmla="*/ 59516 h 204661"/>
                <a:gd name="connsiteX177" fmla="*/ 5232815 w 5300572"/>
                <a:gd name="connsiteY177" fmla="*/ 43284 h 204661"/>
                <a:gd name="connsiteX178" fmla="*/ 5249047 w 5300572"/>
                <a:gd name="connsiteY178" fmla="*/ 48695 h 204661"/>
                <a:gd name="connsiteX179" fmla="*/ 5265279 w 5300572"/>
                <a:gd name="connsiteY179" fmla="*/ 81159 h 204661"/>
                <a:gd name="connsiteX180" fmla="*/ 5276100 w 5300572"/>
                <a:gd name="connsiteY180" fmla="*/ 97391 h 204661"/>
                <a:gd name="connsiteX181" fmla="*/ 5281511 w 5300572"/>
                <a:gd name="connsiteY181" fmla="*/ 113623 h 204661"/>
                <a:gd name="connsiteX182" fmla="*/ 5292332 w 5300572"/>
                <a:gd name="connsiteY182" fmla="*/ 129854 h 204661"/>
                <a:gd name="connsiteX183" fmla="*/ 5284975 w 5300572"/>
                <a:gd name="connsiteY183" fmla="*/ 176478 h 204661"/>
                <a:gd name="connsiteX184" fmla="*/ 5208269 w 5300572"/>
                <a:gd name="connsiteY184" fmla="*/ 180662 h 204661"/>
                <a:gd name="connsiteX185" fmla="*/ 4808176 w 5300572"/>
                <a:gd name="connsiteY185" fmla="*/ 178550 h 204661"/>
                <a:gd name="connsiteX186" fmla="*/ 9637 w 5300572"/>
                <a:gd name="connsiteY186" fmla="*/ 204653 h 2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5300572" h="204661">
                  <a:moveTo>
                    <a:pt x="9637" y="204653"/>
                  </a:moveTo>
                  <a:cubicBezTo>
                    <a:pt x="178" y="205526"/>
                    <a:pt x="1543" y="135704"/>
                    <a:pt x="1006" y="103502"/>
                  </a:cubicBezTo>
                  <a:cubicBezTo>
                    <a:pt x="469" y="71300"/>
                    <a:pt x="-2822" y="25559"/>
                    <a:pt x="6416" y="11441"/>
                  </a:cubicBezTo>
                  <a:cubicBezTo>
                    <a:pt x="15654" y="-2677"/>
                    <a:pt x="54629" y="26005"/>
                    <a:pt x="56432" y="18791"/>
                  </a:cubicBezTo>
                  <a:cubicBezTo>
                    <a:pt x="88480" y="42825"/>
                    <a:pt x="82144" y="33791"/>
                    <a:pt x="92697" y="43284"/>
                  </a:cubicBezTo>
                  <a:cubicBezTo>
                    <a:pt x="103250" y="52777"/>
                    <a:pt x="111765" y="63770"/>
                    <a:pt x="119750" y="75748"/>
                  </a:cubicBezTo>
                  <a:cubicBezTo>
                    <a:pt x="125161" y="73944"/>
                    <a:pt x="131949" y="74370"/>
                    <a:pt x="135982" y="70337"/>
                  </a:cubicBezTo>
                  <a:cubicBezTo>
                    <a:pt x="159383" y="46936"/>
                    <a:pt x="132060" y="43781"/>
                    <a:pt x="163035" y="54105"/>
                  </a:cubicBezTo>
                  <a:cubicBezTo>
                    <a:pt x="171244" y="59578"/>
                    <a:pt x="184296" y="70337"/>
                    <a:pt x="195499" y="70337"/>
                  </a:cubicBezTo>
                  <a:cubicBezTo>
                    <a:pt x="202935" y="70337"/>
                    <a:pt x="209992" y="66970"/>
                    <a:pt x="217142" y="64927"/>
                  </a:cubicBezTo>
                  <a:cubicBezTo>
                    <a:pt x="236741" y="59328"/>
                    <a:pt x="231823" y="60550"/>
                    <a:pt x="249606" y="48695"/>
                  </a:cubicBezTo>
                  <a:cubicBezTo>
                    <a:pt x="282321" y="56873"/>
                    <a:pt x="264184" y="51751"/>
                    <a:pt x="303712" y="64927"/>
                  </a:cubicBezTo>
                  <a:lnTo>
                    <a:pt x="319944" y="70337"/>
                  </a:lnTo>
                  <a:cubicBezTo>
                    <a:pt x="325355" y="73944"/>
                    <a:pt x="330360" y="78251"/>
                    <a:pt x="336176" y="81159"/>
                  </a:cubicBezTo>
                  <a:cubicBezTo>
                    <a:pt x="358193" y="92168"/>
                    <a:pt x="367168" y="84724"/>
                    <a:pt x="395693" y="81159"/>
                  </a:cubicBezTo>
                  <a:cubicBezTo>
                    <a:pt x="438323" y="66948"/>
                    <a:pt x="374304" y="85600"/>
                    <a:pt x="449800" y="81159"/>
                  </a:cubicBezTo>
                  <a:cubicBezTo>
                    <a:pt x="468161" y="80079"/>
                    <a:pt x="485871" y="73944"/>
                    <a:pt x="503906" y="70337"/>
                  </a:cubicBezTo>
                  <a:cubicBezTo>
                    <a:pt x="507513" y="66730"/>
                    <a:pt x="509726" y="60516"/>
                    <a:pt x="514728" y="59516"/>
                  </a:cubicBezTo>
                  <a:cubicBezTo>
                    <a:pt x="520321" y="58398"/>
                    <a:pt x="525427" y="63544"/>
                    <a:pt x="530960" y="64927"/>
                  </a:cubicBezTo>
                  <a:cubicBezTo>
                    <a:pt x="539882" y="67157"/>
                    <a:pt x="548995" y="68534"/>
                    <a:pt x="558013" y="70337"/>
                  </a:cubicBezTo>
                  <a:cubicBezTo>
                    <a:pt x="567031" y="68534"/>
                    <a:pt x="576144" y="67157"/>
                    <a:pt x="585066" y="64927"/>
                  </a:cubicBezTo>
                  <a:cubicBezTo>
                    <a:pt x="590599" y="63544"/>
                    <a:pt x="595672" y="58578"/>
                    <a:pt x="601298" y="59516"/>
                  </a:cubicBezTo>
                  <a:cubicBezTo>
                    <a:pt x="607712" y="60585"/>
                    <a:pt x="612119" y="66730"/>
                    <a:pt x="617530" y="70337"/>
                  </a:cubicBezTo>
                  <a:cubicBezTo>
                    <a:pt x="621137" y="75748"/>
                    <a:pt x="623273" y="82507"/>
                    <a:pt x="628351" y="86569"/>
                  </a:cubicBezTo>
                  <a:cubicBezTo>
                    <a:pt x="642660" y="98016"/>
                    <a:pt x="670291" y="88307"/>
                    <a:pt x="682458" y="86569"/>
                  </a:cubicBezTo>
                  <a:cubicBezTo>
                    <a:pt x="687869" y="82962"/>
                    <a:pt x="692187" y="75748"/>
                    <a:pt x="698690" y="75748"/>
                  </a:cubicBezTo>
                  <a:cubicBezTo>
                    <a:pt x="710097" y="75748"/>
                    <a:pt x="731154" y="86569"/>
                    <a:pt x="731154" y="86569"/>
                  </a:cubicBezTo>
                  <a:cubicBezTo>
                    <a:pt x="734761" y="90176"/>
                    <a:pt x="737601" y="94766"/>
                    <a:pt x="741975" y="97391"/>
                  </a:cubicBezTo>
                  <a:cubicBezTo>
                    <a:pt x="757954" y="106979"/>
                    <a:pt x="762201" y="101803"/>
                    <a:pt x="779849" y="97391"/>
                  </a:cubicBezTo>
                  <a:cubicBezTo>
                    <a:pt x="785260" y="93784"/>
                    <a:pt x="791483" y="91167"/>
                    <a:pt x="796081" y="86569"/>
                  </a:cubicBezTo>
                  <a:cubicBezTo>
                    <a:pt x="802457" y="80193"/>
                    <a:pt x="805385" y="70700"/>
                    <a:pt x="812313" y="64927"/>
                  </a:cubicBezTo>
                  <a:cubicBezTo>
                    <a:pt x="816694" y="61276"/>
                    <a:pt x="823134" y="61320"/>
                    <a:pt x="828545" y="59516"/>
                  </a:cubicBezTo>
                  <a:cubicBezTo>
                    <a:pt x="833956" y="63123"/>
                    <a:pt x="838835" y="67696"/>
                    <a:pt x="844777" y="70337"/>
                  </a:cubicBezTo>
                  <a:cubicBezTo>
                    <a:pt x="855201" y="74970"/>
                    <a:pt x="877241" y="81159"/>
                    <a:pt x="877241" y="81159"/>
                  </a:cubicBezTo>
                  <a:cubicBezTo>
                    <a:pt x="891669" y="79355"/>
                    <a:pt x="906220" y="78349"/>
                    <a:pt x="920526" y="75748"/>
                  </a:cubicBezTo>
                  <a:cubicBezTo>
                    <a:pt x="926137" y="74728"/>
                    <a:pt x="935375" y="75870"/>
                    <a:pt x="936758" y="70337"/>
                  </a:cubicBezTo>
                  <a:cubicBezTo>
                    <a:pt x="938335" y="64028"/>
                    <a:pt x="920526" y="57712"/>
                    <a:pt x="925937" y="54105"/>
                  </a:cubicBezTo>
                  <a:cubicBezTo>
                    <a:pt x="933589" y="49004"/>
                    <a:pt x="943839" y="58601"/>
                    <a:pt x="952990" y="59516"/>
                  </a:cubicBezTo>
                  <a:cubicBezTo>
                    <a:pt x="979969" y="62214"/>
                    <a:pt x="1007097" y="63123"/>
                    <a:pt x="1034150" y="64927"/>
                  </a:cubicBezTo>
                  <a:cubicBezTo>
                    <a:pt x="1074266" y="91670"/>
                    <a:pt x="1053861" y="89119"/>
                    <a:pt x="1093667" y="81159"/>
                  </a:cubicBezTo>
                  <a:cubicBezTo>
                    <a:pt x="1097274" y="77552"/>
                    <a:pt x="1099487" y="71338"/>
                    <a:pt x="1104489" y="70337"/>
                  </a:cubicBezTo>
                  <a:cubicBezTo>
                    <a:pt x="1110081" y="69218"/>
                    <a:pt x="1115236" y="74181"/>
                    <a:pt x="1120720" y="75748"/>
                  </a:cubicBezTo>
                  <a:cubicBezTo>
                    <a:pt x="1127870" y="77791"/>
                    <a:pt x="1135149" y="79355"/>
                    <a:pt x="1142363" y="81159"/>
                  </a:cubicBezTo>
                  <a:cubicBezTo>
                    <a:pt x="1162202" y="79355"/>
                    <a:pt x="1182159" y="78565"/>
                    <a:pt x="1201880" y="75748"/>
                  </a:cubicBezTo>
                  <a:cubicBezTo>
                    <a:pt x="1207526" y="74941"/>
                    <a:pt x="1212409" y="70337"/>
                    <a:pt x="1218112" y="70337"/>
                  </a:cubicBezTo>
                  <a:cubicBezTo>
                    <a:pt x="1229311" y="70337"/>
                    <a:pt x="1242370" y="81098"/>
                    <a:pt x="1250576" y="86569"/>
                  </a:cubicBezTo>
                  <a:cubicBezTo>
                    <a:pt x="1265004" y="84766"/>
                    <a:pt x="1279555" y="83760"/>
                    <a:pt x="1293861" y="81159"/>
                  </a:cubicBezTo>
                  <a:cubicBezTo>
                    <a:pt x="1299472" y="80139"/>
                    <a:pt x="1305452" y="79063"/>
                    <a:pt x="1310093" y="75748"/>
                  </a:cubicBezTo>
                  <a:cubicBezTo>
                    <a:pt x="1318395" y="69818"/>
                    <a:pt x="1331736" y="54105"/>
                    <a:pt x="1331736" y="54105"/>
                  </a:cubicBezTo>
                  <a:cubicBezTo>
                    <a:pt x="1344908" y="58496"/>
                    <a:pt x="1355622" y="65295"/>
                    <a:pt x="1369610" y="54105"/>
                  </a:cubicBezTo>
                  <a:cubicBezTo>
                    <a:pt x="1402401" y="27871"/>
                    <a:pt x="1344034" y="44267"/>
                    <a:pt x="1391253" y="32463"/>
                  </a:cubicBezTo>
                  <a:cubicBezTo>
                    <a:pt x="1424356" y="24188"/>
                    <a:pt x="1422160" y="28213"/>
                    <a:pt x="1461591" y="21641"/>
                  </a:cubicBezTo>
                  <a:cubicBezTo>
                    <a:pt x="1468926" y="20419"/>
                    <a:pt x="1476020" y="18034"/>
                    <a:pt x="1483234" y="16231"/>
                  </a:cubicBezTo>
                  <a:cubicBezTo>
                    <a:pt x="1503737" y="23064"/>
                    <a:pt x="1498802" y="16610"/>
                    <a:pt x="1504877" y="37873"/>
                  </a:cubicBezTo>
                  <a:cubicBezTo>
                    <a:pt x="1506920" y="45023"/>
                    <a:pt x="1503284" y="57015"/>
                    <a:pt x="1510287" y="59516"/>
                  </a:cubicBezTo>
                  <a:cubicBezTo>
                    <a:pt x="1532433" y="67425"/>
                    <a:pt x="1557180" y="63123"/>
                    <a:pt x="1580626" y="64927"/>
                  </a:cubicBezTo>
                  <a:lnTo>
                    <a:pt x="1613090" y="75748"/>
                  </a:lnTo>
                  <a:cubicBezTo>
                    <a:pt x="1619259" y="77804"/>
                    <a:pt x="1623345" y="84007"/>
                    <a:pt x="1629322" y="86569"/>
                  </a:cubicBezTo>
                  <a:cubicBezTo>
                    <a:pt x="1636157" y="89498"/>
                    <a:pt x="1643750" y="90176"/>
                    <a:pt x="1650964" y="91980"/>
                  </a:cubicBezTo>
                  <a:cubicBezTo>
                    <a:pt x="1667196" y="90176"/>
                    <a:pt x="1684311" y="92150"/>
                    <a:pt x="1699660" y="86569"/>
                  </a:cubicBezTo>
                  <a:cubicBezTo>
                    <a:pt x="1705771" y="84347"/>
                    <a:pt x="1706419" y="75415"/>
                    <a:pt x="1710481" y="70337"/>
                  </a:cubicBezTo>
                  <a:cubicBezTo>
                    <a:pt x="1713668" y="66354"/>
                    <a:pt x="1717696" y="63123"/>
                    <a:pt x="1721303" y="59516"/>
                  </a:cubicBezTo>
                  <a:cubicBezTo>
                    <a:pt x="1726714" y="61320"/>
                    <a:pt x="1733081" y="61364"/>
                    <a:pt x="1737535" y="64927"/>
                  </a:cubicBezTo>
                  <a:cubicBezTo>
                    <a:pt x="1742613" y="68989"/>
                    <a:pt x="1742842" y="77713"/>
                    <a:pt x="1748356" y="81159"/>
                  </a:cubicBezTo>
                  <a:cubicBezTo>
                    <a:pt x="1758029" y="87204"/>
                    <a:pt x="1780820" y="91980"/>
                    <a:pt x="1780820" y="91980"/>
                  </a:cubicBezTo>
                  <a:cubicBezTo>
                    <a:pt x="1791641" y="90176"/>
                    <a:pt x="1802575" y="88949"/>
                    <a:pt x="1813284" y="86569"/>
                  </a:cubicBezTo>
                  <a:cubicBezTo>
                    <a:pt x="1818851" y="85332"/>
                    <a:pt x="1823844" y="81756"/>
                    <a:pt x="1829516" y="81159"/>
                  </a:cubicBezTo>
                  <a:cubicBezTo>
                    <a:pt x="1858270" y="78132"/>
                    <a:pt x="1887229" y="77552"/>
                    <a:pt x="1916086" y="75748"/>
                  </a:cubicBezTo>
                  <a:cubicBezTo>
                    <a:pt x="1923743" y="78301"/>
                    <a:pt x="1947163" y="86569"/>
                    <a:pt x="1953961" y="86569"/>
                  </a:cubicBezTo>
                  <a:cubicBezTo>
                    <a:pt x="1975679" y="86569"/>
                    <a:pt x="1997246" y="82962"/>
                    <a:pt x="2018889" y="81159"/>
                  </a:cubicBezTo>
                  <a:cubicBezTo>
                    <a:pt x="2046307" y="53738"/>
                    <a:pt x="2010823" y="85999"/>
                    <a:pt x="2045942" y="64927"/>
                  </a:cubicBezTo>
                  <a:cubicBezTo>
                    <a:pt x="2055990" y="58898"/>
                    <a:pt x="2060780" y="46378"/>
                    <a:pt x="2067584" y="37873"/>
                  </a:cubicBezTo>
                  <a:cubicBezTo>
                    <a:pt x="2070771" y="33890"/>
                    <a:pt x="2074799" y="30659"/>
                    <a:pt x="2078406" y="27052"/>
                  </a:cubicBezTo>
                  <a:cubicBezTo>
                    <a:pt x="2082013" y="32463"/>
                    <a:pt x="2084629" y="38686"/>
                    <a:pt x="2089227" y="43284"/>
                  </a:cubicBezTo>
                  <a:cubicBezTo>
                    <a:pt x="2099715" y="53772"/>
                    <a:pt x="2108490" y="55115"/>
                    <a:pt x="2121691" y="59516"/>
                  </a:cubicBezTo>
                  <a:cubicBezTo>
                    <a:pt x="2137923" y="57712"/>
                    <a:pt x="2154277" y="56790"/>
                    <a:pt x="2170387" y="54105"/>
                  </a:cubicBezTo>
                  <a:cubicBezTo>
                    <a:pt x="2176013" y="53167"/>
                    <a:pt x="2180916" y="48695"/>
                    <a:pt x="2186619" y="48695"/>
                  </a:cubicBezTo>
                  <a:cubicBezTo>
                    <a:pt x="2212635" y="48695"/>
                    <a:pt x="2246456" y="55060"/>
                    <a:pt x="2273189" y="59516"/>
                  </a:cubicBezTo>
                  <a:cubicBezTo>
                    <a:pt x="2289421" y="57712"/>
                    <a:pt x="2306041" y="58066"/>
                    <a:pt x="2321885" y="54105"/>
                  </a:cubicBezTo>
                  <a:cubicBezTo>
                    <a:pt x="2367882" y="42606"/>
                    <a:pt x="2300468" y="35754"/>
                    <a:pt x="2365170" y="48695"/>
                  </a:cubicBezTo>
                  <a:cubicBezTo>
                    <a:pt x="2379598" y="46891"/>
                    <a:pt x="2393974" y="41968"/>
                    <a:pt x="2408455" y="43284"/>
                  </a:cubicBezTo>
                  <a:cubicBezTo>
                    <a:pt x="2414931" y="43873"/>
                    <a:pt x="2418871" y="51197"/>
                    <a:pt x="2424687" y="54105"/>
                  </a:cubicBezTo>
                  <a:cubicBezTo>
                    <a:pt x="2429788" y="56656"/>
                    <a:pt x="2435508" y="57712"/>
                    <a:pt x="2440919" y="59516"/>
                  </a:cubicBezTo>
                  <a:cubicBezTo>
                    <a:pt x="2469776" y="57712"/>
                    <a:pt x="2498930" y="58614"/>
                    <a:pt x="2527490" y="54105"/>
                  </a:cubicBezTo>
                  <a:cubicBezTo>
                    <a:pt x="2533913" y="53091"/>
                    <a:pt x="2538076" y="46510"/>
                    <a:pt x="2543722" y="43284"/>
                  </a:cubicBezTo>
                  <a:cubicBezTo>
                    <a:pt x="2574294" y="25815"/>
                    <a:pt x="2556899" y="40928"/>
                    <a:pt x="2576186" y="21641"/>
                  </a:cubicBezTo>
                  <a:cubicBezTo>
                    <a:pt x="2588205" y="33661"/>
                    <a:pt x="2603152" y="50025"/>
                    <a:pt x="2619471" y="54105"/>
                  </a:cubicBezTo>
                  <a:lnTo>
                    <a:pt x="2641113" y="59516"/>
                  </a:lnTo>
                  <a:cubicBezTo>
                    <a:pt x="2644720" y="63123"/>
                    <a:pt x="2646859" y="69829"/>
                    <a:pt x="2651935" y="70337"/>
                  </a:cubicBezTo>
                  <a:cubicBezTo>
                    <a:pt x="2674597" y="72603"/>
                    <a:pt x="2698094" y="66617"/>
                    <a:pt x="2716862" y="54105"/>
                  </a:cubicBezTo>
                  <a:cubicBezTo>
                    <a:pt x="2721107" y="51275"/>
                    <a:pt x="2722735" y="44521"/>
                    <a:pt x="2727684" y="43284"/>
                  </a:cubicBezTo>
                  <a:cubicBezTo>
                    <a:pt x="2745268" y="38888"/>
                    <a:pt x="2763755" y="39677"/>
                    <a:pt x="2781790" y="37873"/>
                  </a:cubicBezTo>
                  <a:cubicBezTo>
                    <a:pt x="2785397" y="34266"/>
                    <a:pt x="2789987" y="31426"/>
                    <a:pt x="2792612" y="27052"/>
                  </a:cubicBezTo>
                  <a:cubicBezTo>
                    <a:pt x="2795546" y="22161"/>
                    <a:pt x="2792921" y="13371"/>
                    <a:pt x="2798022" y="10820"/>
                  </a:cubicBezTo>
                  <a:cubicBezTo>
                    <a:pt x="2803123" y="8269"/>
                    <a:pt x="2808843" y="14427"/>
                    <a:pt x="2814254" y="16231"/>
                  </a:cubicBezTo>
                  <a:cubicBezTo>
                    <a:pt x="2850751" y="52728"/>
                    <a:pt x="2832199" y="43856"/>
                    <a:pt x="2862950" y="54105"/>
                  </a:cubicBezTo>
                  <a:cubicBezTo>
                    <a:pt x="2870602" y="51555"/>
                    <a:pt x="2894034" y="43284"/>
                    <a:pt x="2900825" y="43284"/>
                  </a:cubicBezTo>
                  <a:cubicBezTo>
                    <a:pt x="2908261" y="43284"/>
                    <a:pt x="2915253" y="46891"/>
                    <a:pt x="2922467" y="48695"/>
                  </a:cubicBezTo>
                  <a:cubicBezTo>
                    <a:pt x="2926074" y="52302"/>
                    <a:pt x="2928915" y="56891"/>
                    <a:pt x="2933289" y="59516"/>
                  </a:cubicBezTo>
                  <a:cubicBezTo>
                    <a:pt x="2951450" y="70413"/>
                    <a:pt x="2966612" y="62485"/>
                    <a:pt x="2987395" y="59516"/>
                  </a:cubicBezTo>
                  <a:cubicBezTo>
                    <a:pt x="3004549" y="48081"/>
                    <a:pt x="3008283" y="43981"/>
                    <a:pt x="3030680" y="37873"/>
                  </a:cubicBezTo>
                  <a:cubicBezTo>
                    <a:pt x="3041264" y="34986"/>
                    <a:pt x="3052323" y="34266"/>
                    <a:pt x="3063144" y="32463"/>
                  </a:cubicBezTo>
                  <a:lnTo>
                    <a:pt x="3095608" y="21641"/>
                  </a:lnTo>
                  <a:lnTo>
                    <a:pt x="3111840" y="16231"/>
                  </a:lnTo>
                  <a:cubicBezTo>
                    <a:pt x="3113644" y="21642"/>
                    <a:pt x="3114700" y="27362"/>
                    <a:pt x="3117251" y="32463"/>
                  </a:cubicBezTo>
                  <a:cubicBezTo>
                    <a:pt x="3135371" y="68703"/>
                    <a:pt x="3142362" y="47596"/>
                    <a:pt x="3198410" y="43284"/>
                  </a:cubicBezTo>
                  <a:cubicBezTo>
                    <a:pt x="3205624" y="45088"/>
                    <a:pt x="3213866" y="44570"/>
                    <a:pt x="3220053" y="48695"/>
                  </a:cubicBezTo>
                  <a:cubicBezTo>
                    <a:pt x="3268995" y="81324"/>
                    <a:pt x="3194045" y="52652"/>
                    <a:pt x="3247106" y="70337"/>
                  </a:cubicBezTo>
                  <a:cubicBezTo>
                    <a:pt x="3294209" y="66055"/>
                    <a:pt x="3296215" y="75417"/>
                    <a:pt x="3322855" y="54105"/>
                  </a:cubicBezTo>
                  <a:cubicBezTo>
                    <a:pt x="3326838" y="50918"/>
                    <a:pt x="3330070" y="46891"/>
                    <a:pt x="3333677" y="43284"/>
                  </a:cubicBezTo>
                  <a:cubicBezTo>
                    <a:pt x="3344498" y="45088"/>
                    <a:pt x="3355432" y="46315"/>
                    <a:pt x="3366141" y="48695"/>
                  </a:cubicBezTo>
                  <a:cubicBezTo>
                    <a:pt x="3371708" y="49932"/>
                    <a:pt x="3376670" y="54105"/>
                    <a:pt x="3382373" y="54105"/>
                  </a:cubicBezTo>
                  <a:cubicBezTo>
                    <a:pt x="3405888" y="54105"/>
                    <a:pt x="3429265" y="50498"/>
                    <a:pt x="3452711" y="48695"/>
                  </a:cubicBezTo>
                  <a:cubicBezTo>
                    <a:pt x="3500559" y="24771"/>
                    <a:pt x="3484589" y="15646"/>
                    <a:pt x="3506818" y="37873"/>
                  </a:cubicBezTo>
                  <a:cubicBezTo>
                    <a:pt x="3509096" y="44709"/>
                    <a:pt x="3512439" y="62805"/>
                    <a:pt x="3523049" y="64927"/>
                  </a:cubicBezTo>
                  <a:cubicBezTo>
                    <a:pt x="3528642" y="66046"/>
                    <a:pt x="3533748" y="60899"/>
                    <a:pt x="3539281" y="59516"/>
                  </a:cubicBezTo>
                  <a:cubicBezTo>
                    <a:pt x="3548203" y="57285"/>
                    <a:pt x="3557245" y="55503"/>
                    <a:pt x="3566335" y="54105"/>
                  </a:cubicBezTo>
                  <a:cubicBezTo>
                    <a:pt x="3585645" y="51134"/>
                    <a:pt x="3640299" y="45286"/>
                    <a:pt x="3658316" y="43284"/>
                  </a:cubicBezTo>
                  <a:cubicBezTo>
                    <a:pt x="3716754" y="23803"/>
                    <a:pt x="3637093" y="44981"/>
                    <a:pt x="3685369" y="48695"/>
                  </a:cubicBezTo>
                  <a:cubicBezTo>
                    <a:pt x="3705231" y="50223"/>
                    <a:pt x="3725047" y="45088"/>
                    <a:pt x="3744886" y="43284"/>
                  </a:cubicBezTo>
                  <a:cubicBezTo>
                    <a:pt x="3750297" y="45088"/>
                    <a:pt x="3756017" y="46144"/>
                    <a:pt x="3761118" y="48695"/>
                  </a:cubicBezTo>
                  <a:cubicBezTo>
                    <a:pt x="3766934" y="51603"/>
                    <a:pt x="3770880" y="58869"/>
                    <a:pt x="3777350" y="59516"/>
                  </a:cubicBezTo>
                  <a:cubicBezTo>
                    <a:pt x="3790040" y="60785"/>
                    <a:pt x="3802600" y="55909"/>
                    <a:pt x="3815225" y="54105"/>
                  </a:cubicBezTo>
                  <a:cubicBezTo>
                    <a:pt x="3856817" y="26378"/>
                    <a:pt x="3834860" y="30325"/>
                    <a:pt x="3880152" y="37873"/>
                  </a:cubicBezTo>
                  <a:cubicBezTo>
                    <a:pt x="3923024" y="52164"/>
                    <a:pt x="3901364" y="50570"/>
                    <a:pt x="3945080" y="43284"/>
                  </a:cubicBezTo>
                  <a:cubicBezTo>
                    <a:pt x="3952294" y="36070"/>
                    <a:pt x="3957044" y="18414"/>
                    <a:pt x="3966723" y="21641"/>
                  </a:cubicBezTo>
                  <a:cubicBezTo>
                    <a:pt x="3983866" y="27356"/>
                    <a:pt x="3984205" y="25887"/>
                    <a:pt x="3999187" y="37873"/>
                  </a:cubicBezTo>
                  <a:cubicBezTo>
                    <a:pt x="4003170" y="41060"/>
                    <a:pt x="4005634" y="46070"/>
                    <a:pt x="4010008" y="48695"/>
                  </a:cubicBezTo>
                  <a:cubicBezTo>
                    <a:pt x="4014899" y="51629"/>
                    <a:pt x="4020829" y="52302"/>
                    <a:pt x="4026240" y="54105"/>
                  </a:cubicBezTo>
                  <a:cubicBezTo>
                    <a:pt x="4040668" y="52302"/>
                    <a:pt x="4055598" y="52873"/>
                    <a:pt x="4069525" y="48695"/>
                  </a:cubicBezTo>
                  <a:cubicBezTo>
                    <a:pt x="4074411" y="47229"/>
                    <a:pt x="4075972" y="40498"/>
                    <a:pt x="4080347" y="37873"/>
                  </a:cubicBezTo>
                  <a:cubicBezTo>
                    <a:pt x="4085237" y="34939"/>
                    <a:pt x="4091168" y="34266"/>
                    <a:pt x="4096578" y="32463"/>
                  </a:cubicBezTo>
                  <a:cubicBezTo>
                    <a:pt x="4103792" y="34266"/>
                    <a:pt x="4111570" y="34547"/>
                    <a:pt x="4118221" y="37873"/>
                  </a:cubicBezTo>
                  <a:cubicBezTo>
                    <a:pt x="4129854" y="43689"/>
                    <a:pt x="4150685" y="59516"/>
                    <a:pt x="4150685" y="59516"/>
                  </a:cubicBezTo>
                  <a:cubicBezTo>
                    <a:pt x="4165113" y="57712"/>
                    <a:pt x="4180276" y="58996"/>
                    <a:pt x="4193970" y="54105"/>
                  </a:cubicBezTo>
                  <a:cubicBezTo>
                    <a:pt x="4206218" y="49731"/>
                    <a:pt x="4226434" y="32463"/>
                    <a:pt x="4226434" y="32463"/>
                  </a:cubicBezTo>
                  <a:cubicBezTo>
                    <a:pt x="4231845" y="34266"/>
                    <a:pt x="4237775" y="34939"/>
                    <a:pt x="4242666" y="37873"/>
                  </a:cubicBezTo>
                  <a:cubicBezTo>
                    <a:pt x="4255043" y="45300"/>
                    <a:pt x="4254642" y="52161"/>
                    <a:pt x="4258898" y="64927"/>
                  </a:cubicBezTo>
                  <a:cubicBezTo>
                    <a:pt x="4265469" y="63988"/>
                    <a:pt x="4301198" y="61189"/>
                    <a:pt x="4313004" y="54105"/>
                  </a:cubicBezTo>
                  <a:cubicBezTo>
                    <a:pt x="4317378" y="51480"/>
                    <a:pt x="4319842" y="46471"/>
                    <a:pt x="4323826" y="43284"/>
                  </a:cubicBezTo>
                  <a:cubicBezTo>
                    <a:pt x="4328904" y="39222"/>
                    <a:pt x="4334980" y="36525"/>
                    <a:pt x="4340058" y="32463"/>
                  </a:cubicBezTo>
                  <a:cubicBezTo>
                    <a:pt x="4344041" y="29276"/>
                    <a:pt x="4346505" y="24266"/>
                    <a:pt x="4350879" y="21641"/>
                  </a:cubicBezTo>
                  <a:cubicBezTo>
                    <a:pt x="4355770" y="18707"/>
                    <a:pt x="4361700" y="18034"/>
                    <a:pt x="4367111" y="16231"/>
                  </a:cubicBezTo>
                  <a:cubicBezTo>
                    <a:pt x="4374325" y="18034"/>
                    <a:pt x="4382567" y="17516"/>
                    <a:pt x="4388754" y="21641"/>
                  </a:cubicBezTo>
                  <a:cubicBezTo>
                    <a:pt x="4394165" y="25248"/>
                    <a:pt x="4393161" y="36804"/>
                    <a:pt x="4399575" y="37873"/>
                  </a:cubicBezTo>
                  <a:cubicBezTo>
                    <a:pt x="4417454" y="40853"/>
                    <a:pt x="4435646" y="34266"/>
                    <a:pt x="4453681" y="32463"/>
                  </a:cubicBezTo>
                  <a:cubicBezTo>
                    <a:pt x="4457288" y="28856"/>
                    <a:pt x="4459940" y="23922"/>
                    <a:pt x="4464503" y="21641"/>
                  </a:cubicBezTo>
                  <a:cubicBezTo>
                    <a:pt x="4474705" y="16540"/>
                    <a:pt x="4496967" y="10820"/>
                    <a:pt x="4496967" y="10820"/>
                  </a:cubicBezTo>
                  <a:cubicBezTo>
                    <a:pt x="4498770" y="16231"/>
                    <a:pt x="4498814" y="22598"/>
                    <a:pt x="4502377" y="27052"/>
                  </a:cubicBezTo>
                  <a:cubicBezTo>
                    <a:pt x="4517545" y="46012"/>
                    <a:pt x="4527372" y="29110"/>
                    <a:pt x="4507788" y="48695"/>
                  </a:cubicBezTo>
                  <a:cubicBezTo>
                    <a:pt x="4513199" y="52302"/>
                    <a:pt x="4517536" y="59017"/>
                    <a:pt x="4524020" y="59516"/>
                  </a:cubicBezTo>
                  <a:cubicBezTo>
                    <a:pt x="4573478" y="63320"/>
                    <a:pt x="4568046" y="64185"/>
                    <a:pt x="4588948" y="43284"/>
                  </a:cubicBezTo>
                  <a:cubicBezTo>
                    <a:pt x="4601573" y="-7215"/>
                    <a:pt x="4585341" y="-3608"/>
                    <a:pt x="4621412" y="5410"/>
                  </a:cubicBezTo>
                  <a:cubicBezTo>
                    <a:pt x="4627183" y="14066"/>
                    <a:pt x="4635480" y="31020"/>
                    <a:pt x="4648465" y="32463"/>
                  </a:cubicBezTo>
                  <a:cubicBezTo>
                    <a:pt x="4659369" y="33675"/>
                    <a:pt x="4670108" y="28856"/>
                    <a:pt x="4680929" y="27052"/>
                  </a:cubicBezTo>
                  <a:cubicBezTo>
                    <a:pt x="4686340" y="23445"/>
                    <a:pt x="4691219" y="18872"/>
                    <a:pt x="4697161" y="16231"/>
                  </a:cubicBezTo>
                  <a:cubicBezTo>
                    <a:pt x="4707585" y="11598"/>
                    <a:pt x="4729625" y="5410"/>
                    <a:pt x="4729625" y="5410"/>
                  </a:cubicBezTo>
                  <a:cubicBezTo>
                    <a:pt x="4735036" y="9017"/>
                    <a:pt x="4740861" y="12068"/>
                    <a:pt x="4745857" y="16231"/>
                  </a:cubicBezTo>
                  <a:cubicBezTo>
                    <a:pt x="4751735" y="21130"/>
                    <a:pt x="4755722" y="28219"/>
                    <a:pt x="4762089" y="32463"/>
                  </a:cubicBezTo>
                  <a:cubicBezTo>
                    <a:pt x="4766834" y="35626"/>
                    <a:pt x="4772910" y="36070"/>
                    <a:pt x="4778320" y="37873"/>
                  </a:cubicBezTo>
                  <a:lnTo>
                    <a:pt x="4810784" y="27052"/>
                  </a:lnTo>
                  <a:cubicBezTo>
                    <a:pt x="4815624" y="25439"/>
                    <a:pt x="4817232" y="18856"/>
                    <a:pt x="4821606" y="16231"/>
                  </a:cubicBezTo>
                  <a:cubicBezTo>
                    <a:pt x="4826497" y="13297"/>
                    <a:pt x="4832427" y="12624"/>
                    <a:pt x="4837838" y="10820"/>
                  </a:cubicBezTo>
                  <a:cubicBezTo>
                    <a:pt x="4885880" y="42847"/>
                    <a:pt x="4809014" y="-4502"/>
                    <a:pt x="4935229" y="27052"/>
                  </a:cubicBezTo>
                  <a:cubicBezTo>
                    <a:pt x="4940762" y="28435"/>
                    <a:pt x="4937077" y="38830"/>
                    <a:pt x="4940640" y="43284"/>
                  </a:cubicBezTo>
                  <a:cubicBezTo>
                    <a:pt x="4944702" y="48362"/>
                    <a:pt x="4951794" y="50043"/>
                    <a:pt x="4956872" y="54105"/>
                  </a:cubicBezTo>
                  <a:cubicBezTo>
                    <a:pt x="4978093" y="71082"/>
                    <a:pt x="4955735" y="60941"/>
                    <a:pt x="4983925" y="70337"/>
                  </a:cubicBezTo>
                  <a:cubicBezTo>
                    <a:pt x="4991139" y="68534"/>
                    <a:pt x="5000728" y="70573"/>
                    <a:pt x="5005568" y="64927"/>
                  </a:cubicBezTo>
                  <a:cubicBezTo>
                    <a:pt x="5012991" y="56266"/>
                    <a:pt x="5016389" y="32463"/>
                    <a:pt x="5016389" y="32463"/>
                  </a:cubicBezTo>
                  <a:cubicBezTo>
                    <a:pt x="5073639" y="46773"/>
                    <a:pt x="5006224" y="27344"/>
                    <a:pt x="5054264" y="48695"/>
                  </a:cubicBezTo>
                  <a:cubicBezTo>
                    <a:pt x="5064688" y="53328"/>
                    <a:pt x="5075907" y="55909"/>
                    <a:pt x="5086728" y="59516"/>
                  </a:cubicBezTo>
                  <a:cubicBezTo>
                    <a:pt x="5102222" y="64680"/>
                    <a:pt x="5119191" y="63123"/>
                    <a:pt x="5135423" y="64927"/>
                  </a:cubicBezTo>
                  <a:cubicBezTo>
                    <a:pt x="5139807" y="69310"/>
                    <a:pt x="5153113" y="85841"/>
                    <a:pt x="5162477" y="81159"/>
                  </a:cubicBezTo>
                  <a:cubicBezTo>
                    <a:pt x="5167578" y="78608"/>
                    <a:pt x="5166084" y="70338"/>
                    <a:pt x="5167887" y="64927"/>
                  </a:cubicBezTo>
                  <a:cubicBezTo>
                    <a:pt x="5169304" y="65281"/>
                    <a:pt x="5202232" y="72924"/>
                    <a:pt x="5205762" y="75748"/>
                  </a:cubicBezTo>
                  <a:cubicBezTo>
                    <a:pt x="5210840" y="79810"/>
                    <a:pt x="5212976" y="86569"/>
                    <a:pt x="5216583" y="91980"/>
                  </a:cubicBezTo>
                  <a:lnTo>
                    <a:pt x="5227404" y="59516"/>
                  </a:lnTo>
                  <a:lnTo>
                    <a:pt x="5232815" y="43284"/>
                  </a:lnTo>
                  <a:cubicBezTo>
                    <a:pt x="5238226" y="45088"/>
                    <a:pt x="5244593" y="45132"/>
                    <a:pt x="5249047" y="48695"/>
                  </a:cubicBezTo>
                  <a:cubicBezTo>
                    <a:pt x="5261967" y="59032"/>
                    <a:pt x="5258745" y="68091"/>
                    <a:pt x="5265279" y="81159"/>
                  </a:cubicBezTo>
                  <a:cubicBezTo>
                    <a:pt x="5268187" y="86975"/>
                    <a:pt x="5273192" y="91575"/>
                    <a:pt x="5276100" y="97391"/>
                  </a:cubicBezTo>
                  <a:cubicBezTo>
                    <a:pt x="5278651" y="102492"/>
                    <a:pt x="5278960" y="108522"/>
                    <a:pt x="5281511" y="113623"/>
                  </a:cubicBezTo>
                  <a:cubicBezTo>
                    <a:pt x="5284419" y="119439"/>
                    <a:pt x="5291755" y="119378"/>
                    <a:pt x="5292332" y="129854"/>
                  </a:cubicBezTo>
                  <a:cubicBezTo>
                    <a:pt x="5292909" y="140330"/>
                    <a:pt x="5301216" y="176931"/>
                    <a:pt x="5284975" y="176478"/>
                  </a:cubicBezTo>
                  <a:cubicBezTo>
                    <a:pt x="5268611" y="176022"/>
                    <a:pt x="5289516" y="177715"/>
                    <a:pt x="5208269" y="180662"/>
                  </a:cubicBezTo>
                  <a:cubicBezTo>
                    <a:pt x="5113709" y="178823"/>
                    <a:pt x="5674615" y="174552"/>
                    <a:pt x="4808176" y="178550"/>
                  </a:cubicBezTo>
                  <a:lnTo>
                    <a:pt x="9637" y="2046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1524000" y="2934283"/>
            <a:ext cx="68580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Pct val="110000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“Lorem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ipsum dolor sit amet, 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consectetur adipisicing elit, sed do eiusmod tempor</a:t>
            </a:r>
            <a:r>
              <a:rPr lang="en-US" sz="2000" dirty="0">
                <a:solidFill>
                  <a:srgbClr val="76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incididunt ut labore. Et quasi architecto beatae vitae dicta sunt explicabo.” 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682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al_exp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403060" y="990600"/>
            <a:ext cx="1600200" cy="203301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rgbClr val="A5A5A5">
                  <a:alpha val="50000"/>
                </a:srgb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03060" y="2674343"/>
            <a:ext cx="1600200" cy="349275"/>
          </a:xfrm>
          <a:prstGeom prst="rect">
            <a:avLst/>
          </a:prstGeom>
          <a:solidFill>
            <a:srgbClr val="017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2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4" name="Rectangle 13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393004" y="990600"/>
            <a:ext cx="6337963" cy="52578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/>
          <a:lstStyle/>
          <a:p>
            <a:pPr lvl="0"/>
            <a:endParaRPr lang="en-GB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57200" y="2643966"/>
            <a:ext cx="1508260" cy="3736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0000"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Expert Witness</a:t>
            </a:r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-1683" r="12607" b="18916"/>
          <a:stretch/>
        </p:blipFill>
        <p:spPr>
          <a:xfrm>
            <a:off x="403208" y="1012973"/>
            <a:ext cx="1600200" cy="1660706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2667000" y="1224027"/>
            <a:ext cx="58674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“Sed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ut perspiciatis unde omnis iste natus error sit voluptatem accusantium doloremque laudantium, totam rem aperiam, eaque ipsa quae ab illo inventore veritatis et quasi architecto beatae vitae dicta sunt explicabo. </a:t>
            </a:r>
            <a:r>
              <a:rPr lang="en-US" sz="1600" b="1" dirty="0">
                <a:solidFill>
                  <a:srgbClr val="0199A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Qvuis autem vel eum iure reprehenderit qui in ea voluptate velit esse quam nihil molestiae consequatur, vel illum qui dolorem eum fugiat quo </a:t>
            </a:r>
            <a:r>
              <a:rPr lang="en-US" sz="1600" b="1" dirty="0" smtClean="0">
                <a:solidFill>
                  <a:srgbClr val="0199A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voluptas?</a:t>
            </a:r>
            <a:r>
              <a:rPr lang="en-US" sz="1600" dirty="0" smtClean="0">
                <a:solidFill>
                  <a:srgbClr val="0199A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”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3:25-4:9)</a:t>
            </a:r>
          </a:p>
          <a:p>
            <a:pPr marL="285750" indent="-285750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“Sed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ut perspiciatis unde omnis iste natus, </a:t>
            </a:r>
            <a:r>
              <a:rPr lang="en-US" sz="1600" b="1" dirty="0">
                <a:solidFill>
                  <a:srgbClr val="0199A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totam rem aperiam, eaque ipsa quae ab illo inventore veritatis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et quasi architecto beatae vitae dicta sunt explicabo. Eaque ipsa quae ab illo inventore veritatis et quasi architecto beatae vitae dicta sunt </a:t>
            </a: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explicabo.”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4:21-5:6)</a:t>
            </a:r>
            <a:endParaRPr lang="en-US" sz="1600" i="1" dirty="0"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0776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al_expert_red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403060" y="990600"/>
            <a:ext cx="1600200" cy="203301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rgbClr val="A5A5A5">
                  <a:alpha val="50000"/>
                </a:srgb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03060" y="2674343"/>
            <a:ext cx="1600200" cy="349275"/>
          </a:xfrm>
          <a:prstGeom prst="rect">
            <a:avLst/>
          </a:prstGeom>
          <a:solidFill>
            <a:srgbClr val="017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12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4" name="Rectangle 13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393004" y="990600"/>
            <a:ext cx="6337963" cy="5257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/>
          <a:lstStyle/>
          <a:p>
            <a:pPr lvl="0"/>
            <a:endParaRPr lang="en-GB" b="1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7" t="-1683" r="12607" b="18916"/>
          <a:stretch/>
        </p:blipFill>
        <p:spPr>
          <a:xfrm>
            <a:off x="403208" y="1012973"/>
            <a:ext cx="1600200" cy="1660706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2667000" y="1224027"/>
            <a:ext cx="58674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Sed</a:t>
            </a: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perspiciatis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unde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omnis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iste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natus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error sit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voluptatem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accusantium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doloremque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laudantium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totam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rem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aperiam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eaque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ipsa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quae ab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illo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inventore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veritatis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et quasi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architecto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beatae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vitae dicta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sunt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explicabo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Qvuis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autem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vel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eum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iure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reprehenderit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qui in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ea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voluptate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velit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esse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quam nihil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molestiae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consequatur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vel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illum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qui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dolorem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eum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fugiat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quo </a:t>
            </a:r>
            <a:r>
              <a:rPr lang="en-US" sz="1600" b="1" dirty="0" err="1" smtClean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voluptas</a:t>
            </a:r>
            <a:r>
              <a:rPr lang="en-US" sz="1600" b="1" dirty="0" smtClean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?</a:t>
            </a:r>
            <a:r>
              <a:rPr lang="en-US" sz="1600" dirty="0" smtClean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”</a:t>
            </a:r>
            <a:r>
              <a:rPr lang="en-US" sz="1600" dirty="0" smtClean="0">
                <a:solidFill>
                  <a:srgbClr val="0199A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(</a:t>
            </a:r>
            <a:r>
              <a:rPr lang="en-US" sz="1600" i="1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3:25-4:9)</a:t>
            </a:r>
          </a:p>
          <a:p>
            <a:pPr marL="285750" indent="-285750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0000"/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“</a:t>
            </a:r>
            <a:r>
              <a:rPr lang="en-US" sz="1600" dirty="0" err="1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Sed</a:t>
            </a: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ut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perspiciatis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unde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omnis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iste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natus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totam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rem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aperiam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eaque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ipsa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quae ab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illo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inventore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veritatis</a:t>
            </a:r>
            <a:r>
              <a:rPr lang="en-US" sz="16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et quasi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architecto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beatae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vitae dicta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sunt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explicabo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Eaque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ipsa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quae ab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illo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inventore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veritatis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et quasi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architecto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beatae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vitae dicta </a:t>
            </a:r>
            <a:r>
              <a:rPr lang="en-US" sz="1600" dirty="0" err="1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sunt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explicabo</a:t>
            </a:r>
            <a:r>
              <a:rPr lang="en-US" sz="1600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.” </a:t>
            </a:r>
            <a:r>
              <a:rPr lang="en-US" sz="1600" dirty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(</a:t>
            </a:r>
            <a:r>
              <a:rPr lang="en-US" sz="1600" i="1" dirty="0" smtClean="0"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4:21-5:6)</a:t>
            </a:r>
            <a:endParaRPr lang="en-US" sz="1600" i="1" dirty="0"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457200" y="2643966"/>
            <a:ext cx="1508260" cy="3736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schemeClr val="bg1">
                  <a:lumMod val="50000"/>
                </a:schemeClr>
              </a:buClr>
              <a:buSzPct val="110000"/>
            </a:pPr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Expert Witness</a:t>
            </a:r>
            <a:endParaRPr lang="en-US" sz="1400" b="1" i="1" dirty="0">
              <a:solidFill>
                <a:schemeClr val="bg1"/>
              </a:solidFill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4007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6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7" name="Rectangle 16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0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pert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5" name="Rectangle 14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3"/>
          <p:cNvSpPr/>
          <p:nvPr userDrawn="1"/>
        </p:nvSpPr>
        <p:spPr bwMode="auto">
          <a:xfrm rot="21355983" flipH="1">
            <a:off x="508091" y="1187445"/>
            <a:ext cx="3692593" cy="4557752"/>
          </a:xfrm>
          <a:prstGeom prst="rect">
            <a:avLst/>
          </a:prstGeom>
          <a:gradFill flip="none" rotWithShape="1">
            <a:gsLst>
              <a:gs pos="90000">
                <a:schemeClr val="bg1">
                  <a:lumMod val="95000"/>
                  <a:shade val="30000"/>
                  <a:satMod val="11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 b="1" dirty="0">
              <a:latin typeface="Arial" pitchFamily="34" charset="0"/>
            </a:endParaRP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570612" y="1319185"/>
            <a:ext cx="3823679" cy="4853015"/>
            <a:chOff x="570612" y="1356702"/>
            <a:chExt cx="3823679" cy="4853015"/>
          </a:xfrm>
        </p:grpSpPr>
        <p:sp>
          <p:nvSpPr>
            <p:cNvPr id="25" name="Page2"/>
            <p:cNvSpPr/>
            <p:nvPr/>
          </p:nvSpPr>
          <p:spPr bwMode="auto">
            <a:xfrm rot="21441742" flipH="1">
              <a:off x="570612" y="1356702"/>
              <a:ext cx="3692593" cy="4557752"/>
            </a:xfrm>
            <a:prstGeom prst="rect">
              <a:avLst/>
            </a:prstGeom>
            <a:gradFill flip="none" rotWithShape="1">
              <a:gsLst>
                <a:gs pos="88000">
                  <a:schemeClr val="bg1">
                    <a:lumMod val="95000"/>
                    <a:shade val="30000"/>
                    <a:satMod val="11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pitchFamily="34" charset="0"/>
              </a:endParaRPr>
            </a:p>
          </p:txBody>
        </p:sp>
        <p:sp>
          <p:nvSpPr>
            <p:cNvPr id="26" name="Page1"/>
            <p:cNvSpPr/>
            <p:nvPr/>
          </p:nvSpPr>
          <p:spPr bwMode="auto">
            <a:xfrm flipH="1">
              <a:off x="591438" y="1515872"/>
              <a:ext cx="3802853" cy="4693845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b="1" dirty="0">
                <a:latin typeface="Arial" pitchFamily="34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1251486" y="2648051"/>
            <a:ext cx="7257021" cy="1636540"/>
            <a:chOff x="1251486" y="2852102"/>
            <a:chExt cx="7257021" cy="1636540"/>
          </a:xfrm>
          <a:effectLst>
            <a:outerShdw blurRad="63500" dir="28200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TextBack"/>
            <p:cNvSpPr/>
            <p:nvPr/>
          </p:nvSpPr>
          <p:spPr bwMode="auto">
            <a:xfrm>
              <a:off x="1258033" y="2920486"/>
              <a:ext cx="7244080" cy="1487862"/>
            </a:xfrm>
            <a:prstGeom prst="round2SameRect">
              <a:avLst>
                <a:gd name="adj1" fmla="val 1598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0" name="TornEdge1"/>
            <p:cNvSpPr/>
            <p:nvPr/>
          </p:nvSpPr>
          <p:spPr bwMode="auto">
            <a:xfrm rot="10800000">
              <a:off x="1251486" y="4388539"/>
              <a:ext cx="7250474" cy="100103"/>
            </a:xfrm>
            <a:custGeom>
              <a:avLst/>
              <a:gdLst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1007697 w 5309164"/>
                <a:gd name="connsiteY202" fmla="*/ 162318 h 207133"/>
                <a:gd name="connsiteX203" fmla="*/ 580255 w 5309164"/>
                <a:gd name="connsiteY203" fmla="*/ 167729 h 207133"/>
                <a:gd name="connsiteX204" fmla="*/ 488274 w 5309164"/>
                <a:gd name="connsiteY204" fmla="*/ 173140 h 207133"/>
                <a:gd name="connsiteX205" fmla="*/ 380061 w 5309164"/>
                <a:gd name="connsiteY205" fmla="*/ 178550 h 207133"/>
                <a:gd name="connsiteX206" fmla="*/ 342187 w 5309164"/>
                <a:gd name="connsiteY206" fmla="*/ 183961 h 207133"/>
                <a:gd name="connsiteX207" fmla="*/ 293491 w 5309164"/>
                <a:gd name="connsiteY207" fmla="*/ 189372 h 207133"/>
                <a:gd name="connsiteX208" fmla="*/ 228563 w 5309164"/>
                <a:gd name="connsiteY208" fmla="*/ 200193 h 207133"/>
                <a:gd name="connsiteX209" fmla="*/ 93297 w 5309164"/>
                <a:gd name="connsiteY209" fmla="*/ 205604 h 207133"/>
                <a:gd name="connsiteX210" fmla="*/ 1316 w 5309164"/>
                <a:gd name="connsiteY210" fmla="*/ 200193 h 207133"/>
                <a:gd name="connsiteX211" fmla="*/ 17548 w 5309164"/>
                <a:gd name="connsiteY211" fmla="*/ 189372 h 207133"/>
                <a:gd name="connsiteX212" fmla="*/ 22958 w 5309164"/>
                <a:gd name="connsiteY212" fmla="*/ 173140 h 207133"/>
                <a:gd name="connsiteX213" fmla="*/ 12137 w 5309164"/>
                <a:gd name="connsiteY213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580255 w 5309164"/>
                <a:gd name="connsiteY202" fmla="*/ 167729 h 207133"/>
                <a:gd name="connsiteX203" fmla="*/ 488274 w 5309164"/>
                <a:gd name="connsiteY203" fmla="*/ 173140 h 207133"/>
                <a:gd name="connsiteX204" fmla="*/ 380061 w 5309164"/>
                <a:gd name="connsiteY204" fmla="*/ 178550 h 207133"/>
                <a:gd name="connsiteX205" fmla="*/ 342187 w 5309164"/>
                <a:gd name="connsiteY205" fmla="*/ 183961 h 207133"/>
                <a:gd name="connsiteX206" fmla="*/ 293491 w 5309164"/>
                <a:gd name="connsiteY206" fmla="*/ 189372 h 207133"/>
                <a:gd name="connsiteX207" fmla="*/ 228563 w 5309164"/>
                <a:gd name="connsiteY207" fmla="*/ 200193 h 207133"/>
                <a:gd name="connsiteX208" fmla="*/ 93297 w 5309164"/>
                <a:gd name="connsiteY208" fmla="*/ 205604 h 207133"/>
                <a:gd name="connsiteX209" fmla="*/ 1316 w 5309164"/>
                <a:gd name="connsiteY209" fmla="*/ 200193 h 207133"/>
                <a:gd name="connsiteX210" fmla="*/ 17548 w 5309164"/>
                <a:gd name="connsiteY210" fmla="*/ 189372 h 207133"/>
                <a:gd name="connsiteX211" fmla="*/ 22958 w 5309164"/>
                <a:gd name="connsiteY211" fmla="*/ 173140 h 207133"/>
                <a:gd name="connsiteX212" fmla="*/ 12137 w 5309164"/>
                <a:gd name="connsiteY212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580255 w 5309164"/>
                <a:gd name="connsiteY201" fmla="*/ 167729 h 207133"/>
                <a:gd name="connsiteX202" fmla="*/ 488274 w 5309164"/>
                <a:gd name="connsiteY202" fmla="*/ 173140 h 207133"/>
                <a:gd name="connsiteX203" fmla="*/ 380061 w 5309164"/>
                <a:gd name="connsiteY203" fmla="*/ 178550 h 207133"/>
                <a:gd name="connsiteX204" fmla="*/ 342187 w 5309164"/>
                <a:gd name="connsiteY204" fmla="*/ 183961 h 207133"/>
                <a:gd name="connsiteX205" fmla="*/ 293491 w 5309164"/>
                <a:gd name="connsiteY205" fmla="*/ 189372 h 207133"/>
                <a:gd name="connsiteX206" fmla="*/ 228563 w 5309164"/>
                <a:gd name="connsiteY206" fmla="*/ 200193 h 207133"/>
                <a:gd name="connsiteX207" fmla="*/ 93297 w 5309164"/>
                <a:gd name="connsiteY207" fmla="*/ 205604 h 207133"/>
                <a:gd name="connsiteX208" fmla="*/ 1316 w 5309164"/>
                <a:gd name="connsiteY208" fmla="*/ 200193 h 207133"/>
                <a:gd name="connsiteX209" fmla="*/ 17548 w 5309164"/>
                <a:gd name="connsiteY209" fmla="*/ 189372 h 207133"/>
                <a:gd name="connsiteX210" fmla="*/ 22958 w 5309164"/>
                <a:gd name="connsiteY210" fmla="*/ 173140 h 207133"/>
                <a:gd name="connsiteX211" fmla="*/ 12137 w 5309164"/>
                <a:gd name="connsiteY211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488274 w 5309164"/>
                <a:gd name="connsiteY201" fmla="*/ 173140 h 207133"/>
                <a:gd name="connsiteX202" fmla="*/ 380061 w 5309164"/>
                <a:gd name="connsiteY202" fmla="*/ 178550 h 207133"/>
                <a:gd name="connsiteX203" fmla="*/ 342187 w 5309164"/>
                <a:gd name="connsiteY203" fmla="*/ 183961 h 207133"/>
                <a:gd name="connsiteX204" fmla="*/ 293491 w 5309164"/>
                <a:gd name="connsiteY204" fmla="*/ 189372 h 207133"/>
                <a:gd name="connsiteX205" fmla="*/ 228563 w 5309164"/>
                <a:gd name="connsiteY205" fmla="*/ 200193 h 207133"/>
                <a:gd name="connsiteX206" fmla="*/ 93297 w 5309164"/>
                <a:gd name="connsiteY206" fmla="*/ 205604 h 207133"/>
                <a:gd name="connsiteX207" fmla="*/ 1316 w 5309164"/>
                <a:gd name="connsiteY207" fmla="*/ 200193 h 207133"/>
                <a:gd name="connsiteX208" fmla="*/ 17548 w 5309164"/>
                <a:gd name="connsiteY208" fmla="*/ 189372 h 207133"/>
                <a:gd name="connsiteX209" fmla="*/ 22958 w 5309164"/>
                <a:gd name="connsiteY209" fmla="*/ 173140 h 207133"/>
                <a:gd name="connsiteX210" fmla="*/ 12137 w 5309164"/>
                <a:gd name="connsiteY210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12052 w 5309164"/>
                <a:gd name="connsiteY191" fmla="*/ 167729 h 207133"/>
                <a:gd name="connsiteX192" fmla="*/ 2576786 w 5309164"/>
                <a:gd name="connsiteY192" fmla="*/ 151497 h 207133"/>
                <a:gd name="connsiteX193" fmla="*/ 2349538 w 5309164"/>
                <a:gd name="connsiteY193" fmla="*/ 140676 h 207133"/>
                <a:gd name="connsiteX194" fmla="*/ 2241325 w 5309164"/>
                <a:gd name="connsiteY194" fmla="*/ 135265 h 207133"/>
                <a:gd name="connsiteX195" fmla="*/ 1873401 w 5309164"/>
                <a:gd name="connsiteY195" fmla="*/ 129854 h 207133"/>
                <a:gd name="connsiteX196" fmla="*/ 1435138 w 5309164"/>
                <a:gd name="connsiteY196" fmla="*/ 135265 h 207133"/>
                <a:gd name="connsiteX197" fmla="*/ 1408085 w 5309164"/>
                <a:gd name="connsiteY197" fmla="*/ 140676 h 207133"/>
                <a:gd name="connsiteX198" fmla="*/ 1321515 w 5309164"/>
                <a:gd name="connsiteY198" fmla="*/ 146086 h 207133"/>
                <a:gd name="connsiteX199" fmla="*/ 1164606 w 5309164"/>
                <a:gd name="connsiteY199" fmla="*/ 151497 h 207133"/>
                <a:gd name="connsiteX200" fmla="*/ 488274 w 5309164"/>
                <a:gd name="connsiteY200" fmla="*/ 173140 h 207133"/>
                <a:gd name="connsiteX201" fmla="*/ 380061 w 5309164"/>
                <a:gd name="connsiteY201" fmla="*/ 178550 h 207133"/>
                <a:gd name="connsiteX202" fmla="*/ 342187 w 5309164"/>
                <a:gd name="connsiteY202" fmla="*/ 183961 h 207133"/>
                <a:gd name="connsiteX203" fmla="*/ 293491 w 5309164"/>
                <a:gd name="connsiteY203" fmla="*/ 189372 h 207133"/>
                <a:gd name="connsiteX204" fmla="*/ 228563 w 5309164"/>
                <a:gd name="connsiteY204" fmla="*/ 200193 h 207133"/>
                <a:gd name="connsiteX205" fmla="*/ 93297 w 5309164"/>
                <a:gd name="connsiteY205" fmla="*/ 205604 h 207133"/>
                <a:gd name="connsiteX206" fmla="*/ 1316 w 5309164"/>
                <a:gd name="connsiteY206" fmla="*/ 200193 h 207133"/>
                <a:gd name="connsiteX207" fmla="*/ 17548 w 5309164"/>
                <a:gd name="connsiteY207" fmla="*/ 189372 h 207133"/>
                <a:gd name="connsiteX208" fmla="*/ 22958 w 5309164"/>
                <a:gd name="connsiteY208" fmla="*/ 173140 h 207133"/>
                <a:gd name="connsiteX209" fmla="*/ 12137 w 5309164"/>
                <a:gd name="connsiteY209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712052 w 5309164"/>
                <a:gd name="connsiteY190" fmla="*/ 167729 h 207133"/>
                <a:gd name="connsiteX191" fmla="*/ 2576786 w 5309164"/>
                <a:gd name="connsiteY191" fmla="*/ 151497 h 207133"/>
                <a:gd name="connsiteX192" fmla="*/ 2349538 w 5309164"/>
                <a:gd name="connsiteY192" fmla="*/ 140676 h 207133"/>
                <a:gd name="connsiteX193" fmla="*/ 2241325 w 5309164"/>
                <a:gd name="connsiteY193" fmla="*/ 135265 h 207133"/>
                <a:gd name="connsiteX194" fmla="*/ 1873401 w 5309164"/>
                <a:gd name="connsiteY194" fmla="*/ 129854 h 207133"/>
                <a:gd name="connsiteX195" fmla="*/ 1435138 w 5309164"/>
                <a:gd name="connsiteY195" fmla="*/ 135265 h 207133"/>
                <a:gd name="connsiteX196" fmla="*/ 1408085 w 5309164"/>
                <a:gd name="connsiteY196" fmla="*/ 140676 h 207133"/>
                <a:gd name="connsiteX197" fmla="*/ 1321515 w 5309164"/>
                <a:gd name="connsiteY197" fmla="*/ 146086 h 207133"/>
                <a:gd name="connsiteX198" fmla="*/ 1164606 w 5309164"/>
                <a:gd name="connsiteY198" fmla="*/ 151497 h 207133"/>
                <a:gd name="connsiteX199" fmla="*/ 488274 w 5309164"/>
                <a:gd name="connsiteY199" fmla="*/ 173140 h 207133"/>
                <a:gd name="connsiteX200" fmla="*/ 380061 w 5309164"/>
                <a:gd name="connsiteY200" fmla="*/ 178550 h 207133"/>
                <a:gd name="connsiteX201" fmla="*/ 342187 w 5309164"/>
                <a:gd name="connsiteY201" fmla="*/ 183961 h 207133"/>
                <a:gd name="connsiteX202" fmla="*/ 293491 w 5309164"/>
                <a:gd name="connsiteY202" fmla="*/ 189372 h 207133"/>
                <a:gd name="connsiteX203" fmla="*/ 228563 w 5309164"/>
                <a:gd name="connsiteY203" fmla="*/ 200193 h 207133"/>
                <a:gd name="connsiteX204" fmla="*/ 93297 w 5309164"/>
                <a:gd name="connsiteY204" fmla="*/ 205604 h 207133"/>
                <a:gd name="connsiteX205" fmla="*/ 1316 w 5309164"/>
                <a:gd name="connsiteY205" fmla="*/ 200193 h 207133"/>
                <a:gd name="connsiteX206" fmla="*/ 17548 w 5309164"/>
                <a:gd name="connsiteY206" fmla="*/ 189372 h 207133"/>
                <a:gd name="connsiteX207" fmla="*/ 22958 w 5309164"/>
                <a:gd name="connsiteY207" fmla="*/ 173140 h 207133"/>
                <a:gd name="connsiteX208" fmla="*/ 12137 w 5309164"/>
                <a:gd name="connsiteY208" fmla="*/ 156908 h 207133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3983555 w 5309164"/>
                <a:gd name="connsiteY188" fmla="*/ 200193 h 205604"/>
                <a:gd name="connsiteX189" fmla="*/ 2712052 w 5309164"/>
                <a:gd name="connsiteY189" fmla="*/ 167729 h 205604"/>
                <a:gd name="connsiteX190" fmla="*/ 2576786 w 5309164"/>
                <a:gd name="connsiteY190" fmla="*/ 151497 h 205604"/>
                <a:gd name="connsiteX191" fmla="*/ 2349538 w 5309164"/>
                <a:gd name="connsiteY191" fmla="*/ 140676 h 205604"/>
                <a:gd name="connsiteX192" fmla="*/ 2241325 w 5309164"/>
                <a:gd name="connsiteY192" fmla="*/ 135265 h 205604"/>
                <a:gd name="connsiteX193" fmla="*/ 1873401 w 5309164"/>
                <a:gd name="connsiteY193" fmla="*/ 129854 h 205604"/>
                <a:gd name="connsiteX194" fmla="*/ 1435138 w 5309164"/>
                <a:gd name="connsiteY194" fmla="*/ 135265 h 205604"/>
                <a:gd name="connsiteX195" fmla="*/ 1408085 w 5309164"/>
                <a:gd name="connsiteY195" fmla="*/ 140676 h 205604"/>
                <a:gd name="connsiteX196" fmla="*/ 1321515 w 5309164"/>
                <a:gd name="connsiteY196" fmla="*/ 146086 h 205604"/>
                <a:gd name="connsiteX197" fmla="*/ 1164606 w 5309164"/>
                <a:gd name="connsiteY197" fmla="*/ 151497 h 205604"/>
                <a:gd name="connsiteX198" fmla="*/ 488274 w 5309164"/>
                <a:gd name="connsiteY198" fmla="*/ 173140 h 205604"/>
                <a:gd name="connsiteX199" fmla="*/ 380061 w 5309164"/>
                <a:gd name="connsiteY199" fmla="*/ 178550 h 205604"/>
                <a:gd name="connsiteX200" fmla="*/ 342187 w 5309164"/>
                <a:gd name="connsiteY200" fmla="*/ 183961 h 205604"/>
                <a:gd name="connsiteX201" fmla="*/ 293491 w 5309164"/>
                <a:gd name="connsiteY201" fmla="*/ 189372 h 205604"/>
                <a:gd name="connsiteX202" fmla="*/ 228563 w 5309164"/>
                <a:gd name="connsiteY202" fmla="*/ 200193 h 205604"/>
                <a:gd name="connsiteX203" fmla="*/ 93297 w 5309164"/>
                <a:gd name="connsiteY203" fmla="*/ 205604 h 205604"/>
                <a:gd name="connsiteX204" fmla="*/ 1316 w 5309164"/>
                <a:gd name="connsiteY204" fmla="*/ 200193 h 205604"/>
                <a:gd name="connsiteX205" fmla="*/ 17548 w 5309164"/>
                <a:gd name="connsiteY205" fmla="*/ 189372 h 205604"/>
                <a:gd name="connsiteX206" fmla="*/ 22958 w 5309164"/>
                <a:gd name="connsiteY206" fmla="*/ 173140 h 205604"/>
                <a:gd name="connsiteX207" fmla="*/ 12137 w 5309164"/>
                <a:gd name="connsiteY207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2712052 w 5309164"/>
                <a:gd name="connsiteY188" fmla="*/ 167729 h 205604"/>
                <a:gd name="connsiteX189" fmla="*/ 2576786 w 5309164"/>
                <a:gd name="connsiteY189" fmla="*/ 151497 h 205604"/>
                <a:gd name="connsiteX190" fmla="*/ 2349538 w 5309164"/>
                <a:gd name="connsiteY190" fmla="*/ 140676 h 205604"/>
                <a:gd name="connsiteX191" fmla="*/ 2241325 w 5309164"/>
                <a:gd name="connsiteY191" fmla="*/ 135265 h 205604"/>
                <a:gd name="connsiteX192" fmla="*/ 1873401 w 5309164"/>
                <a:gd name="connsiteY192" fmla="*/ 129854 h 205604"/>
                <a:gd name="connsiteX193" fmla="*/ 1435138 w 5309164"/>
                <a:gd name="connsiteY193" fmla="*/ 135265 h 205604"/>
                <a:gd name="connsiteX194" fmla="*/ 1408085 w 5309164"/>
                <a:gd name="connsiteY194" fmla="*/ 140676 h 205604"/>
                <a:gd name="connsiteX195" fmla="*/ 1321515 w 5309164"/>
                <a:gd name="connsiteY195" fmla="*/ 146086 h 205604"/>
                <a:gd name="connsiteX196" fmla="*/ 1164606 w 5309164"/>
                <a:gd name="connsiteY196" fmla="*/ 151497 h 205604"/>
                <a:gd name="connsiteX197" fmla="*/ 488274 w 5309164"/>
                <a:gd name="connsiteY197" fmla="*/ 173140 h 205604"/>
                <a:gd name="connsiteX198" fmla="*/ 380061 w 5309164"/>
                <a:gd name="connsiteY198" fmla="*/ 178550 h 205604"/>
                <a:gd name="connsiteX199" fmla="*/ 342187 w 5309164"/>
                <a:gd name="connsiteY199" fmla="*/ 183961 h 205604"/>
                <a:gd name="connsiteX200" fmla="*/ 293491 w 5309164"/>
                <a:gd name="connsiteY200" fmla="*/ 189372 h 205604"/>
                <a:gd name="connsiteX201" fmla="*/ 228563 w 5309164"/>
                <a:gd name="connsiteY201" fmla="*/ 200193 h 205604"/>
                <a:gd name="connsiteX202" fmla="*/ 93297 w 5309164"/>
                <a:gd name="connsiteY202" fmla="*/ 205604 h 205604"/>
                <a:gd name="connsiteX203" fmla="*/ 1316 w 5309164"/>
                <a:gd name="connsiteY203" fmla="*/ 200193 h 205604"/>
                <a:gd name="connsiteX204" fmla="*/ 17548 w 5309164"/>
                <a:gd name="connsiteY204" fmla="*/ 189372 h 205604"/>
                <a:gd name="connsiteX205" fmla="*/ 22958 w 5309164"/>
                <a:gd name="connsiteY205" fmla="*/ 173140 h 205604"/>
                <a:gd name="connsiteX206" fmla="*/ 12137 w 5309164"/>
                <a:gd name="connsiteY206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2712052 w 5309164"/>
                <a:gd name="connsiteY187" fmla="*/ 167729 h 205604"/>
                <a:gd name="connsiteX188" fmla="*/ 2576786 w 5309164"/>
                <a:gd name="connsiteY188" fmla="*/ 151497 h 205604"/>
                <a:gd name="connsiteX189" fmla="*/ 2349538 w 5309164"/>
                <a:gd name="connsiteY189" fmla="*/ 140676 h 205604"/>
                <a:gd name="connsiteX190" fmla="*/ 2241325 w 5309164"/>
                <a:gd name="connsiteY190" fmla="*/ 135265 h 205604"/>
                <a:gd name="connsiteX191" fmla="*/ 1873401 w 5309164"/>
                <a:gd name="connsiteY191" fmla="*/ 129854 h 205604"/>
                <a:gd name="connsiteX192" fmla="*/ 1435138 w 5309164"/>
                <a:gd name="connsiteY192" fmla="*/ 135265 h 205604"/>
                <a:gd name="connsiteX193" fmla="*/ 1408085 w 5309164"/>
                <a:gd name="connsiteY193" fmla="*/ 140676 h 205604"/>
                <a:gd name="connsiteX194" fmla="*/ 1321515 w 5309164"/>
                <a:gd name="connsiteY194" fmla="*/ 146086 h 205604"/>
                <a:gd name="connsiteX195" fmla="*/ 1164606 w 5309164"/>
                <a:gd name="connsiteY195" fmla="*/ 151497 h 205604"/>
                <a:gd name="connsiteX196" fmla="*/ 488274 w 5309164"/>
                <a:gd name="connsiteY196" fmla="*/ 173140 h 205604"/>
                <a:gd name="connsiteX197" fmla="*/ 380061 w 5309164"/>
                <a:gd name="connsiteY197" fmla="*/ 178550 h 205604"/>
                <a:gd name="connsiteX198" fmla="*/ 342187 w 5309164"/>
                <a:gd name="connsiteY198" fmla="*/ 183961 h 205604"/>
                <a:gd name="connsiteX199" fmla="*/ 293491 w 5309164"/>
                <a:gd name="connsiteY199" fmla="*/ 189372 h 205604"/>
                <a:gd name="connsiteX200" fmla="*/ 228563 w 5309164"/>
                <a:gd name="connsiteY200" fmla="*/ 200193 h 205604"/>
                <a:gd name="connsiteX201" fmla="*/ 93297 w 5309164"/>
                <a:gd name="connsiteY201" fmla="*/ 205604 h 205604"/>
                <a:gd name="connsiteX202" fmla="*/ 1316 w 5309164"/>
                <a:gd name="connsiteY202" fmla="*/ 200193 h 205604"/>
                <a:gd name="connsiteX203" fmla="*/ 17548 w 5309164"/>
                <a:gd name="connsiteY203" fmla="*/ 189372 h 205604"/>
                <a:gd name="connsiteX204" fmla="*/ 22958 w 5309164"/>
                <a:gd name="connsiteY204" fmla="*/ 173140 h 205604"/>
                <a:gd name="connsiteX205" fmla="*/ 12137 w 5309164"/>
                <a:gd name="connsiteY205" fmla="*/ 156908 h 205604"/>
                <a:gd name="connsiteX0" fmla="*/ 12137 w 5500145"/>
                <a:gd name="connsiteY0" fmla="*/ 156908 h 205604"/>
                <a:gd name="connsiteX1" fmla="*/ 17548 w 5500145"/>
                <a:gd name="connsiteY1" fmla="*/ 129854 h 205604"/>
                <a:gd name="connsiteX2" fmla="*/ 28369 w 5500145"/>
                <a:gd name="connsiteY2" fmla="*/ 43284 h 205604"/>
                <a:gd name="connsiteX3" fmla="*/ 33780 w 5500145"/>
                <a:gd name="connsiteY3" fmla="*/ 27052 h 205604"/>
                <a:gd name="connsiteX4" fmla="*/ 39190 w 5500145"/>
                <a:gd name="connsiteY4" fmla="*/ 5410 h 205604"/>
                <a:gd name="connsiteX5" fmla="*/ 93297 w 5500145"/>
                <a:gd name="connsiteY5" fmla="*/ 43284 h 205604"/>
                <a:gd name="connsiteX6" fmla="*/ 120350 w 5500145"/>
                <a:gd name="connsiteY6" fmla="*/ 75748 h 205604"/>
                <a:gd name="connsiteX7" fmla="*/ 136582 w 5500145"/>
                <a:gd name="connsiteY7" fmla="*/ 70337 h 205604"/>
                <a:gd name="connsiteX8" fmla="*/ 163635 w 5500145"/>
                <a:gd name="connsiteY8" fmla="*/ 54105 h 205604"/>
                <a:gd name="connsiteX9" fmla="*/ 196099 w 5500145"/>
                <a:gd name="connsiteY9" fmla="*/ 70337 h 205604"/>
                <a:gd name="connsiteX10" fmla="*/ 217742 w 5500145"/>
                <a:gd name="connsiteY10" fmla="*/ 64927 h 205604"/>
                <a:gd name="connsiteX11" fmla="*/ 250206 w 5500145"/>
                <a:gd name="connsiteY11" fmla="*/ 48695 h 205604"/>
                <a:gd name="connsiteX12" fmla="*/ 304312 w 5500145"/>
                <a:gd name="connsiteY12" fmla="*/ 64927 h 205604"/>
                <a:gd name="connsiteX13" fmla="*/ 320544 w 5500145"/>
                <a:gd name="connsiteY13" fmla="*/ 70337 h 205604"/>
                <a:gd name="connsiteX14" fmla="*/ 336776 w 5500145"/>
                <a:gd name="connsiteY14" fmla="*/ 81159 h 205604"/>
                <a:gd name="connsiteX15" fmla="*/ 396293 w 5500145"/>
                <a:gd name="connsiteY15" fmla="*/ 81159 h 205604"/>
                <a:gd name="connsiteX16" fmla="*/ 450400 w 5500145"/>
                <a:gd name="connsiteY16" fmla="*/ 81159 h 205604"/>
                <a:gd name="connsiteX17" fmla="*/ 504506 w 5500145"/>
                <a:gd name="connsiteY17" fmla="*/ 70337 h 205604"/>
                <a:gd name="connsiteX18" fmla="*/ 515328 w 5500145"/>
                <a:gd name="connsiteY18" fmla="*/ 59516 h 205604"/>
                <a:gd name="connsiteX19" fmla="*/ 531560 w 5500145"/>
                <a:gd name="connsiteY19" fmla="*/ 64927 h 205604"/>
                <a:gd name="connsiteX20" fmla="*/ 558613 w 5500145"/>
                <a:gd name="connsiteY20" fmla="*/ 70337 h 205604"/>
                <a:gd name="connsiteX21" fmla="*/ 585666 w 5500145"/>
                <a:gd name="connsiteY21" fmla="*/ 64927 h 205604"/>
                <a:gd name="connsiteX22" fmla="*/ 601898 w 5500145"/>
                <a:gd name="connsiteY22" fmla="*/ 59516 h 205604"/>
                <a:gd name="connsiteX23" fmla="*/ 618130 w 5500145"/>
                <a:gd name="connsiteY23" fmla="*/ 70337 h 205604"/>
                <a:gd name="connsiteX24" fmla="*/ 628951 w 5500145"/>
                <a:gd name="connsiteY24" fmla="*/ 86569 h 205604"/>
                <a:gd name="connsiteX25" fmla="*/ 683058 w 5500145"/>
                <a:gd name="connsiteY25" fmla="*/ 86569 h 205604"/>
                <a:gd name="connsiteX26" fmla="*/ 699290 w 5500145"/>
                <a:gd name="connsiteY26" fmla="*/ 75748 h 205604"/>
                <a:gd name="connsiteX27" fmla="*/ 731754 w 5500145"/>
                <a:gd name="connsiteY27" fmla="*/ 86569 h 205604"/>
                <a:gd name="connsiteX28" fmla="*/ 742575 w 5500145"/>
                <a:gd name="connsiteY28" fmla="*/ 97391 h 205604"/>
                <a:gd name="connsiteX29" fmla="*/ 780449 w 5500145"/>
                <a:gd name="connsiteY29" fmla="*/ 97391 h 205604"/>
                <a:gd name="connsiteX30" fmla="*/ 796681 w 5500145"/>
                <a:gd name="connsiteY30" fmla="*/ 86569 h 205604"/>
                <a:gd name="connsiteX31" fmla="*/ 812913 w 5500145"/>
                <a:gd name="connsiteY31" fmla="*/ 64927 h 205604"/>
                <a:gd name="connsiteX32" fmla="*/ 829145 w 5500145"/>
                <a:gd name="connsiteY32" fmla="*/ 59516 h 205604"/>
                <a:gd name="connsiteX33" fmla="*/ 845377 w 5500145"/>
                <a:gd name="connsiteY33" fmla="*/ 70337 h 205604"/>
                <a:gd name="connsiteX34" fmla="*/ 877841 w 5500145"/>
                <a:gd name="connsiteY34" fmla="*/ 81159 h 205604"/>
                <a:gd name="connsiteX35" fmla="*/ 921126 w 5500145"/>
                <a:gd name="connsiteY35" fmla="*/ 75748 h 205604"/>
                <a:gd name="connsiteX36" fmla="*/ 937358 w 5500145"/>
                <a:gd name="connsiteY36" fmla="*/ 70337 h 205604"/>
                <a:gd name="connsiteX37" fmla="*/ 926537 w 5500145"/>
                <a:gd name="connsiteY37" fmla="*/ 54105 h 205604"/>
                <a:gd name="connsiteX38" fmla="*/ 953590 w 5500145"/>
                <a:gd name="connsiteY38" fmla="*/ 59516 h 205604"/>
                <a:gd name="connsiteX39" fmla="*/ 1034750 w 5500145"/>
                <a:gd name="connsiteY39" fmla="*/ 64927 h 205604"/>
                <a:gd name="connsiteX40" fmla="*/ 1094267 w 5500145"/>
                <a:gd name="connsiteY40" fmla="*/ 81159 h 205604"/>
                <a:gd name="connsiteX41" fmla="*/ 1105089 w 5500145"/>
                <a:gd name="connsiteY41" fmla="*/ 70337 h 205604"/>
                <a:gd name="connsiteX42" fmla="*/ 1121320 w 5500145"/>
                <a:gd name="connsiteY42" fmla="*/ 75748 h 205604"/>
                <a:gd name="connsiteX43" fmla="*/ 1142963 w 5500145"/>
                <a:gd name="connsiteY43" fmla="*/ 81159 h 205604"/>
                <a:gd name="connsiteX44" fmla="*/ 1202480 w 5500145"/>
                <a:gd name="connsiteY44" fmla="*/ 75748 h 205604"/>
                <a:gd name="connsiteX45" fmla="*/ 1218712 w 5500145"/>
                <a:gd name="connsiteY45" fmla="*/ 70337 h 205604"/>
                <a:gd name="connsiteX46" fmla="*/ 1251176 w 5500145"/>
                <a:gd name="connsiteY46" fmla="*/ 86569 h 205604"/>
                <a:gd name="connsiteX47" fmla="*/ 1294461 w 5500145"/>
                <a:gd name="connsiteY47" fmla="*/ 81159 h 205604"/>
                <a:gd name="connsiteX48" fmla="*/ 1310693 w 5500145"/>
                <a:gd name="connsiteY48" fmla="*/ 75748 h 205604"/>
                <a:gd name="connsiteX49" fmla="*/ 1332336 w 5500145"/>
                <a:gd name="connsiteY49" fmla="*/ 54105 h 205604"/>
                <a:gd name="connsiteX50" fmla="*/ 1370210 w 5500145"/>
                <a:gd name="connsiteY50" fmla="*/ 54105 h 205604"/>
                <a:gd name="connsiteX51" fmla="*/ 1391853 w 5500145"/>
                <a:gd name="connsiteY51" fmla="*/ 32463 h 205604"/>
                <a:gd name="connsiteX52" fmla="*/ 1462191 w 5500145"/>
                <a:gd name="connsiteY52" fmla="*/ 21641 h 205604"/>
                <a:gd name="connsiteX53" fmla="*/ 1483834 w 5500145"/>
                <a:gd name="connsiteY53" fmla="*/ 16231 h 205604"/>
                <a:gd name="connsiteX54" fmla="*/ 1505477 w 5500145"/>
                <a:gd name="connsiteY54" fmla="*/ 37873 h 205604"/>
                <a:gd name="connsiteX55" fmla="*/ 1510887 w 5500145"/>
                <a:gd name="connsiteY55" fmla="*/ 59516 h 205604"/>
                <a:gd name="connsiteX56" fmla="*/ 1581226 w 5500145"/>
                <a:gd name="connsiteY56" fmla="*/ 64927 h 205604"/>
                <a:gd name="connsiteX57" fmla="*/ 1613690 w 5500145"/>
                <a:gd name="connsiteY57" fmla="*/ 75748 h 205604"/>
                <a:gd name="connsiteX58" fmla="*/ 1629922 w 5500145"/>
                <a:gd name="connsiteY58" fmla="*/ 86569 h 205604"/>
                <a:gd name="connsiteX59" fmla="*/ 1651564 w 5500145"/>
                <a:gd name="connsiteY59" fmla="*/ 91980 h 205604"/>
                <a:gd name="connsiteX60" fmla="*/ 1700260 w 5500145"/>
                <a:gd name="connsiteY60" fmla="*/ 86569 h 205604"/>
                <a:gd name="connsiteX61" fmla="*/ 1711081 w 5500145"/>
                <a:gd name="connsiteY61" fmla="*/ 70337 h 205604"/>
                <a:gd name="connsiteX62" fmla="*/ 1721903 w 5500145"/>
                <a:gd name="connsiteY62" fmla="*/ 59516 h 205604"/>
                <a:gd name="connsiteX63" fmla="*/ 1738135 w 5500145"/>
                <a:gd name="connsiteY63" fmla="*/ 64927 h 205604"/>
                <a:gd name="connsiteX64" fmla="*/ 1748956 w 5500145"/>
                <a:gd name="connsiteY64" fmla="*/ 81159 h 205604"/>
                <a:gd name="connsiteX65" fmla="*/ 1781420 w 5500145"/>
                <a:gd name="connsiteY65" fmla="*/ 91980 h 205604"/>
                <a:gd name="connsiteX66" fmla="*/ 1813884 w 5500145"/>
                <a:gd name="connsiteY66" fmla="*/ 86569 h 205604"/>
                <a:gd name="connsiteX67" fmla="*/ 1830116 w 5500145"/>
                <a:gd name="connsiteY67" fmla="*/ 81159 h 205604"/>
                <a:gd name="connsiteX68" fmla="*/ 1916686 w 5500145"/>
                <a:gd name="connsiteY68" fmla="*/ 75748 h 205604"/>
                <a:gd name="connsiteX69" fmla="*/ 1954561 w 5500145"/>
                <a:gd name="connsiteY69" fmla="*/ 86569 h 205604"/>
                <a:gd name="connsiteX70" fmla="*/ 2019489 w 5500145"/>
                <a:gd name="connsiteY70" fmla="*/ 81159 h 205604"/>
                <a:gd name="connsiteX71" fmla="*/ 2046542 w 5500145"/>
                <a:gd name="connsiteY71" fmla="*/ 64927 h 205604"/>
                <a:gd name="connsiteX72" fmla="*/ 2068184 w 5500145"/>
                <a:gd name="connsiteY72" fmla="*/ 37873 h 205604"/>
                <a:gd name="connsiteX73" fmla="*/ 2079006 w 5500145"/>
                <a:gd name="connsiteY73" fmla="*/ 27052 h 205604"/>
                <a:gd name="connsiteX74" fmla="*/ 2089827 w 5500145"/>
                <a:gd name="connsiteY74" fmla="*/ 43284 h 205604"/>
                <a:gd name="connsiteX75" fmla="*/ 2122291 w 5500145"/>
                <a:gd name="connsiteY75" fmla="*/ 59516 h 205604"/>
                <a:gd name="connsiteX76" fmla="*/ 2170987 w 5500145"/>
                <a:gd name="connsiteY76" fmla="*/ 54105 h 205604"/>
                <a:gd name="connsiteX77" fmla="*/ 2187219 w 5500145"/>
                <a:gd name="connsiteY77" fmla="*/ 48695 h 205604"/>
                <a:gd name="connsiteX78" fmla="*/ 2273789 w 5500145"/>
                <a:gd name="connsiteY78" fmla="*/ 59516 h 205604"/>
                <a:gd name="connsiteX79" fmla="*/ 2322485 w 5500145"/>
                <a:gd name="connsiteY79" fmla="*/ 54105 h 205604"/>
                <a:gd name="connsiteX80" fmla="*/ 2365770 w 5500145"/>
                <a:gd name="connsiteY80" fmla="*/ 48695 h 205604"/>
                <a:gd name="connsiteX81" fmla="*/ 2409055 w 5500145"/>
                <a:gd name="connsiteY81" fmla="*/ 43284 h 205604"/>
                <a:gd name="connsiteX82" fmla="*/ 2425287 w 5500145"/>
                <a:gd name="connsiteY82" fmla="*/ 54105 h 205604"/>
                <a:gd name="connsiteX83" fmla="*/ 2441519 w 5500145"/>
                <a:gd name="connsiteY83" fmla="*/ 59516 h 205604"/>
                <a:gd name="connsiteX84" fmla="*/ 2528090 w 5500145"/>
                <a:gd name="connsiteY84" fmla="*/ 54105 h 205604"/>
                <a:gd name="connsiteX85" fmla="*/ 2544322 w 5500145"/>
                <a:gd name="connsiteY85" fmla="*/ 43284 h 205604"/>
                <a:gd name="connsiteX86" fmla="*/ 2576786 w 5500145"/>
                <a:gd name="connsiteY86" fmla="*/ 21641 h 205604"/>
                <a:gd name="connsiteX87" fmla="*/ 2620071 w 5500145"/>
                <a:gd name="connsiteY87" fmla="*/ 54105 h 205604"/>
                <a:gd name="connsiteX88" fmla="*/ 2641713 w 5500145"/>
                <a:gd name="connsiteY88" fmla="*/ 59516 h 205604"/>
                <a:gd name="connsiteX89" fmla="*/ 2652535 w 5500145"/>
                <a:gd name="connsiteY89" fmla="*/ 70337 h 205604"/>
                <a:gd name="connsiteX90" fmla="*/ 2717462 w 5500145"/>
                <a:gd name="connsiteY90" fmla="*/ 54105 h 205604"/>
                <a:gd name="connsiteX91" fmla="*/ 2728284 w 5500145"/>
                <a:gd name="connsiteY91" fmla="*/ 43284 h 205604"/>
                <a:gd name="connsiteX92" fmla="*/ 2782390 w 5500145"/>
                <a:gd name="connsiteY92" fmla="*/ 37873 h 205604"/>
                <a:gd name="connsiteX93" fmla="*/ 2793212 w 5500145"/>
                <a:gd name="connsiteY93" fmla="*/ 27052 h 205604"/>
                <a:gd name="connsiteX94" fmla="*/ 2798622 w 5500145"/>
                <a:gd name="connsiteY94" fmla="*/ 10820 h 205604"/>
                <a:gd name="connsiteX95" fmla="*/ 2814854 w 5500145"/>
                <a:gd name="connsiteY95" fmla="*/ 16231 h 205604"/>
                <a:gd name="connsiteX96" fmla="*/ 2863550 w 5500145"/>
                <a:gd name="connsiteY96" fmla="*/ 54105 h 205604"/>
                <a:gd name="connsiteX97" fmla="*/ 2901425 w 5500145"/>
                <a:gd name="connsiteY97" fmla="*/ 43284 h 205604"/>
                <a:gd name="connsiteX98" fmla="*/ 2923067 w 5500145"/>
                <a:gd name="connsiteY98" fmla="*/ 48695 h 205604"/>
                <a:gd name="connsiteX99" fmla="*/ 2933889 w 5500145"/>
                <a:gd name="connsiteY99" fmla="*/ 59516 h 205604"/>
                <a:gd name="connsiteX100" fmla="*/ 2987995 w 5500145"/>
                <a:gd name="connsiteY100" fmla="*/ 59516 h 205604"/>
                <a:gd name="connsiteX101" fmla="*/ 3031280 w 5500145"/>
                <a:gd name="connsiteY101" fmla="*/ 37873 h 205604"/>
                <a:gd name="connsiteX102" fmla="*/ 3063744 w 5500145"/>
                <a:gd name="connsiteY102" fmla="*/ 32463 h 205604"/>
                <a:gd name="connsiteX103" fmla="*/ 3096208 w 5500145"/>
                <a:gd name="connsiteY103" fmla="*/ 21641 h 205604"/>
                <a:gd name="connsiteX104" fmla="*/ 3112440 w 5500145"/>
                <a:gd name="connsiteY104" fmla="*/ 16231 h 205604"/>
                <a:gd name="connsiteX105" fmla="*/ 3117851 w 5500145"/>
                <a:gd name="connsiteY105" fmla="*/ 32463 h 205604"/>
                <a:gd name="connsiteX106" fmla="*/ 3199010 w 5500145"/>
                <a:gd name="connsiteY106" fmla="*/ 43284 h 205604"/>
                <a:gd name="connsiteX107" fmla="*/ 3220653 w 5500145"/>
                <a:gd name="connsiteY107" fmla="*/ 48695 h 205604"/>
                <a:gd name="connsiteX108" fmla="*/ 3247706 w 5500145"/>
                <a:gd name="connsiteY108" fmla="*/ 70337 h 205604"/>
                <a:gd name="connsiteX109" fmla="*/ 3323455 w 5500145"/>
                <a:gd name="connsiteY109" fmla="*/ 54105 h 205604"/>
                <a:gd name="connsiteX110" fmla="*/ 3334277 w 5500145"/>
                <a:gd name="connsiteY110" fmla="*/ 43284 h 205604"/>
                <a:gd name="connsiteX111" fmla="*/ 3366741 w 5500145"/>
                <a:gd name="connsiteY111" fmla="*/ 48695 h 205604"/>
                <a:gd name="connsiteX112" fmla="*/ 3382973 w 5500145"/>
                <a:gd name="connsiteY112" fmla="*/ 54105 h 205604"/>
                <a:gd name="connsiteX113" fmla="*/ 3453311 w 5500145"/>
                <a:gd name="connsiteY113" fmla="*/ 48695 h 205604"/>
                <a:gd name="connsiteX114" fmla="*/ 3507418 w 5500145"/>
                <a:gd name="connsiteY114" fmla="*/ 37873 h 205604"/>
                <a:gd name="connsiteX115" fmla="*/ 3523649 w 5500145"/>
                <a:gd name="connsiteY115" fmla="*/ 64927 h 205604"/>
                <a:gd name="connsiteX116" fmla="*/ 3539881 w 5500145"/>
                <a:gd name="connsiteY116" fmla="*/ 59516 h 205604"/>
                <a:gd name="connsiteX117" fmla="*/ 3566935 w 5500145"/>
                <a:gd name="connsiteY117" fmla="*/ 54105 h 205604"/>
                <a:gd name="connsiteX118" fmla="*/ 3658916 w 5500145"/>
                <a:gd name="connsiteY118" fmla="*/ 43284 h 205604"/>
                <a:gd name="connsiteX119" fmla="*/ 3685969 w 5500145"/>
                <a:gd name="connsiteY119" fmla="*/ 48695 h 205604"/>
                <a:gd name="connsiteX120" fmla="*/ 3745486 w 5500145"/>
                <a:gd name="connsiteY120" fmla="*/ 43284 h 205604"/>
                <a:gd name="connsiteX121" fmla="*/ 3761718 w 5500145"/>
                <a:gd name="connsiteY121" fmla="*/ 48695 h 205604"/>
                <a:gd name="connsiteX122" fmla="*/ 3777950 w 5500145"/>
                <a:gd name="connsiteY122" fmla="*/ 59516 h 205604"/>
                <a:gd name="connsiteX123" fmla="*/ 3815825 w 5500145"/>
                <a:gd name="connsiteY123" fmla="*/ 54105 h 205604"/>
                <a:gd name="connsiteX124" fmla="*/ 3880752 w 5500145"/>
                <a:gd name="connsiteY124" fmla="*/ 37873 h 205604"/>
                <a:gd name="connsiteX125" fmla="*/ 3945680 w 5500145"/>
                <a:gd name="connsiteY125" fmla="*/ 43284 h 205604"/>
                <a:gd name="connsiteX126" fmla="*/ 3967323 w 5500145"/>
                <a:gd name="connsiteY126" fmla="*/ 21641 h 205604"/>
                <a:gd name="connsiteX127" fmla="*/ 3999787 w 5500145"/>
                <a:gd name="connsiteY127" fmla="*/ 37873 h 205604"/>
                <a:gd name="connsiteX128" fmla="*/ 4010608 w 5500145"/>
                <a:gd name="connsiteY128" fmla="*/ 48695 h 205604"/>
                <a:gd name="connsiteX129" fmla="*/ 4026840 w 5500145"/>
                <a:gd name="connsiteY129" fmla="*/ 54105 h 205604"/>
                <a:gd name="connsiteX130" fmla="*/ 4070125 w 5500145"/>
                <a:gd name="connsiteY130" fmla="*/ 48695 h 205604"/>
                <a:gd name="connsiteX131" fmla="*/ 4080947 w 5500145"/>
                <a:gd name="connsiteY131" fmla="*/ 37873 h 205604"/>
                <a:gd name="connsiteX132" fmla="*/ 4097178 w 5500145"/>
                <a:gd name="connsiteY132" fmla="*/ 32463 h 205604"/>
                <a:gd name="connsiteX133" fmla="*/ 4118821 w 5500145"/>
                <a:gd name="connsiteY133" fmla="*/ 37873 h 205604"/>
                <a:gd name="connsiteX134" fmla="*/ 4151285 w 5500145"/>
                <a:gd name="connsiteY134" fmla="*/ 59516 h 205604"/>
                <a:gd name="connsiteX135" fmla="*/ 4194570 w 5500145"/>
                <a:gd name="connsiteY135" fmla="*/ 54105 h 205604"/>
                <a:gd name="connsiteX136" fmla="*/ 4227034 w 5500145"/>
                <a:gd name="connsiteY136" fmla="*/ 32463 h 205604"/>
                <a:gd name="connsiteX137" fmla="*/ 4243266 w 5500145"/>
                <a:gd name="connsiteY137" fmla="*/ 37873 h 205604"/>
                <a:gd name="connsiteX138" fmla="*/ 4259498 w 5500145"/>
                <a:gd name="connsiteY138" fmla="*/ 64927 h 205604"/>
                <a:gd name="connsiteX139" fmla="*/ 4313604 w 5500145"/>
                <a:gd name="connsiteY139" fmla="*/ 54105 h 205604"/>
                <a:gd name="connsiteX140" fmla="*/ 4324426 w 5500145"/>
                <a:gd name="connsiteY140" fmla="*/ 43284 h 205604"/>
                <a:gd name="connsiteX141" fmla="*/ 4340658 w 5500145"/>
                <a:gd name="connsiteY141" fmla="*/ 32463 h 205604"/>
                <a:gd name="connsiteX142" fmla="*/ 4351479 w 5500145"/>
                <a:gd name="connsiteY142" fmla="*/ 21641 h 205604"/>
                <a:gd name="connsiteX143" fmla="*/ 4367711 w 5500145"/>
                <a:gd name="connsiteY143" fmla="*/ 16231 h 205604"/>
                <a:gd name="connsiteX144" fmla="*/ 4389354 w 5500145"/>
                <a:gd name="connsiteY144" fmla="*/ 21641 h 205604"/>
                <a:gd name="connsiteX145" fmla="*/ 4400175 w 5500145"/>
                <a:gd name="connsiteY145" fmla="*/ 37873 h 205604"/>
                <a:gd name="connsiteX146" fmla="*/ 4454281 w 5500145"/>
                <a:gd name="connsiteY146" fmla="*/ 32463 h 205604"/>
                <a:gd name="connsiteX147" fmla="*/ 4465103 w 5500145"/>
                <a:gd name="connsiteY147" fmla="*/ 21641 h 205604"/>
                <a:gd name="connsiteX148" fmla="*/ 4497567 w 5500145"/>
                <a:gd name="connsiteY148" fmla="*/ 10820 h 205604"/>
                <a:gd name="connsiteX149" fmla="*/ 4502977 w 5500145"/>
                <a:gd name="connsiteY149" fmla="*/ 27052 h 205604"/>
                <a:gd name="connsiteX150" fmla="*/ 4508388 w 5500145"/>
                <a:gd name="connsiteY150" fmla="*/ 48695 h 205604"/>
                <a:gd name="connsiteX151" fmla="*/ 4524620 w 5500145"/>
                <a:gd name="connsiteY151" fmla="*/ 59516 h 205604"/>
                <a:gd name="connsiteX152" fmla="*/ 4589548 w 5500145"/>
                <a:gd name="connsiteY152" fmla="*/ 43284 h 205604"/>
                <a:gd name="connsiteX153" fmla="*/ 4622012 w 5500145"/>
                <a:gd name="connsiteY153" fmla="*/ 5410 h 205604"/>
                <a:gd name="connsiteX154" fmla="*/ 4649065 w 5500145"/>
                <a:gd name="connsiteY154" fmla="*/ 32463 h 205604"/>
                <a:gd name="connsiteX155" fmla="*/ 4681529 w 5500145"/>
                <a:gd name="connsiteY155" fmla="*/ 27052 h 205604"/>
                <a:gd name="connsiteX156" fmla="*/ 4697761 w 5500145"/>
                <a:gd name="connsiteY156" fmla="*/ 16231 h 205604"/>
                <a:gd name="connsiteX157" fmla="*/ 4730225 w 5500145"/>
                <a:gd name="connsiteY157" fmla="*/ 5410 h 205604"/>
                <a:gd name="connsiteX158" fmla="*/ 4746457 w 5500145"/>
                <a:gd name="connsiteY158" fmla="*/ 16231 h 205604"/>
                <a:gd name="connsiteX159" fmla="*/ 4762689 w 5500145"/>
                <a:gd name="connsiteY159" fmla="*/ 32463 h 205604"/>
                <a:gd name="connsiteX160" fmla="*/ 4778920 w 5500145"/>
                <a:gd name="connsiteY160" fmla="*/ 37873 h 205604"/>
                <a:gd name="connsiteX161" fmla="*/ 4811384 w 5500145"/>
                <a:gd name="connsiteY161" fmla="*/ 27052 h 205604"/>
                <a:gd name="connsiteX162" fmla="*/ 4822206 w 5500145"/>
                <a:gd name="connsiteY162" fmla="*/ 16231 h 205604"/>
                <a:gd name="connsiteX163" fmla="*/ 4838438 w 5500145"/>
                <a:gd name="connsiteY163" fmla="*/ 10820 h 205604"/>
                <a:gd name="connsiteX164" fmla="*/ 4935829 w 5500145"/>
                <a:gd name="connsiteY164" fmla="*/ 27052 h 205604"/>
                <a:gd name="connsiteX165" fmla="*/ 4941240 w 5500145"/>
                <a:gd name="connsiteY165" fmla="*/ 43284 h 205604"/>
                <a:gd name="connsiteX166" fmla="*/ 4957472 w 5500145"/>
                <a:gd name="connsiteY166" fmla="*/ 54105 h 205604"/>
                <a:gd name="connsiteX167" fmla="*/ 4984525 w 5500145"/>
                <a:gd name="connsiteY167" fmla="*/ 70337 h 205604"/>
                <a:gd name="connsiteX168" fmla="*/ 5006168 w 5500145"/>
                <a:gd name="connsiteY168" fmla="*/ 64927 h 205604"/>
                <a:gd name="connsiteX169" fmla="*/ 5016989 w 5500145"/>
                <a:gd name="connsiteY169" fmla="*/ 32463 h 205604"/>
                <a:gd name="connsiteX170" fmla="*/ 5054864 w 5500145"/>
                <a:gd name="connsiteY170" fmla="*/ 48695 h 205604"/>
                <a:gd name="connsiteX171" fmla="*/ 5087328 w 5500145"/>
                <a:gd name="connsiteY171" fmla="*/ 59516 h 205604"/>
                <a:gd name="connsiteX172" fmla="*/ 5136023 w 5500145"/>
                <a:gd name="connsiteY172" fmla="*/ 64927 h 205604"/>
                <a:gd name="connsiteX173" fmla="*/ 5163077 w 5500145"/>
                <a:gd name="connsiteY173" fmla="*/ 81159 h 205604"/>
                <a:gd name="connsiteX174" fmla="*/ 5168487 w 5500145"/>
                <a:gd name="connsiteY174" fmla="*/ 64927 h 205604"/>
                <a:gd name="connsiteX175" fmla="*/ 5206362 w 5500145"/>
                <a:gd name="connsiteY175" fmla="*/ 75748 h 205604"/>
                <a:gd name="connsiteX176" fmla="*/ 5217183 w 5500145"/>
                <a:gd name="connsiteY176" fmla="*/ 91980 h 205604"/>
                <a:gd name="connsiteX177" fmla="*/ 5228004 w 5500145"/>
                <a:gd name="connsiteY177" fmla="*/ 59516 h 205604"/>
                <a:gd name="connsiteX178" fmla="*/ 5233415 w 5500145"/>
                <a:gd name="connsiteY178" fmla="*/ 43284 h 205604"/>
                <a:gd name="connsiteX179" fmla="*/ 5249647 w 5500145"/>
                <a:gd name="connsiteY179" fmla="*/ 48695 h 205604"/>
                <a:gd name="connsiteX180" fmla="*/ 5265879 w 5500145"/>
                <a:gd name="connsiteY180" fmla="*/ 81159 h 205604"/>
                <a:gd name="connsiteX181" fmla="*/ 5276700 w 5500145"/>
                <a:gd name="connsiteY181" fmla="*/ 97391 h 205604"/>
                <a:gd name="connsiteX182" fmla="*/ 5282111 w 5500145"/>
                <a:gd name="connsiteY182" fmla="*/ 113623 h 205604"/>
                <a:gd name="connsiteX183" fmla="*/ 5292932 w 5500145"/>
                <a:gd name="connsiteY183" fmla="*/ 129854 h 205604"/>
                <a:gd name="connsiteX184" fmla="*/ 5303754 w 5500145"/>
                <a:gd name="connsiteY184" fmla="*/ 162318 h 205604"/>
                <a:gd name="connsiteX185" fmla="*/ 5309164 w 5500145"/>
                <a:gd name="connsiteY185" fmla="*/ 178550 h 205604"/>
                <a:gd name="connsiteX186" fmla="*/ 2712052 w 5500145"/>
                <a:gd name="connsiteY186" fmla="*/ 167729 h 205604"/>
                <a:gd name="connsiteX187" fmla="*/ 2576786 w 5500145"/>
                <a:gd name="connsiteY187" fmla="*/ 151497 h 205604"/>
                <a:gd name="connsiteX188" fmla="*/ 2349538 w 5500145"/>
                <a:gd name="connsiteY188" fmla="*/ 140676 h 205604"/>
                <a:gd name="connsiteX189" fmla="*/ 2241325 w 5500145"/>
                <a:gd name="connsiteY189" fmla="*/ 135265 h 205604"/>
                <a:gd name="connsiteX190" fmla="*/ 1873401 w 5500145"/>
                <a:gd name="connsiteY190" fmla="*/ 129854 h 205604"/>
                <a:gd name="connsiteX191" fmla="*/ 1435138 w 5500145"/>
                <a:gd name="connsiteY191" fmla="*/ 135265 h 205604"/>
                <a:gd name="connsiteX192" fmla="*/ 1408085 w 5500145"/>
                <a:gd name="connsiteY192" fmla="*/ 140676 h 205604"/>
                <a:gd name="connsiteX193" fmla="*/ 1321515 w 5500145"/>
                <a:gd name="connsiteY193" fmla="*/ 146086 h 205604"/>
                <a:gd name="connsiteX194" fmla="*/ 1164606 w 5500145"/>
                <a:gd name="connsiteY194" fmla="*/ 151497 h 205604"/>
                <a:gd name="connsiteX195" fmla="*/ 488274 w 5500145"/>
                <a:gd name="connsiteY195" fmla="*/ 173140 h 205604"/>
                <a:gd name="connsiteX196" fmla="*/ 380061 w 5500145"/>
                <a:gd name="connsiteY196" fmla="*/ 178550 h 205604"/>
                <a:gd name="connsiteX197" fmla="*/ 342187 w 5500145"/>
                <a:gd name="connsiteY197" fmla="*/ 183961 h 205604"/>
                <a:gd name="connsiteX198" fmla="*/ 293491 w 5500145"/>
                <a:gd name="connsiteY198" fmla="*/ 189372 h 205604"/>
                <a:gd name="connsiteX199" fmla="*/ 228563 w 5500145"/>
                <a:gd name="connsiteY199" fmla="*/ 200193 h 205604"/>
                <a:gd name="connsiteX200" fmla="*/ 93297 w 5500145"/>
                <a:gd name="connsiteY200" fmla="*/ 205604 h 205604"/>
                <a:gd name="connsiteX201" fmla="*/ 1316 w 5500145"/>
                <a:gd name="connsiteY201" fmla="*/ 200193 h 205604"/>
                <a:gd name="connsiteX202" fmla="*/ 17548 w 5500145"/>
                <a:gd name="connsiteY202" fmla="*/ 189372 h 205604"/>
                <a:gd name="connsiteX203" fmla="*/ 22958 w 5500145"/>
                <a:gd name="connsiteY203" fmla="*/ 173140 h 205604"/>
                <a:gd name="connsiteX204" fmla="*/ 12137 w 5500145"/>
                <a:gd name="connsiteY204" fmla="*/ 156908 h 205604"/>
                <a:gd name="connsiteX0" fmla="*/ 12137 w 5337934"/>
                <a:gd name="connsiteY0" fmla="*/ 156908 h 205604"/>
                <a:gd name="connsiteX1" fmla="*/ 17548 w 5337934"/>
                <a:gd name="connsiteY1" fmla="*/ 129854 h 205604"/>
                <a:gd name="connsiteX2" fmla="*/ 28369 w 5337934"/>
                <a:gd name="connsiteY2" fmla="*/ 43284 h 205604"/>
                <a:gd name="connsiteX3" fmla="*/ 33780 w 5337934"/>
                <a:gd name="connsiteY3" fmla="*/ 27052 h 205604"/>
                <a:gd name="connsiteX4" fmla="*/ 39190 w 5337934"/>
                <a:gd name="connsiteY4" fmla="*/ 5410 h 205604"/>
                <a:gd name="connsiteX5" fmla="*/ 93297 w 5337934"/>
                <a:gd name="connsiteY5" fmla="*/ 43284 h 205604"/>
                <a:gd name="connsiteX6" fmla="*/ 120350 w 5337934"/>
                <a:gd name="connsiteY6" fmla="*/ 75748 h 205604"/>
                <a:gd name="connsiteX7" fmla="*/ 136582 w 5337934"/>
                <a:gd name="connsiteY7" fmla="*/ 70337 h 205604"/>
                <a:gd name="connsiteX8" fmla="*/ 163635 w 5337934"/>
                <a:gd name="connsiteY8" fmla="*/ 54105 h 205604"/>
                <a:gd name="connsiteX9" fmla="*/ 196099 w 5337934"/>
                <a:gd name="connsiteY9" fmla="*/ 70337 h 205604"/>
                <a:gd name="connsiteX10" fmla="*/ 217742 w 5337934"/>
                <a:gd name="connsiteY10" fmla="*/ 64927 h 205604"/>
                <a:gd name="connsiteX11" fmla="*/ 250206 w 5337934"/>
                <a:gd name="connsiteY11" fmla="*/ 48695 h 205604"/>
                <a:gd name="connsiteX12" fmla="*/ 304312 w 5337934"/>
                <a:gd name="connsiteY12" fmla="*/ 64927 h 205604"/>
                <a:gd name="connsiteX13" fmla="*/ 320544 w 5337934"/>
                <a:gd name="connsiteY13" fmla="*/ 70337 h 205604"/>
                <a:gd name="connsiteX14" fmla="*/ 336776 w 5337934"/>
                <a:gd name="connsiteY14" fmla="*/ 81159 h 205604"/>
                <a:gd name="connsiteX15" fmla="*/ 396293 w 5337934"/>
                <a:gd name="connsiteY15" fmla="*/ 81159 h 205604"/>
                <a:gd name="connsiteX16" fmla="*/ 450400 w 5337934"/>
                <a:gd name="connsiteY16" fmla="*/ 81159 h 205604"/>
                <a:gd name="connsiteX17" fmla="*/ 504506 w 5337934"/>
                <a:gd name="connsiteY17" fmla="*/ 70337 h 205604"/>
                <a:gd name="connsiteX18" fmla="*/ 515328 w 5337934"/>
                <a:gd name="connsiteY18" fmla="*/ 59516 h 205604"/>
                <a:gd name="connsiteX19" fmla="*/ 531560 w 5337934"/>
                <a:gd name="connsiteY19" fmla="*/ 64927 h 205604"/>
                <a:gd name="connsiteX20" fmla="*/ 558613 w 5337934"/>
                <a:gd name="connsiteY20" fmla="*/ 70337 h 205604"/>
                <a:gd name="connsiteX21" fmla="*/ 585666 w 5337934"/>
                <a:gd name="connsiteY21" fmla="*/ 64927 h 205604"/>
                <a:gd name="connsiteX22" fmla="*/ 601898 w 5337934"/>
                <a:gd name="connsiteY22" fmla="*/ 59516 h 205604"/>
                <a:gd name="connsiteX23" fmla="*/ 618130 w 5337934"/>
                <a:gd name="connsiteY23" fmla="*/ 70337 h 205604"/>
                <a:gd name="connsiteX24" fmla="*/ 628951 w 5337934"/>
                <a:gd name="connsiteY24" fmla="*/ 86569 h 205604"/>
                <a:gd name="connsiteX25" fmla="*/ 683058 w 5337934"/>
                <a:gd name="connsiteY25" fmla="*/ 86569 h 205604"/>
                <a:gd name="connsiteX26" fmla="*/ 699290 w 5337934"/>
                <a:gd name="connsiteY26" fmla="*/ 75748 h 205604"/>
                <a:gd name="connsiteX27" fmla="*/ 731754 w 5337934"/>
                <a:gd name="connsiteY27" fmla="*/ 86569 h 205604"/>
                <a:gd name="connsiteX28" fmla="*/ 742575 w 5337934"/>
                <a:gd name="connsiteY28" fmla="*/ 97391 h 205604"/>
                <a:gd name="connsiteX29" fmla="*/ 780449 w 5337934"/>
                <a:gd name="connsiteY29" fmla="*/ 97391 h 205604"/>
                <a:gd name="connsiteX30" fmla="*/ 796681 w 5337934"/>
                <a:gd name="connsiteY30" fmla="*/ 86569 h 205604"/>
                <a:gd name="connsiteX31" fmla="*/ 812913 w 5337934"/>
                <a:gd name="connsiteY31" fmla="*/ 64927 h 205604"/>
                <a:gd name="connsiteX32" fmla="*/ 829145 w 5337934"/>
                <a:gd name="connsiteY32" fmla="*/ 59516 h 205604"/>
                <a:gd name="connsiteX33" fmla="*/ 845377 w 5337934"/>
                <a:gd name="connsiteY33" fmla="*/ 70337 h 205604"/>
                <a:gd name="connsiteX34" fmla="*/ 877841 w 5337934"/>
                <a:gd name="connsiteY34" fmla="*/ 81159 h 205604"/>
                <a:gd name="connsiteX35" fmla="*/ 921126 w 5337934"/>
                <a:gd name="connsiteY35" fmla="*/ 75748 h 205604"/>
                <a:gd name="connsiteX36" fmla="*/ 937358 w 5337934"/>
                <a:gd name="connsiteY36" fmla="*/ 70337 h 205604"/>
                <a:gd name="connsiteX37" fmla="*/ 926537 w 5337934"/>
                <a:gd name="connsiteY37" fmla="*/ 54105 h 205604"/>
                <a:gd name="connsiteX38" fmla="*/ 953590 w 5337934"/>
                <a:gd name="connsiteY38" fmla="*/ 59516 h 205604"/>
                <a:gd name="connsiteX39" fmla="*/ 1034750 w 5337934"/>
                <a:gd name="connsiteY39" fmla="*/ 64927 h 205604"/>
                <a:gd name="connsiteX40" fmla="*/ 1094267 w 5337934"/>
                <a:gd name="connsiteY40" fmla="*/ 81159 h 205604"/>
                <a:gd name="connsiteX41" fmla="*/ 1105089 w 5337934"/>
                <a:gd name="connsiteY41" fmla="*/ 70337 h 205604"/>
                <a:gd name="connsiteX42" fmla="*/ 1121320 w 5337934"/>
                <a:gd name="connsiteY42" fmla="*/ 75748 h 205604"/>
                <a:gd name="connsiteX43" fmla="*/ 1142963 w 5337934"/>
                <a:gd name="connsiteY43" fmla="*/ 81159 h 205604"/>
                <a:gd name="connsiteX44" fmla="*/ 1202480 w 5337934"/>
                <a:gd name="connsiteY44" fmla="*/ 75748 h 205604"/>
                <a:gd name="connsiteX45" fmla="*/ 1218712 w 5337934"/>
                <a:gd name="connsiteY45" fmla="*/ 70337 h 205604"/>
                <a:gd name="connsiteX46" fmla="*/ 1251176 w 5337934"/>
                <a:gd name="connsiteY46" fmla="*/ 86569 h 205604"/>
                <a:gd name="connsiteX47" fmla="*/ 1294461 w 5337934"/>
                <a:gd name="connsiteY47" fmla="*/ 81159 h 205604"/>
                <a:gd name="connsiteX48" fmla="*/ 1310693 w 5337934"/>
                <a:gd name="connsiteY48" fmla="*/ 75748 h 205604"/>
                <a:gd name="connsiteX49" fmla="*/ 1332336 w 5337934"/>
                <a:gd name="connsiteY49" fmla="*/ 54105 h 205604"/>
                <a:gd name="connsiteX50" fmla="*/ 1370210 w 5337934"/>
                <a:gd name="connsiteY50" fmla="*/ 54105 h 205604"/>
                <a:gd name="connsiteX51" fmla="*/ 1391853 w 5337934"/>
                <a:gd name="connsiteY51" fmla="*/ 32463 h 205604"/>
                <a:gd name="connsiteX52" fmla="*/ 1462191 w 5337934"/>
                <a:gd name="connsiteY52" fmla="*/ 21641 h 205604"/>
                <a:gd name="connsiteX53" fmla="*/ 1483834 w 5337934"/>
                <a:gd name="connsiteY53" fmla="*/ 16231 h 205604"/>
                <a:gd name="connsiteX54" fmla="*/ 1505477 w 5337934"/>
                <a:gd name="connsiteY54" fmla="*/ 37873 h 205604"/>
                <a:gd name="connsiteX55" fmla="*/ 1510887 w 5337934"/>
                <a:gd name="connsiteY55" fmla="*/ 59516 h 205604"/>
                <a:gd name="connsiteX56" fmla="*/ 1581226 w 5337934"/>
                <a:gd name="connsiteY56" fmla="*/ 64927 h 205604"/>
                <a:gd name="connsiteX57" fmla="*/ 1613690 w 5337934"/>
                <a:gd name="connsiteY57" fmla="*/ 75748 h 205604"/>
                <a:gd name="connsiteX58" fmla="*/ 1629922 w 5337934"/>
                <a:gd name="connsiteY58" fmla="*/ 86569 h 205604"/>
                <a:gd name="connsiteX59" fmla="*/ 1651564 w 5337934"/>
                <a:gd name="connsiteY59" fmla="*/ 91980 h 205604"/>
                <a:gd name="connsiteX60" fmla="*/ 1700260 w 5337934"/>
                <a:gd name="connsiteY60" fmla="*/ 86569 h 205604"/>
                <a:gd name="connsiteX61" fmla="*/ 1711081 w 5337934"/>
                <a:gd name="connsiteY61" fmla="*/ 70337 h 205604"/>
                <a:gd name="connsiteX62" fmla="*/ 1721903 w 5337934"/>
                <a:gd name="connsiteY62" fmla="*/ 59516 h 205604"/>
                <a:gd name="connsiteX63" fmla="*/ 1738135 w 5337934"/>
                <a:gd name="connsiteY63" fmla="*/ 64927 h 205604"/>
                <a:gd name="connsiteX64" fmla="*/ 1748956 w 5337934"/>
                <a:gd name="connsiteY64" fmla="*/ 81159 h 205604"/>
                <a:gd name="connsiteX65" fmla="*/ 1781420 w 5337934"/>
                <a:gd name="connsiteY65" fmla="*/ 91980 h 205604"/>
                <a:gd name="connsiteX66" fmla="*/ 1813884 w 5337934"/>
                <a:gd name="connsiteY66" fmla="*/ 86569 h 205604"/>
                <a:gd name="connsiteX67" fmla="*/ 1830116 w 5337934"/>
                <a:gd name="connsiteY67" fmla="*/ 81159 h 205604"/>
                <a:gd name="connsiteX68" fmla="*/ 1916686 w 5337934"/>
                <a:gd name="connsiteY68" fmla="*/ 75748 h 205604"/>
                <a:gd name="connsiteX69" fmla="*/ 1954561 w 5337934"/>
                <a:gd name="connsiteY69" fmla="*/ 86569 h 205604"/>
                <a:gd name="connsiteX70" fmla="*/ 2019489 w 5337934"/>
                <a:gd name="connsiteY70" fmla="*/ 81159 h 205604"/>
                <a:gd name="connsiteX71" fmla="*/ 2046542 w 5337934"/>
                <a:gd name="connsiteY71" fmla="*/ 64927 h 205604"/>
                <a:gd name="connsiteX72" fmla="*/ 2068184 w 5337934"/>
                <a:gd name="connsiteY72" fmla="*/ 37873 h 205604"/>
                <a:gd name="connsiteX73" fmla="*/ 2079006 w 5337934"/>
                <a:gd name="connsiteY73" fmla="*/ 27052 h 205604"/>
                <a:gd name="connsiteX74" fmla="*/ 2089827 w 5337934"/>
                <a:gd name="connsiteY74" fmla="*/ 43284 h 205604"/>
                <a:gd name="connsiteX75" fmla="*/ 2122291 w 5337934"/>
                <a:gd name="connsiteY75" fmla="*/ 59516 h 205604"/>
                <a:gd name="connsiteX76" fmla="*/ 2170987 w 5337934"/>
                <a:gd name="connsiteY76" fmla="*/ 54105 h 205604"/>
                <a:gd name="connsiteX77" fmla="*/ 2187219 w 5337934"/>
                <a:gd name="connsiteY77" fmla="*/ 48695 h 205604"/>
                <a:gd name="connsiteX78" fmla="*/ 2273789 w 5337934"/>
                <a:gd name="connsiteY78" fmla="*/ 59516 h 205604"/>
                <a:gd name="connsiteX79" fmla="*/ 2322485 w 5337934"/>
                <a:gd name="connsiteY79" fmla="*/ 54105 h 205604"/>
                <a:gd name="connsiteX80" fmla="*/ 2365770 w 5337934"/>
                <a:gd name="connsiteY80" fmla="*/ 48695 h 205604"/>
                <a:gd name="connsiteX81" fmla="*/ 2409055 w 5337934"/>
                <a:gd name="connsiteY81" fmla="*/ 43284 h 205604"/>
                <a:gd name="connsiteX82" fmla="*/ 2425287 w 5337934"/>
                <a:gd name="connsiteY82" fmla="*/ 54105 h 205604"/>
                <a:gd name="connsiteX83" fmla="*/ 2441519 w 5337934"/>
                <a:gd name="connsiteY83" fmla="*/ 59516 h 205604"/>
                <a:gd name="connsiteX84" fmla="*/ 2528090 w 5337934"/>
                <a:gd name="connsiteY84" fmla="*/ 54105 h 205604"/>
                <a:gd name="connsiteX85" fmla="*/ 2544322 w 5337934"/>
                <a:gd name="connsiteY85" fmla="*/ 43284 h 205604"/>
                <a:gd name="connsiteX86" fmla="*/ 2576786 w 5337934"/>
                <a:gd name="connsiteY86" fmla="*/ 21641 h 205604"/>
                <a:gd name="connsiteX87" fmla="*/ 2620071 w 5337934"/>
                <a:gd name="connsiteY87" fmla="*/ 54105 h 205604"/>
                <a:gd name="connsiteX88" fmla="*/ 2641713 w 5337934"/>
                <a:gd name="connsiteY88" fmla="*/ 59516 h 205604"/>
                <a:gd name="connsiteX89" fmla="*/ 2652535 w 5337934"/>
                <a:gd name="connsiteY89" fmla="*/ 70337 h 205604"/>
                <a:gd name="connsiteX90" fmla="*/ 2717462 w 5337934"/>
                <a:gd name="connsiteY90" fmla="*/ 54105 h 205604"/>
                <a:gd name="connsiteX91" fmla="*/ 2728284 w 5337934"/>
                <a:gd name="connsiteY91" fmla="*/ 43284 h 205604"/>
                <a:gd name="connsiteX92" fmla="*/ 2782390 w 5337934"/>
                <a:gd name="connsiteY92" fmla="*/ 37873 h 205604"/>
                <a:gd name="connsiteX93" fmla="*/ 2793212 w 5337934"/>
                <a:gd name="connsiteY93" fmla="*/ 27052 h 205604"/>
                <a:gd name="connsiteX94" fmla="*/ 2798622 w 5337934"/>
                <a:gd name="connsiteY94" fmla="*/ 10820 h 205604"/>
                <a:gd name="connsiteX95" fmla="*/ 2814854 w 5337934"/>
                <a:gd name="connsiteY95" fmla="*/ 16231 h 205604"/>
                <a:gd name="connsiteX96" fmla="*/ 2863550 w 5337934"/>
                <a:gd name="connsiteY96" fmla="*/ 54105 h 205604"/>
                <a:gd name="connsiteX97" fmla="*/ 2901425 w 5337934"/>
                <a:gd name="connsiteY97" fmla="*/ 43284 h 205604"/>
                <a:gd name="connsiteX98" fmla="*/ 2923067 w 5337934"/>
                <a:gd name="connsiteY98" fmla="*/ 48695 h 205604"/>
                <a:gd name="connsiteX99" fmla="*/ 2933889 w 5337934"/>
                <a:gd name="connsiteY99" fmla="*/ 59516 h 205604"/>
                <a:gd name="connsiteX100" fmla="*/ 2987995 w 5337934"/>
                <a:gd name="connsiteY100" fmla="*/ 59516 h 205604"/>
                <a:gd name="connsiteX101" fmla="*/ 3031280 w 5337934"/>
                <a:gd name="connsiteY101" fmla="*/ 37873 h 205604"/>
                <a:gd name="connsiteX102" fmla="*/ 3063744 w 5337934"/>
                <a:gd name="connsiteY102" fmla="*/ 32463 h 205604"/>
                <a:gd name="connsiteX103" fmla="*/ 3096208 w 5337934"/>
                <a:gd name="connsiteY103" fmla="*/ 21641 h 205604"/>
                <a:gd name="connsiteX104" fmla="*/ 3112440 w 5337934"/>
                <a:gd name="connsiteY104" fmla="*/ 16231 h 205604"/>
                <a:gd name="connsiteX105" fmla="*/ 3117851 w 5337934"/>
                <a:gd name="connsiteY105" fmla="*/ 32463 h 205604"/>
                <a:gd name="connsiteX106" fmla="*/ 3199010 w 5337934"/>
                <a:gd name="connsiteY106" fmla="*/ 43284 h 205604"/>
                <a:gd name="connsiteX107" fmla="*/ 3220653 w 5337934"/>
                <a:gd name="connsiteY107" fmla="*/ 48695 h 205604"/>
                <a:gd name="connsiteX108" fmla="*/ 3247706 w 5337934"/>
                <a:gd name="connsiteY108" fmla="*/ 70337 h 205604"/>
                <a:gd name="connsiteX109" fmla="*/ 3323455 w 5337934"/>
                <a:gd name="connsiteY109" fmla="*/ 54105 h 205604"/>
                <a:gd name="connsiteX110" fmla="*/ 3334277 w 5337934"/>
                <a:gd name="connsiteY110" fmla="*/ 43284 h 205604"/>
                <a:gd name="connsiteX111" fmla="*/ 3366741 w 5337934"/>
                <a:gd name="connsiteY111" fmla="*/ 48695 h 205604"/>
                <a:gd name="connsiteX112" fmla="*/ 3382973 w 5337934"/>
                <a:gd name="connsiteY112" fmla="*/ 54105 h 205604"/>
                <a:gd name="connsiteX113" fmla="*/ 3453311 w 5337934"/>
                <a:gd name="connsiteY113" fmla="*/ 48695 h 205604"/>
                <a:gd name="connsiteX114" fmla="*/ 3507418 w 5337934"/>
                <a:gd name="connsiteY114" fmla="*/ 37873 h 205604"/>
                <a:gd name="connsiteX115" fmla="*/ 3523649 w 5337934"/>
                <a:gd name="connsiteY115" fmla="*/ 64927 h 205604"/>
                <a:gd name="connsiteX116" fmla="*/ 3539881 w 5337934"/>
                <a:gd name="connsiteY116" fmla="*/ 59516 h 205604"/>
                <a:gd name="connsiteX117" fmla="*/ 3566935 w 5337934"/>
                <a:gd name="connsiteY117" fmla="*/ 54105 h 205604"/>
                <a:gd name="connsiteX118" fmla="*/ 3658916 w 5337934"/>
                <a:gd name="connsiteY118" fmla="*/ 43284 h 205604"/>
                <a:gd name="connsiteX119" fmla="*/ 3685969 w 5337934"/>
                <a:gd name="connsiteY119" fmla="*/ 48695 h 205604"/>
                <a:gd name="connsiteX120" fmla="*/ 3745486 w 5337934"/>
                <a:gd name="connsiteY120" fmla="*/ 43284 h 205604"/>
                <a:gd name="connsiteX121" fmla="*/ 3761718 w 5337934"/>
                <a:gd name="connsiteY121" fmla="*/ 48695 h 205604"/>
                <a:gd name="connsiteX122" fmla="*/ 3777950 w 5337934"/>
                <a:gd name="connsiteY122" fmla="*/ 59516 h 205604"/>
                <a:gd name="connsiteX123" fmla="*/ 3815825 w 5337934"/>
                <a:gd name="connsiteY123" fmla="*/ 54105 h 205604"/>
                <a:gd name="connsiteX124" fmla="*/ 3880752 w 5337934"/>
                <a:gd name="connsiteY124" fmla="*/ 37873 h 205604"/>
                <a:gd name="connsiteX125" fmla="*/ 3945680 w 5337934"/>
                <a:gd name="connsiteY125" fmla="*/ 43284 h 205604"/>
                <a:gd name="connsiteX126" fmla="*/ 3967323 w 5337934"/>
                <a:gd name="connsiteY126" fmla="*/ 21641 h 205604"/>
                <a:gd name="connsiteX127" fmla="*/ 3999787 w 5337934"/>
                <a:gd name="connsiteY127" fmla="*/ 37873 h 205604"/>
                <a:gd name="connsiteX128" fmla="*/ 4010608 w 5337934"/>
                <a:gd name="connsiteY128" fmla="*/ 48695 h 205604"/>
                <a:gd name="connsiteX129" fmla="*/ 4026840 w 5337934"/>
                <a:gd name="connsiteY129" fmla="*/ 54105 h 205604"/>
                <a:gd name="connsiteX130" fmla="*/ 4070125 w 5337934"/>
                <a:gd name="connsiteY130" fmla="*/ 48695 h 205604"/>
                <a:gd name="connsiteX131" fmla="*/ 4080947 w 5337934"/>
                <a:gd name="connsiteY131" fmla="*/ 37873 h 205604"/>
                <a:gd name="connsiteX132" fmla="*/ 4097178 w 5337934"/>
                <a:gd name="connsiteY132" fmla="*/ 32463 h 205604"/>
                <a:gd name="connsiteX133" fmla="*/ 4118821 w 5337934"/>
                <a:gd name="connsiteY133" fmla="*/ 37873 h 205604"/>
                <a:gd name="connsiteX134" fmla="*/ 4151285 w 5337934"/>
                <a:gd name="connsiteY134" fmla="*/ 59516 h 205604"/>
                <a:gd name="connsiteX135" fmla="*/ 4194570 w 5337934"/>
                <a:gd name="connsiteY135" fmla="*/ 54105 h 205604"/>
                <a:gd name="connsiteX136" fmla="*/ 4227034 w 5337934"/>
                <a:gd name="connsiteY136" fmla="*/ 32463 h 205604"/>
                <a:gd name="connsiteX137" fmla="*/ 4243266 w 5337934"/>
                <a:gd name="connsiteY137" fmla="*/ 37873 h 205604"/>
                <a:gd name="connsiteX138" fmla="*/ 4259498 w 5337934"/>
                <a:gd name="connsiteY138" fmla="*/ 64927 h 205604"/>
                <a:gd name="connsiteX139" fmla="*/ 4313604 w 5337934"/>
                <a:gd name="connsiteY139" fmla="*/ 54105 h 205604"/>
                <a:gd name="connsiteX140" fmla="*/ 4324426 w 5337934"/>
                <a:gd name="connsiteY140" fmla="*/ 43284 h 205604"/>
                <a:gd name="connsiteX141" fmla="*/ 4340658 w 5337934"/>
                <a:gd name="connsiteY141" fmla="*/ 32463 h 205604"/>
                <a:gd name="connsiteX142" fmla="*/ 4351479 w 5337934"/>
                <a:gd name="connsiteY142" fmla="*/ 21641 h 205604"/>
                <a:gd name="connsiteX143" fmla="*/ 4367711 w 5337934"/>
                <a:gd name="connsiteY143" fmla="*/ 16231 h 205604"/>
                <a:gd name="connsiteX144" fmla="*/ 4389354 w 5337934"/>
                <a:gd name="connsiteY144" fmla="*/ 21641 h 205604"/>
                <a:gd name="connsiteX145" fmla="*/ 4400175 w 5337934"/>
                <a:gd name="connsiteY145" fmla="*/ 37873 h 205604"/>
                <a:gd name="connsiteX146" fmla="*/ 4454281 w 5337934"/>
                <a:gd name="connsiteY146" fmla="*/ 32463 h 205604"/>
                <a:gd name="connsiteX147" fmla="*/ 4465103 w 5337934"/>
                <a:gd name="connsiteY147" fmla="*/ 21641 h 205604"/>
                <a:gd name="connsiteX148" fmla="*/ 4497567 w 5337934"/>
                <a:gd name="connsiteY148" fmla="*/ 10820 h 205604"/>
                <a:gd name="connsiteX149" fmla="*/ 4502977 w 5337934"/>
                <a:gd name="connsiteY149" fmla="*/ 27052 h 205604"/>
                <a:gd name="connsiteX150" fmla="*/ 4508388 w 5337934"/>
                <a:gd name="connsiteY150" fmla="*/ 48695 h 205604"/>
                <a:gd name="connsiteX151" fmla="*/ 4524620 w 5337934"/>
                <a:gd name="connsiteY151" fmla="*/ 59516 h 205604"/>
                <a:gd name="connsiteX152" fmla="*/ 4589548 w 5337934"/>
                <a:gd name="connsiteY152" fmla="*/ 43284 h 205604"/>
                <a:gd name="connsiteX153" fmla="*/ 4622012 w 5337934"/>
                <a:gd name="connsiteY153" fmla="*/ 5410 h 205604"/>
                <a:gd name="connsiteX154" fmla="*/ 4649065 w 5337934"/>
                <a:gd name="connsiteY154" fmla="*/ 32463 h 205604"/>
                <a:gd name="connsiteX155" fmla="*/ 4681529 w 5337934"/>
                <a:gd name="connsiteY155" fmla="*/ 27052 h 205604"/>
                <a:gd name="connsiteX156" fmla="*/ 4697761 w 5337934"/>
                <a:gd name="connsiteY156" fmla="*/ 16231 h 205604"/>
                <a:gd name="connsiteX157" fmla="*/ 4730225 w 5337934"/>
                <a:gd name="connsiteY157" fmla="*/ 5410 h 205604"/>
                <a:gd name="connsiteX158" fmla="*/ 4746457 w 5337934"/>
                <a:gd name="connsiteY158" fmla="*/ 16231 h 205604"/>
                <a:gd name="connsiteX159" fmla="*/ 4762689 w 5337934"/>
                <a:gd name="connsiteY159" fmla="*/ 32463 h 205604"/>
                <a:gd name="connsiteX160" fmla="*/ 4778920 w 5337934"/>
                <a:gd name="connsiteY160" fmla="*/ 37873 h 205604"/>
                <a:gd name="connsiteX161" fmla="*/ 4811384 w 5337934"/>
                <a:gd name="connsiteY161" fmla="*/ 27052 h 205604"/>
                <a:gd name="connsiteX162" fmla="*/ 4822206 w 5337934"/>
                <a:gd name="connsiteY162" fmla="*/ 16231 h 205604"/>
                <a:gd name="connsiteX163" fmla="*/ 4838438 w 5337934"/>
                <a:gd name="connsiteY163" fmla="*/ 10820 h 205604"/>
                <a:gd name="connsiteX164" fmla="*/ 4935829 w 5337934"/>
                <a:gd name="connsiteY164" fmla="*/ 27052 h 205604"/>
                <a:gd name="connsiteX165" fmla="*/ 4941240 w 5337934"/>
                <a:gd name="connsiteY165" fmla="*/ 43284 h 205604"/>
                <a:gd name="connsiteX166" fmla="*/ 4957472 w 5337934"/>
                <a:gd name="connsiteY166" fmla="*/ 54105 h 205604"/>
                <a:gd name="connsiteX167" fmla="*/ 4984525 w 5337934"/>
                <a:gd name="connsiteY167" fmla="*/ 70337 h 205604"/>
                <a:gd name="connsiteX168" fmla="*/ 5006168 w 5337934"/>
                <a:gd name="connsiteY168" fmla="*/ 64927 h 205604"/>
                <a:gd name="connsiteX169" fmla="*/ 5016989 w 5337934"/>
                <a:gd name="connsiteY169" fmla="*/ 32463 h 205604"/>
                <a:gd name="connsiteX170" fmla="*/ 5054864 w 5337934"/>
                <a:gd name="connsiteY170" fmla="*/ 48695 h 205604"/>
                <a:gd name="connsiteX171" fmla="*/ 5087328 w 5337934"/>
                <a:gd name="connsiteY171" fmla="*/ 59516 h 205604"/>
                <a:gd name="connsiteX172" fmla="*/ 5136023 w 5337934"/>
                <a:gd name="connsiteY172" fmla="*/ 64927 h 205604"/>
                <a:gd name="connsiteX173" fmla="*/ 5163077 w 5337934"/>
                <a:gd name="connsiteY173" fmla="*/ 81159 h 205604"/>
                <a:gd name="connsiteX174" fmla="*/ 5168487 w 5337934"/>
                <a:gd name="connsiteY174" fmla="*/ 64927 h 205604"/>
                <a:gd name="connsiteX175" fmla="*/ 5206362 w 5337934"/>
                <a:gd name="connsiteY175" fmla="*/ 75748 h 205604"/>
                <a:gd name="connsiteX176" fmla="*/ 5217183 w 5337934"/>
                <a:gd name="connsiteY176" fmla="*/ 91980 h 205604"/>
                <a:gd name="connsiteX177" fmla="*/ 5228004 w 5337934"/>
                <a:gd name="connsiteY177" fmla="*/ 59516 h 205604"/>
                <a:gd name="connsiteX178" fmla="*/ 5233415 w 5337934"/>
                <a:gd name="connsiteY178" fmla="*/ 43284 h 205604"/>
                <a:gd name="connsiteX179" fmla="*/ 5249647 w 5337934"/>
                <a:gd name="connsiteY179" fmla="*/ 48695 h 205604"/>
                <a:gd name="connsiteX180" fmla="*/ 5265879 w 5337934"/>
                <a:gd name="connsiteY180" fmla="*/ 81159 h 205604"/>
                <a:gd name="connsiteX181" fmla="*/ 5276700 w 5337934"/>
                <a:gd name="connsiteY181" fmla="*/ 97391 h 205604"/>
                <a:gd name="connsiteX182" fmla="*/ 5282111 w 5337934"/>
                <a:gd name="connsiteY182" fmla="*/ 113623 h 205604"/>
                <a:gd name="connsiteX183" fmla="*/ 5292932 w 5337934"/>
                <a:gd name="connsiteY183" fmla="*/ 129854 h 205604"/>
                <a:gd name="connsiteX184" fmla="*/ 5303754 w 5337934"/>
                <a:gd name="connsiteY184" fmla="*/ 162318 h 205604"/>
                <a:gd name="connsiteX185" fmla="*/ 4808776 w 5337934"/>
                <a:gd name="connsiteY185" fmla="*/ 178550 h 205604"/>
                <a:gd name="connsiteX186" fmla="*/ 2712052 w 5337934"/>
                <a:gd name="connsiteY186" fmla="*/ 167729 h 205604"/>
                <a:gd name="connsiteX187" fmla="*/ 2576786 w 5337934"/>
                <a:gd name="connsiteY187" fmla="*/ 151497 h 205604"/>
                <a:gd name="connsiteX188" fmla="*/ 2349538 w 5337934"/>
                <a:gd name="connsiteY188" fmla="*/ 140676 h 205604"/>
                <a:gd name="connsiteX189" fmla="*/ 2241325 w 5337934"/>
                <a:gd name="connsiteY189" fmla="*/ 135265 h 205604"/>
                <a:gd name="connsiteX190" fmla="*/ 1873401 w 5337934"/>
                <a:gd name="connsiteY190" fmla="*/ 129854 h 205604"/>
                <a:gd name="connsiteX191" fmla="*/ 1435138 w 5337934"/>
                <a:gd name="connsiteY191" fmla="*/ 135265 h 205604"/>
                <a:gd name="connsiteX192" fmla="*/ 1408085 w 5337934"/>
                <a:gd name="connsiteY192" fmla="*/ 140676 h 205604"/>
                <a:gd name="connsiteX193" fmla="*/ 1321515 w 5337934"/>
                <a:gd name="connsiteY193" fmla="*/ 146086 h 205604"/>
                <a:gd name="connsiteX194" fmla="*/ 1164606 w 5337934"/>
                <a:gd name="connsiteY194" fmla="*/ 151497 h 205604"/>
                <a:gd name="connsiteX195" fmla="*/ 488274 w 5337934"/>
                <a:gd name="connsiteY195" fmla="*/ 173140 h 205604"/>
                <a:gd name="connsiteX196" fmla="*/ 380061 w 5337934"/>
                <a:gd name="connsiteY196" fmla="*/ 178550 h 205604"/>
                <a:gd name="connsiteX197" fmla="*/ 342187 w 5337934"/>
                <a:gd name="connsiteY197" fmla="*/ 183961 h 205604"/>
                <a:gd name="connsiteX198" fmla="*/ 293491 w 5337934"/>
                <a:gd name="connsiteY198" fmla="*/ 189372 h 205604"/>
                <a:gd name="connsiteX199" fmla="*/ 228563 w 5337934"/>
                <a:gd name="connsiteY199" fmla="*/ 200193 h 205604"/>
                <a:gd name="connsiteX200" fmla="*/ 93297 w 5337934"/>
                <a:gd name="connsiteY200" fmla="*/ 205604 h 205604"/>
                <a:gd name="connsiteX201" fmla="*/ 1316 w 5337934"/>
                <a:gd name="connsiteY201" fmla="*/ 200193 h 205604"/>
                <a:gd name="connsiteX202" fmla="*/ 17548 w 5337934"/>
                <a:gd name="connsiteY202" fmla="*/ 189372 h 205604"/>
                <a:gd name="connsiteX203" fmla="*/ 22958 w 5337934"/>
                <a:gd name="connsiteY203" fmla="*/ 173140 h 205604"/>
                <a:gd name="connsiteX204" fmla="*/ 12137 w 5337934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712052 w 5308996"/>
                <a:gd name="connsiteY186" fmla="*/ 167729 h 205604"/>
                <a:gd name="connsiteX187" fmla="*/ 2576786 w 5308996"/>
                <a:gd name="connsiteY187" fmla="*/ 151497 h 205604"/>
                <a:gd name="connsiteX188" fmla="*/ 2349538 w 5308996"/>
                <a:gd name="connsiteY188" fmla="*/ 140676 h 205604"/>
                <a:gd name="connsiteX189" fmla="*/ 2241325 w 5308996"/>
                <a:gd name="connsiteY189" fmla="*/ 135265 h 205604"/>
                <a:gd name="connsiteX190" fmla="*/ 1873401 w 5308996"/>
                <a:gd name="connsiteY190" fmla="*/ 129854 h 205604"/>
                <a:gd name="connsiteX191" fmla="*/ 1435138 w 5308996"/>
                <a:gd name="connsiteY191" fmla="*/ 135265 h 205604"/>
                <a:gd name="connsiteX192" fmla="*/ 1408085 w 5308996"/>
                <a:gd name="connsiteY192" fmla="*/ 140676 h 205604"/>
                <a:gd name="connsiteX193" fmla="*/ 1321515 w 5308996"/>
                <a:gd name="connsiteY193" fmla="*/ 146086 h 205604"/>
                <a:gd name="connsiteX194" fmla="*/ 1164606 w 5308996"/>
                <a:gd name="connsiteY194" fmla="*/ 151497 h 205604"/>
                <a:gd name="connsiteX195" fmla="*/ 488274 w 5308996"/>
                <a:gd name="connsiteY195" fmla="*/ 173140 h 205604"/>
                <a:gd name="connsiteX196" fmla="*/ 380061 w 5308996"/>
                <a:gd name="connsiteY196" fmla="*/ 178550 h 205604"/>
                <a:gd name="connsiteX197" fmla="*/ 342187 w 5308996"/>
                <a:gd name="connsiteY197" fmla="*/ 183961 h 205604"/>
                <a:gd name="connsiteX198" fmla="*/ 293491 w 5308996"/>
                <a:gd name="connsiteY198" fmla="*/ 189372 h 205604"/>
                <a:gd name="connsiteX199" fmla="*/ 228563 w 5308996"/>
                <a:gd name="connsiteY199" fmla="*/ 200193 h 205604"/>
                <a:gd name="connsiteX200" fmla="*/ 93297 w 5308996"/>
                <a:gd name="connsiteY200" fmla="*/ 205604 h 205604"/>
                <a:gd name="connsiteX201" fmla="*/ 1316 w 5308996"/>
                <a:gd name="connsiteY201" fmla="*/ 200193 h 205604"/>
                <a:gd name="connsiteX202" fmla="*/ 17548 w 5308996"/>
                <a:gd name="connsiteY202" fmla="*/ 189372 h 205604"/>
                <a:gd name="connsiteX203" fmla="*/ 22958 w 5308996"/>
                <a:gd name="connsiteY203" fmla="*/ 173140 h 205604"/>
                <a:gd name="connsiteX204" fmla="*/ 12137 w 5308996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576786 w 5308996"/>
                <a:gd name="connsiteY186" fmla="*/ 151497 h 205604"/>
                <a:gd name="connsiteX187" fmla="*/ 2349538 w 5308996"/>
                <a:gd name="connsiteY187" fmla="*/ 140676 h 205604"/>
                <a:gd name="connsiteX188" fmla="*/ 2241325 w 5308996"/>
                <a:gd name="connsiteY188" fmla="*/ 135265 h 205604"/>
                <a:gd name="connsiteX189" fmla="*/ 1873401 w 5308996"/>
                <a:gd name="connsiteY189" fmla="*/ 129854 h 205604"/>
                <a:gd name="connsiteX190" fmla="*/ 1435138 w 5308996"/>
                <a:gd name="connsiteY190" fmla="*/ 135265 h 205604"/>
                <a:gd name="connsiteX191" fmla="*/ 1408085 w 5308996"/>
                <a:gd name="connsiteY191" fmla="*/ 140676 h 205604"/>
                <a:gd name="connsiteX192" fmla="*/ 1321515 w 5308996"/>
                <a:gd name="connsiteY192" fmla="*/ 146086 h 205604"/>
                <a:gd name="connsiteX193" fmla="*/ 1164606 w 5308996"/>
                <a:gd name="connsiteY193" fmla="*/ 151497 h 205604"/>
                <a:gd name="connsiteX194" fmla="*/ 488274 w 5308996"/>
                <a:gd name="connsiteY194" fmla="*/ 173140 h 205604"/>
                <a:gd name="connsiteX195" fmla="*/ 380061 w 5308996"/>
                <a:gd name="connsiteY195" fmla="*/ 178550 h 205604"/>
                <a:gd name="connsiteX196" fmla="*/ 342187 w 5308996"/>
                <a:gd name="connsiteY196" fmla="*/ 183961 h 205604"/>
                <a:gd name="connsiteX197" fmla="*/ 293491 w 5308996"/>
                <a:gd name="connsiteY197" fmla="*/ 189372 h 205604"/>
                <a:gd name="connsiteX198" fmla="*/ 228563 w 5308996"/>
                <a:gd name="connsiteY198" fmla="*/ 200193 h 205604"/>
                <a:gd name="connsiteX199" fmla="*/ 93297 w 5308996"/>
                <a:gd name="connsiteY199" fmla="*/ 205604 h 205604"/>
                <a:gd name="connsiteX200" fmla="*/ 1316 w 5308996"/>
                <a:gd name="connsiteY200" fmla="*/ 200193 h 205604"/>
                <a:gd name="connsiteX201" fmla="*/ 17548 w 5308996"/>
                <a:gd name="connsiteY201" fmla="*/ 189372 h 205604"/>
                <a:gd name="connsiteX202" fmla="*/ 22958 w 5308996"/>
                <a:gd name="connsiteY202" fmla="*/ 173140 h 205604"/>
                <a:gd name="connsiteX203" fmla="*/ 12137 w 5308996"/>
                <a:gd name="connsiteY20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349538 w 5308996"/>
                <a:gd name="connsiteY186" fmla="*/ 140676 h 205604"/>
                <a:gd name="connsiteX187" fmla="*/ 2241325 w 5308996"/>
                <a:gd name="connsiteY187" fmla="*/ 135265 h 205604"/>
                <a:gd name="connsiteX188" fmla="*/ 1873401 w 5308996"/>
                <a:gd name="connsiteY188" fmla="*/ 129854 h 205604"/>
                <a:gd name="connsiteX189" fmla="*/ 1435138 w 5308996"/>
                <a:gd name="connsiteY189" fmla="*/ 135265 h 205604"/>
                <a:gd name="connsiteX190" fmla="*/ 1408085 w 5308996"/>
                <a:gd name="connsiteY190" fmla="*/ 140676 h 205604"/>
                <a:gd name="connsiteX191" fmla="*/ 1321515 w 5308996"/>
                <a:gd name="connsiteY191" fmla="*/ 146086 h 205604"/>
                <a:gd name="connsiteX192" fmla="*/ 1164606 w 5308996"/>
                <a:gd name="connsiteY192" fmla="*/ 151497 h 205604"/>
                <a:gd name="connsiteX193" fmla="*/ 488274 w 5308996"/>
                <a:gd name="connsiteY193" fmla="*/ 173140 h 205604"/>
                <a:gd name="connsiteX194" fmla="*/ 380061 w 5308996"/>
                <a:gd name="connsiteY194" fmla="*/ 178550 h 205604"/>
                <a:gd name="connsiteX195" fmla="*/ 342187 w 5308996"/>
                <a:gd name="connsiteY195" fmla="*/ 183961 h 205604"/>
                <a:gd name="connsiteX196" fmla="*/ 293491 w 5308996"/>
                <a:gd name="connsiteY196" fmla="*/ 189372 h 205604"/>
                <a:gd name="connsiteX197" fmla="*/ 228563 w 5308996"/>
                <a:gd name="connsiteY197" fmla="*/ 200193 h 205604"/>
                <a:gd name="connsiteX198" fmla="*/ 93297 w 5308996"/>
                <a:gd name="connsiteY198" fmla="*/ 205604 h 205604"/>
                <a:gd name="connsiteX199" fmla="*/ 1316 w 5308996"/>
                <a:gd name="connsiteY199" fmla="*/ 200193 h 205604"/>
                <a:gd name="connsiteX200" fmla="*/ 17548 w 5308996"/>
                <a:gd name="connsiteY200" fmla="*/ 189372 h 205604"/>
                <a:gd name="connsiteX201" fmla="*/ 22958 w 5308996"/>
                <a:gd name="connsiteY201" fmla="*/ 173140 h 205604"/>
                <a:gd name="connsiteX202" fmla="*/ 12137 w 5308996"/>
                <a:gd name="connsiteY20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41325 w 5308996"/>
                <a:gd name="connsiteY186" fmla="*/ 135265 h 205604"/>
                <a:gd name="connsiteX187" fmla="*/ 1873401 w 5308996"/>
                <a:gd name="connsiteY187" fmla="*/ 129854 h 205604"/>
                <a:gd name="connsiteX188" fmla="*/ 1435138 w 5308996"/>
                <a:gd name="connsiteY188" fmla="*/ 135265 h 205604"/>
                <a:gd name="connsiteX189" fmla="*/ 1408085 w 5308996"/>
                <a:gd name="connsiteY189" fmla="*/ 140676 h 205604"/>
                <a:gd name="connsiteX190" fmla="*/ 1321515 w 5308996"/>
                <a:gd name="connsiteY190" fmla="*/ 146086 h 205604"/>
                <a:gd name="connsiteX191" fmla="*/ 1164606 w 5308996"/>
                <a:gd name="connsiteY191" fmla="*/ 151497 h 205604"/>
                <a:gd name="connsiteX192" fmla="*/ 488274 w 5308996"/>
                <a:gd name="connsiteY192" fmla="*/ 173140 h 205604"/>
                <a:gd name="connsiteX193" fmla="*/ 380061 w 5308996"/>
                <a:gd name="connsiteY193" fmla="*/ 178550 h 205604"/>
                <a:gd name="connsiteX194" fmla="*/ 342187 w 5308996"/>
                <a:gd name="connsiteY194" fmla="*/ 183961 h 205604"/>
                <a:gd name="connsiteX195" fmla="*/ 293491 w 5308996"/>
                <a:gd name="connsiteY195" fmla="*/ 189372 h 205604"/>
                <a:gd name="connsiteX196" fmla="*/ 228563 w 5308996"/>
                <a:gd name="connsiteY196" fmla="*/ 200193 h 205604"/>
                <a:gd name="connsiteX197" fmla="*/ 93297 w 5308996"/>
                <a:gd name="connsiteY197" fmla="*/ 205604 h 205604"/>
                <a:gd name="connsiteX198" fmla="*/ 1316 w 5308996"/>
                <a:gd name="connsiteY198" fmla="*/ 200193 h 205604"/>
                <a:gd name="connsiteX199" fmla="*/ 17548 w 5308996"/>
                <a:gd name="connsiteY199" fmla="*/ 189372 h 205604"/>
                <a:gd name="connsiteX200" fmla="*/ 22958 w 5308996"/>
                <a:gd name="connsiteY200" fmla="*/ 173140 h 205604"/>
                <a:gd name="connsiteX201" fmla="*/ 12137 w 5308996"/>
                <a:gd name="connsiteY20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873401 w 5308996"/>
                <a:gd name="connsiteY186" fmla="*/ 129854 h 205604"/>
                <a:gd name="connsiteX187" fmla="*/ 1435138 w 5308996"/>
                <a:gd name="connsiteY187" fmla="*/ 135265 h 205604"/>
                <a:gd name="connsiteX188" fmla="*/ 1408085 w 5308996"/>
                <a:gd name="connsiteY188" fmla="*/ 140676 h 205604"/>
                <a:gd name="connsiteX189" fmla="*/ 1321515 w 5308996"/>
                <a:gd name="connsiteY189" fmla="*/ 146086 h 205604"/>
                <a:gd name="connsiteX190" fmla="*/ 1164606 w 5308996"/>
                <a:gd name="connsiteY190" fmla="*/ 151497 h 205604"/>
                <a:gd name="connsiteX191" fmla="*/ 488274 w 5308996"/>
                <a:gd name="connsiteY191" fmla="*/ 173140 h 205604"/>
                <a:gd name="connsiteX192" fmla="*/ 380061 w 5308996"/>
                <a:gd name="connsiteY192" fmla="*/ 178550 h 205604"/>
                <a:gd name="connsiteX193" fmla="*/ 342187 w 5308996"/>
                <a:gd name="connsiteY193" fmla="*/ 183961 h 205604"/>
                <a:gd name="connsiteX194" fmla="*/ 293491 w 5308996"/>
                <a:gd name="connsiteY194" fmla="*/ 189372 h 205604"/>
                <a:gd name="connsiteX195" fmla="*/ 228563 w 5308996"/>
                <a:gd name="connsiteY195" fmla="*/ 200193 h 205604"/>
                <a:gd name="connsiteX196" fmla="*/ 93297 w 5308996"/>
                <a:gd name="connsiteY196" fmla="*/ 205604 h 205604"/>
                <a:gd name="connsiteX197" fmla="*/ 1316 w 5308996"/>
                <a:gd name="connsiteY197" fmla="*/ 200193 h 205604"/>
                <a:gd name="connsiteX198" fmla="*/ 17548 w 5308996"/>
                <a:gd name="connsiteY198" fmla="*/ 189372 h 205604"/>
                <a:gd name="connsiteX199" fmla="*/ 22958 w 5308996"/>
                <a:gd name="connsiteY199" fmla="*/ 173140 h 205604"/>
                <a:gd name="connsiteX200" fmla="*/ 12137 w 5308996"/>
                <a:gd name="connsiteY200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35138 w 5308996"/>
                <a:gd name="connsiteY186" fmla="*/ 135265 h 205604"/>
                <a:gd name="connsiteX187" fmla="*/ 1408085 w 5308996"/>
                <a:gd name="connsiteY187" fmla="*/ 140676 h 205604"/>
                <a:gd name="connsiteX188" fmla="*/ 1321515 w 5308996"/>
                <a:gd name="connsiteY188" fmla="*/ 146086 h 205604"/>
                <a:gd name="connsiteX189" fmla="*/ 1164606 w 5308996"/>
                <a:gd name="connsiteY189" fmla="*/ 151497 h 205604"/>
                <a:gd name="connsiteX190" fmla="*/ 488274 w 5308996"/>
                <a:gd name="connsiteY190" fmla="*/ 173140 h 205604"/>
                <a:gd name="connsiteX191" fmla="*/ 380061 w 5308996"/>
                <a:gd name="connsiteY191" fmla="*/ 178550 h 205604"/>
                <a:gd name="connsiteX192" fmla="*/ 342187 w 5308996"/>
                <a:gd name="connsiteY192" fmla="*/ 183961 h 205604"/>
                <a:gd name="connsiteX193" fmla="*/ 293491 w 5308996"/>
                <a:gd name="connsiteY193" fmla="*/ 189372 h 205604"/>
                <a:gd name="connsiteX194" fmla="*/ 228563 w 5308996"/>
                <a:gd name="connsiteY194" fmla="*/ 200193 h 205604"/>
                <a:gd name="connsiteX195" fmla="*/ 93297 w 5308996"/>
                <a:gd name="connsiteY195" fmla="*/ 205604 h 205604"/>
                <a:gd name="connsiteX196" fmla="*/ 1316 w 5308996"/>
                <a:gd name="connsiteY196" fmla="*/ 200193 h 205604"/>
                <a:gd name="connsiteX197" fmla="*/ 17548 w 5308996"/>
                <a:gd name="connsiteY197" fmla="*/ 189372 h 205604"/>
                <a:gd name="connsiteX198" fmla="*/ 22958 w 5308996"/>
                <a:gd name="connsiteY198" fmla="*/ 173140 h 205604"/>
                <a:gd name="connsiteX199" fmla="*/ 12137 w 5308996"/>
                <a:gd name="connsiteY199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08085 w 5308996"/>
                <a:gd name="connsiteY186" fmla="*/ 140676 h 205604"/>
                <a:gd name="connsiteX187" fmla="*/ 1321515 w 5308996"/>
                <a:gd name="connsiteY187" fmla="*/ 146086 h 205604"/>
                <a:gd name="connsiteX188" fmla="*/ 1164606 w 5308996"/>
                <a:gd name="connsiteY188" fmla="*/ 151497 h 205604"/>
                <a:gd name="connsiteX189" fmla="*/ 488274 w 5308996"/>
                <a:gd name="connsiteY189" fmla="*/ 173140 h 205604"/>
                <a:gd name="connsiteX190" fmla="*/ 380061 w 5308996"/>
                <a:gd name="connsiteY190" fmla="*/ 178550 h 205604"/>
                <a:gd name="connsiteX191" fmla="*/ 342187 w 5308996"/>
                <a:gd name="connsiteY191" fmla="*/ 183961 h 205604"/>
                <a:gd name="connsiteX192" fmla="*/ 293491 w 5308996"/>
                <a:gd name="connsiteY192" fmla="*/ 189372 h 205604"/>
                <a:gd name="connsiteX193" fmla="*/ 228563 w 5308996"/>
                <a:gd name="connsiteY193" fmla="*/ 200193 h 205604"/>
                <a:gd name="connsiteX194" fmla="*/ 93297 w 5308996"/>
                <a:gd name="connsiteY194" fmla="*/ 205604 h 205604"/>
                <a:gd name="connsiteX195" fmla="*/ 1316 w 5308996"/>
                <a:gd name="connsiteY195" fmla="*/ 200193 h 205604"/>
                <a:gd name="connsiteX196" fmla="*/ 17548 w 5308996"/>
                <a:gd name="connsiteY196" fmla="*/ 189372 h 205604"/>
                <a:gd name="connsiteX197" fmla="*/ 22958 w 5308996"/>
                <a:gd name="connsiteY197" fmla="*/ 173140 h 205604"/>
                <a:gd name="connsiteX198" fmla="*/ 12137 w 5308996"/>
                <a:gd name="connsiteY198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321515 w 5308996"/>
                <a:gd name="connsiteY186" fmla="*/ 146086 h 205604"/>
                <a:gd name="connsiteX187" fmla="*/ 1164606 w 5308996"/>
                <a:gd name="connsiteY187" fmla="*/ 151497 h 205604"/>
                <a:gd name="connsiteX188" fmla="*/ 488274 w 5308996"/>
                <a:gd name="connsiteY188" fmla="*/ 173140 h 205604"/>
                <a:gd name="connsiteX189" fmla="*/ 380061 w 5308996"/>
                <a:gd name="connsiteY189" fmla="*/ 178550 h 205604"/>
                <a:gd name="connsiteX190" fmla="*/ 342187 w 5308996"/>
                <a:gd name="connsiteY190" fmla="*/ 183961 h 205604"/>
                <a:gd name="connsiteX191" fmla="*/ 293491 w 5308996"/>
                <a:gd name="connsiteY191" fmla="*/ 189372 h 205604"/>
                <a:gd name="connsiteX192" fmla="*/ 228563 w 5308996"/>
                <a:gd name="connsiteY192" fmla="*/ 200193 h 205604"/>
                <a:gd name="connsiteX193" fmla="*/ 93297 w 5308996"/>
                <a:gd name="connsiteY193" fmla="*/ 205604 h 205604"/>
                <a:gd name="connsiteX194" fmla="*/ 1316 w 5308996"/>
                <a:gd name="connsiteY194" fmla="*/ 200193 h 205604"/>
                <a:gd name="connsiteX195" fmla="*/ 17548 w 5308996"/>
                <a:gd name="connsiteY195" fmla="*/ 189372 h 205604"/>
                <a:gd name="connsiteX196" fmla="*/ 22958 w 5308996"/>
                <a:gd name="connsiteY196" fmla="*/ 173140 h 205604"/>
                <a:gd name="connsiteX197" fmla="*/ 12137 w 5308996"/>
                <a:gd name="connsiteY197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164606 w 5308996"/>
                <a:gd name="connsiteY186" fmla="*/ 151497 h 205604"/>
                <a:gd name="connsiteX187" fmla="*/ 488274 w 5308996"/>
                <a:gd name="connsiteY187" fmla="*/ 173140 h 205604"/>
                <a:gd name="connsiteX188" fmla="*/ 380061 w 5308996"/>
                <a:gd name="connsiteY188" fmla="*/ 178550 h 205604"/>
                <a:gd name="connsiteX189" fmla="*/ 342187 w 5308996"/>
                <a:gd name="connsiteY189" fmla="*/ 183961 h 205604"/>
                <a:gd name="connsiteX190" fmla="*/ 293491 w 5308996"/>
                <a:gd name="connsiteY190" fmla="*/ 189372 h 205604"/>
                <a:gd name="connsiteX191" fmla="*/ 228563 w 5308996"/>
                <a:gd name="connsiteY191" fmla="*/ 200193 h 205604"/>
                <a:gd name="connsiteX192" fmla="*/ 93297 w 5308996"/>
                <a:gd name="connsiteY192" fmla="*/ 205604 h 205604"/>
                <a:gd name="connsiteX193" fmla="*/ 1316 w 5308996"/>
                <a:gd name="connsiteY193" fmla="*/ 200193 h 205604"/>
                <a:gd name="connsiteX194" fmla="*/ 17548 w 5308996"/>
                <a:gd name="connsiteY194" fmla="*/ 189372 h 205604"/>
                <a:gd name="connsiteX195" fmla="*/ 22958 w 5308996"/>
                <a:gd name="connsiteY195" fmla="*/ 173140 h 205604"/>
                <a:gd name="connsiteX196" fmla="*/ 12137 w 5308996"/>
                <a:gd name="connsiteY196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488274 w 5308996"/>
                <a:gd name="connsiteY186" fmla="*/ 173140 h 205604"/>
                <a:gd name="connsiteX187" fmla="*/ 380061 w 5308996"/>
                <a:gd name="connsiteY187" fmla="*/ 178550 h 205604"/>
                <a:gd name="connsiteX188" fmla="*/ 342187 w 5308996"/>
                <a:gd name="connsiteY188" fmla="*/ 183961 h 205604"/>
                <a:gd name="connsiteX189" fmla="*/ 293491 w 5308996"/>
                <a:gd name="connsiteY189" fmla="*/ 189372 h 205604"/>
                <a:gd name="connsiteX190" fmla="*/ 228563 w 5308996"/>
                <a:gd name="connsiteY190" fmla="*/ 200193 h 205604"/>
                <a:gd name="connsiteX191" fmla="*/ 93297 w 5308996"/>
                <a:gd name="connsiteY191" fmla="*/ 205604 h 205604"/>
                <a:gd name="connsiteX192" fmla="*/ 1316 w 5308996"/>
                <a:gd name="connsiteY192" fmla="*/ 200193 h 205604"/>
                <a:gd name="connsiteX193" fmla="*/ 17548 w 5308996"/>
                <a:gd name="connsiteY193" fmla="*/ 189372 h 205604"/>
                <a:gd name="connsiteX194" fmla="*/ 22958 w 5308996"/>
                <a:gd name="connsiteY194" fmla="*/ 173140 h 205604"/>
                <a:gd name="connsiteX195" fmla="*/ 12137 w 5308996"/>
                <a:gd name="connsiteY195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80061 w 5308996"/>
                <a:gd name="connsiteY186" fmla="*/ 178550 h 205604"/>
                <a:gd name="connsiteX187" fmla="*/ 342187 w 5308996"/>
                <a:gd name="connsiteY187" fmla="*/ 183961 h 205604"/>
                <a:gd name="connsiteX188" fmla="*/ 293491 w 5308996"/>
                <a:gd name="connsiteY188" fmla="*/ 189372 h 205604"/>
                <a:gd name="connsiteX189" fmla="*/ 228563 w 5308996"/>
                <a:gd name="connsiteY189" fmla="*/ 200193 h 205604"/>
                <a:gd name="connsiteX190" fmla="*/ 93297 w 5308996"/>
                <a:gd name="connsiteY190" fmla="*/ 205604 h 205604"/>
                <a:gd name="connsiteX191" fmla="*/ 1316 w 5308996"/>
                <a:gd name="connsiteY191" fmla="*/ 200193 h 205604"/>
                <a:gd name="connsiteX192" fmla="*/ 17548 w 5308996"/>
                <a:gd name="connsiteY192" fmla="*/ 189372 h 205604"/>
                <a:gd name="connsiteX193" fmla="*/ 22958 w 5308996"/>
                <a:gd name="connsiteY193" fmla="*/ 173140 h 205604"/>
                <a:gd name="connsiteX194" fmla="*/ 12137 w 5308996"/>
                <a:gd name="connsiteY19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42187 w 5308996"/>
                <a:gd name="connsiteY186" fmla="*/ 183961 h 205604"/>
                <a:gd name="connsiteX187" fmla="*/ 293491 w 5308996"/>
                <a:gd name="connsiteY187" fmla="*/ 189372 h 205604"/>
                <a:gd name="connsiteX188" fmla="*/ 228563 w 5308996"/>
                <a:gd name="connsiteY188" fmla="*/ 200193 h 205604"/>
                <a:gd name="connsiteX189" fmla="*/ 93297 w 5308996"/>
                <a:gd name="connsiteY189" fmla="*/ 205604 h 205604"/>
                <a:gd name="connsiteX190" fmla="*/ 1316 w 5308996"/>
                <a:gd name="connsiteY190" fmla="*/ 200193 h 205604"/>
                <a:gd name="connsiteX191" fmla="*/ 17548 w 5308996"/>
                <a:gd name="connsiteY191" fmla="*/ 189372 h 205604"/>
                <a:gd name="connsiteX192" fmla="*/ 22958 w 5308996"/>
                <a:gd name="connsiteY192" fmla="*/ 173140 h 205604"/>
                <a:gd name="connsiteX193" fmla="*/ 12137 w 5308996"/>
                <a:gd name="connsiteY19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93491 w 5308996"/>
                <a:gd name="connsiteY186" fmla="*/ 189372 h 205604"/>
                <a:gd name="connsiteX187" fmla="*/ 228563 w 5308996"/>
                <a:gd name="connsiteY187" fmla="*/ 200193 h 205604"/>
                <a:gd name="connsiteX188" fmla="*/ 93297 w 5308996"/>
                <a:gd name="connsiteY188" fmla="*/ 205604 h 205604"/>
                <a:gd name="connsiteX189" fmla="*/ 1316 w 5308996"/>
                <a:gd name="connsiteY189" fmla="*/ 200193 h 205604"/>
                <a:gd name="connsiteX190" fmla="*/ 17548 w 5308996"/>
                <a:gd name="connsiteY190" fmla="*/ 189372 h 205604"/>
                <a:gd name="connsiteX191" fmla="*/ 22958 w 5308996"/>
                <a:gd name="connsiteY191" fmla="*/ 173140 h 205604"/>
                <a:gd name="connsiteX192" fmla="*/ 12137 w 5308996"/>
                <a:gd name="connsiteY19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8563 w 5308996"/>
                <a:gd name="connsiteY186" fmla="*/ 200193 h 205604"/>
                <a:gd name="connsiteX187" fmla="*/ 93297 w 5308996"/>
                <a:gd name="connsiteY187" fmla="*/ 205604 h 205604"/>
                <a:gd name="connsiteX188" fmla="*/ 1316 w 5308996"/>
                <a:gd name="connsiteY188" fmla="*/ 200193 h 205604"/>
                <a:gd name="connsiteX189" fmla="*/ 17548 w 5308996"/>
                <a:gd name="connsiteY189" fmla="*/ 189372 h 205604"/>
                <a:gd name="connsiteX190" fmla="*/ 22958 w 5308996"/>
                <a:gd name="connsiteY190" fmla="*/ 173140 h 205604"/>
                <a:gd name="connsiteX191" fmla="*/ 12137 w 5308996"/>
                <a:gd name="connsiteY19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93297 w 5308996"/>
                <a:gd name="connsiteY186" fmla="*/ 205604 h 205604"/>
                <a:gd name="connsiteX187" fmla="*/ 1316 w 5308996"/>
                <a:gd name="connsiteY187" fmla="*/ 200193 h 205604"/>
                <a:gd name="connsiteX188" fmla="*/ 17548 w 5308996"/>
                <a:gd name="connsiteY188" fmla="*/ 189372 h 205604"/>
                <a:gd name="connsiteX189" fmla="*/ 22958 w 5308996"/>
                <a:gd name="connsiteY189" fmla="*/ 173140 h 205604"/>
                <a:gd name="connsiteX190" fmla="*/ 12137 w 5308996"/>
                <a:gd name="connsiteY190" fmla="*/ 156908 h 205604"/>
                <a:gd name="connsiteX0" fmla="*/ 12137 w 5308996"/>
                <a:gd name="connsiteY0" fmla="*/ 156908 h 200193"/>
                <a:gd name="connsiteX1" fmla="*/ 17548 w 5308996"/>
                <a:gd name="connsiteY1" fmla="*/ 129854 h 200193"/>
                <a:gd name="connsiteX2" fmla="*/ 28369 w 5308996"/>
                <a:gd name="connsiteY2" fmla="*/ 43284 h 200193"/>
                <a:gd name="connsiteX3" fmla="*/ 33780 w 5308996"/>
                <a:gd name="connsiteY3" fmla="*/ 27052 h 200193"/>
                <a:gd name="connsiteX4" fmla="*/ 39190 w 5308996"/>
                <a:gd name="connsiteY4" fmla="*/ 5410 h 200193"/>
                <a:gd name="connsiteX5" fmla="*/ 93297 w 5308996"/>
                <a:gd name="connsiteY5" fmla="*/ 43284 h 200193"/>
                <a:gd name="connsiteX6" fmla="*/ 120350 w 5308996"/>
                <a:gd name="connsiteY6" fmla="*/ 75748 h 200193"/>
                <a:gd name="connsiteX7" fmla="*/ 136582 w 5308996"/>
                <a:gd name="connsiteY7" fmla="*/ 70337 h 200193"/>
                <a:gd name="connsiteX8" fmla="*/ 163635 w 5308996"/>
                <a:gd name="connsiteY8" fmla="*/ 54105 h 200193"/>
                <a:gd name="connsiteX9" fmla="*/ 196099 w 5308996"/>
                <a:gd name="connsiteY9" fmla="*/ 70337 h 200193"/>
                <a:gd name="connsiteX10" fmla="*/ 217742 w 5308996"/>
                <a:gd name="connsiteY10" fmla="*/ 64927 h 200193"/>
                <a:gd name="connsiteX11" fmla="*/ 250206 w 5308996"/>
                <a:gd name="connsiteY11" fmla="*/ 48695 h 200193"/>
                <a:gd name="connsiteX12" fmla="*/ 304312 w 5308996"/>
                <a:gd name="connsiteY12" fmla="*/ 64927 h 200193"/>
                <a:gd name="connsiteX13" fmla="*/ 320544 w 5308996"/>
                <a:gd name="connsiteY13" fmla="*/ 70337 h 200193"/>
                <a:gd name="connsiteX14" fmla="*/ 336776 w 5308996"/>
                <a:gd name="connsiteY14" fmla="*/ 81159 h 200193"/>
                <a:gd name="connsiteX15" fmla="*/ 396293 w 5308996"/>
                <a:gd name="connsiteY15" fmla="*/ 81159 h 200193"/>
                <a:gd name="connsiteX16" fmla="*/ 450400 w 5308996"/>
                <a:gd name="connsiteY16" fmla="*/ 81159 h 200193"/>
                <a:gd name="connsiteX17" fmla="*/ 504506 w 5308996"/>
                <a:gd name="connsiteY17" fmla="*/ 70337 h 200193"/>
                <a:gd name="connsiteX18" fmla="*/ 515328 w 5308996"/>
                <a:gd name="connsiteY18" fmla="*/ 59516 h 200193"/>
                <a:gd name="connsiteX19" fmla="*/ 531560 w 5308996"/>
                <a:gd name="connsiteY19" fmla="*/ 64927 h 200193"/>
                <a:gd name="connsiteX20" fmla="*/ 558613 w 5308996"/>
                <a:gd name="connsiteY20" fmla="*/ 70337 h 200193"/>
                <a:gd name="connsiteX21" fmla="*/ 585666 w 5308996"/>
                <a:gd name="connsiteY21" fmla="*/ 64927 h 200193"/>
                <a:gd name="connsiteX22" fmla="*/ 601898 w 5308996"/>
                <a:gd name="connsiteY22" fmla="*/ 59516 h 200193"/>
                <a:gd name="connsiteX23" fmla="*/ 618130 w 5308996"/>
                <a:gd name="connsiteY23" fmla="*/ 70337 h 200193"/>
                <a:gd name="connsiteX24" fmla="*/ 628951 w 5308996"/>
                <a:gd name="connsiteY24" fmla="*/ 86569 h 200193"/>
                <a:gd name="connsiteX25" fmla="*/ 683058 w 5308996"/>
                <a:gd name="connsiteY25" fmla="*/ 86569 h 200193"/>
                <a:gd name="connsiteX26" fmla="*/ 699290 w 5308996"/>
                <a:gd name="connsiteY26" fmla="*/ 75748 h 200193"/>
                <a:gd name="connsiteX27" fmla="*/ 731754 w 5308996"/>
                <a:gd name="connsiteY27" fmla="*/ 86569 h 200193"/>
                <a:gd name="connsiteX28" fmla="*/ 742575 w 5308996"/>
                <a:gd name="connsiteY28" fmla="*/ 97391 h 200193"/>
                <a:gd name="connsiteX29" fmla="*/ 780449 w 5308996"/>
                <a:gd name="connsiteY29" fmla="*/ 97391 h 200193"/>
                <a:gd name="connsiteX30" fmla="*/ 796681 w 5308996"/>
                <a:gd name="connsiteY30" fmla="*/ 86569 h 200193"/>
                <a:gd name="connsiteX31" fmla="*/ 812913 w 5308996"/>
                <a:gd name="connsiteY31" fmla="*/ 64927 h 200193"/>
                <a:gd name="connsiteX32" fmla="*/ 829145 w 5308996"/>
                <a:gd name="connsiteY32" fmla="*/ 59516 h 200193"/>
                <a:gd name="connsiteX33" fmla="*/ 845377 w 5308996"/>
                <a:gd name="connsiteY33" fmla="*/ 70337 h 200193"/>
                <a:gd name="connsiteX34" fmla="*/ 877841 w 5308996"/>
                <a:gd name="connsiteY34" fmla="*/ 81159 h 200193"/>
                <a:gd name="connsiteX35" fmla="*/ 921126 w 5308996"/>
                <a:gd name="connsiteY35" fmla="*/ 75748 h 200193"/>
                <a:gd name="connsiteX36" fmla="*/ 937358 w 5308996"/>
                <a:gd name="connsiteY36" fmla="*/ 70337 h 200193"/>
                <a:gd name="connsiteX37" fmla="*/ 926537 w 5308996"/>
                <a:gd name="connsiteY37" fmla="*/ 54105 h 200193"/>
                <a:gd name="connsiteX38" fmla="*/ 953590 w 5308996"/>
                <a:gd name="connsiteY38" fmla="*/ 59516 h 200193"/>
                <a:gd name="connsiteX39" fmla="*/ 1034750 w 5308996"/>
                <a:gd name="connsiteY39" fmla="*/ 64927 h 200193"/>
                <a:gd name="connsiteX40" fmla="*/ 1094267 w 5308996"/>
                <a:gd name="connsiteY40" fmla="*/ 81159 h 200193"/>
                <a:gd name="connsiteX41" fmla="*/ 1105089 w 5308996"/>
                <a:gd name="connsiteY41" fmla="*/ 70337 h 200193"/>
                <a:gd name="connsiteX42" fmla="*/ 1121320 w 5308996"/>
                <a:gd name="connsiteY42" fmla="*/ 75748 h 200193"/>
                <a:gd name="connsiteX43" fmla="*/ 1142963 w 5308996"/>
                <a:gd name="connsiteY43" fmla="*/ 81159 h 200193"/>
                <a:gd name="connsiteX44" fmla="*/ 1202480 w 5308996"/>
                <a:gd name="connsiteY44" fmla="*/ 75748 h 200193"/>
                <a:gd name="connsiteX45" fmla="*/ 1218712 w 5308996"/>
                <a:gd name="connsiteY45" fmla="*/ 70337 h 200193"/>
                <a:gd name="connsiteX46" fmla="*/ 1251176 w 5308996"/>
                <a:gd name="connsiteY46" fmla="*/ 86569 h 200193"/>
                <a:gd name="connsiteX47" fmla="*/ 1294461 w 5308996"/>
                <a:gd name="connsiteY47" fmla="*/ 81159 h 200193"/>
                <a:gd name="connsiteX48" fmla="*/ 1310693 w 5308996"/>
                <a:gd name="connsiteY48" fmla="*/ 75748 h 200193"/>
                <a:gd name="connsiteX49" fmla="*/ 1332336 w 5308996"/>
                <a:gd name="connsiteY49" fmla="*/ 54105 h 200193"/>
                <a:gd name="connsiteX50" fmla="*/ 1370210 w 5308996"/>
                <a:gd name="connsiteY50" fmla="*/ 54105 h 200193"/>
                <a:gd name="connsiteX51" fmla="*/ 1391853 w 5308996"/>
                <a:gd name="connsiteY51" fmla="*/ 32463 h 200193"/>
                <a:gd name="connsiteX52" fmla="*/ 1462191 w 5308996"/>
                <a:gd name="connsiteY52" fmla="*/ 21641 h 200193"/>
                <a:gd name="connsiteX53" fmla="*/ 1483834 w 5308996"/>
                <a:gd name="connsiteY53" fmla="*/ 16231 h 200193"/>
                <a:gd name="connsiteX54" fmla="*/ 1505477 w 5308996"/>
                <a:gd name="connsiteY54" fmla="*/ 37873 h 200193"/>
                <a:gd name="connsiteX55" fmla="*/ 1510887 w 5308996"/>
                <a:gd name="connsiteY55" fmla="*/ 59516 h 200193"/>
                <a:gd name="connsiteX56" fmla="*/ 1581226 w 5308996"/>
                <a:gd name="connsiteY56" fmla="*/ 64927 h 200193"/>
                <a:gd name="connsiteX57" fmla="*/ 1613690 w 5308996"/>
                <a:gd name="connsiteY57" fmla="*/ 75748 h 200193"/>
                <a:gd name="connsiteX58" fmla="*/ 1629922 w 5308996"/>
                <a:gd name="connsiteY58" fmla="*/ 86569 h 200193"/>
                <a:gd name="connsiteX59" fmla="*/ 1651564 w 5308996"/>
                <a:gd name="connsiteY59" fmla="*/ 91980 h 200193"/>
                <a:gd name="connsiteX60" fmla="*/ 1700260 w 5308996"/>
                <a:gd name="connsiteY60" fmla="*/ 86569 h 200193"/>
                <a:gd name="connsiteX61" fmla="*/ 1711081 w 5308996"/>
                <a:gd name="connsiteY61" fmla="*/ 70337 h 200193"/>
                <a:gd name="connsiteX62" fmla="*/ 1721903 w 5308996"/>
                <a:gd name="connsiteY62" fmla="*/ 59516 h 200193"/>
                <a:gd name="connsiteX63" fmla="*/ 1738135 w 5308996"/>
                <a:gd name="connsiteY63" fmla="*/ 64927 h 200193"/>
                <a:gd name="connsiteX64" fmla="*/ 1748956 w 5308996"/>
                <a:gd name="connsiteY64" fmla="*/ 81159 h 200193"/>
                <a:gd name="connsiteX65" fmla="*/ 1781420 w 5308996"/>
                <a:gd name="connsiteY65" fmla="*/ 91980 h 200193"/>
                <a:gd name="connsiteX66" fmla="*/ 1813884 w 5308996"/>
                <a:gd name="connsiteY66" fmla="*/ 86569 h 200193"/>
                <a:gd name="connsiteX67" fmla="*/ 1830116 w 5308996"/>
                <a:gd name="connsiteY67" fmla="*/ 81159 h 200193"/>
                <a:gd name="connsiteX68" fmla="*/ 1916686 w 5308996"/>
                <a:gd name="connsiteY68" fmla="*/ 75748 h 200193"/>
                <a:gd name="connsiteX69" fmla="*/ 1954561 w 5308996"/>
                <a:gd name="connsiteY69" fmla="*/ 86569 h 200193"/>
                <a:gd name="connsiteX70" fmla="*/ 2019489 w 5308996"/>
                <a:gd name="connsiteY70" fmla="*/ 81159 h 200193"/>
                <a:gd name="connsiteX71" fmla="*/ 2046542 w 5308996"/>
                <a:gd name="connsiteY71" fmla="*/ 64927 h 200193"/>
                <a:gd name="connsiteX72" fmla="*/ 2068184 w 5308996"/>
                <a:gd name="connsiteY72" fmla="*/ 37873 h 200193"/>
                <a:gd name="connsiteX73" fmla="*/ 2079006 w 5308996"/>
                <a:gd name="connsiteY73" fmla="*/ 27052 h 200193"/>
                <a:gd name="connsiteX74" fmla="*/ 2089827 w 5308996"/>
                <a:gd name="connsiteY74" fmla="*/ 43284 h 200193"/>
                <a:gd name="connsiteX75" fmla="*/ 2122291 w 5308996"/>
                <a:gd name="connsiteY75" fmla="*/ 59516 h 200193"/>
                <a:gd name="connsiteX76" fmla="*/ 2170987 w 5308996"/>
                <a:gd name="connsiteY76" fmla="*/ 54105 h 200193"/>
                <a:gd name="connsiteX77" fmla="*/ 2187219 w 5308996"/>
                <a:gd name="connsiteY77" fmla="*/ 48695 h 200193"/>
                <a:gd name="connsiteX78" fmla="*/ 2273789 w 5308996"/>
                <a:gd name="connsiteY78" fmla="*/ 59516 h 200193"/>
                <a:gd name="connsiteX79" fmla="*/ 2322485 w 5308996"/>
                <a:gd name="connsiteY79" fmla="*/ 54105 h 200193"/>
                <a:gd name="connsiteX80" fmla="*/ 2365770 w 5308996"/>
                <a:gd name="connsiteY80" fmla="*/ 48695 h 200193"/>
                <a:gd name="connsiteX81" fmla="*/ 2409055 w 5308996"/>
                <a:gd name="connsiteY81" fmla="*/ 43284 h 200193"/>
                <a:gd name="connsiteX82" fmla="*/ 2425287 w 5308996"/>
                <a:gd name="connsiteY82" fmla="*/ 54105 h 200193"/>
                <a:gd name="connsiteX83" fmla="*/ 2441519 w 5308996"/>
                <a:gd name="connsiteY83" fmla="*/ 59516 h 200193"/>
                <a:gd name="connsiteX84" fmla="*/ 2528090 w 5308996"/>
                <a:gd name="connsiteY84" fmla="*/ 54105 h 200193"/>
                <a:gd name="connsiteX85" fmla="*/ 2544322 w 5308996"/>
                <a:gd name="connsiteY85" fmla="*/ 43284 h 200193"/>
                <a:gd name="connsiteX86" fmla="*/ 2576786 w 5308996"/>
                <a:gd name="connsiteY86" fmla="*/ 21641 h 200193"/>
                <a:gd name="connsiteX87" fmla="*/ 2620071 w 5308996"/>
                <a:gd name="connsiteY87" fmla="*/ 54105 h 200193"/>
                <a:gd name="connsiteX88" fmla="*/ 2641713 w 5308996"/>
                <a:gd name="connsiteY88" fmla="*/ 59516 h 200193"/>
                <a:gd name="connsiteX89" fmla="*/ 2652535 w 5308996"/>
                <a:gd name="connsiteY89" fmla="*/ 70337 h 200193"/>
                <a:gd name="connsiteX90" fmla="*/ 2717462 w 5308996"/>
                <a:gd name="connsiteY90" fmla="*/ 54105 h 200193"/>
                <a:gd name="connsiteX91" fmla="*/ 2728284 w 5308996"/>
                <a:gd name="connsiteY91" fmla="*/ 43284 h 200193"/>
                <a:gd name="connsiteX92" fmla="*/ 2782390 w 5308996"/>
                <a:gd name="connsiteY92" fmla="*/ 37873 h 200193"/>
                <a:gd name="connsiteX93" fmla="*/ 2793212 w 5308996"/>
                <a:gd name="connsiteY93" fmla="*/ 27052 h 200193"/>
                <a:gd name="connsiteX94" fmla="*/ 2798622 w 5308996"/>
                <a:gd name="connsiteY94" fmla="*/ 10820 h 200193"/>
                <a:gd name="connsiteX95" fmla="*/ 2814854 w 5308996"/>
                <a:gd name="connsiteY95" fmla="*/ 16231 h 200193"/>
                <a:gd name="connsiteX96" fmla="*/ 2863550 w 5308996"/>
                <a:gd name="connsiteY96" fmla="*/ 54105 h 200193"/>
                <a:gd name="connsiteX97" fmla="*/ 2901425 w 5308996"/>
                <a:gd name="connsiteY97" fmla="*/ 43284 h 200193"/>
                <a:gd name="connsiteX98" fmla="*/ 2923067 w 5308996"/>
                <a:gd name="connsiteY98" fmla="*/ 48695 h 200193"/>
                <a:gd name="connsiteX99" fmla="*/ 2933889 w 5308996"/>
                <a:gd name="connsiteY99" fmla="*/ 59516 h 200193"/>
                <a:gd name="connsiteX100" fmla="*/ 2987995 w 5308996"/>
                <a:gd name="connsiteY100" fmla="*/ 59516 h 200193"/>
                <a:gd name="connsiteX101" fmla="*/ 3031280 w 5308996"/>
                <a:gd name="connsiteY101" fmla="*/ 37873 h 200193"/>
                <a:gd name="connsiteX102" fmla="*/ 3063744 w 5308996"/>
                <a:gd name="connsiteY102" fmla="*/ 32463 h 200193"/>
                <a:gd name="connsiteX103" fmla="*/ 3096208 w 5308996"/>
                <a:gd name="connsiteY103" fmla="*/ 21641 h 200193"/>
                <a:gd name="connsiteX104" fmla="*/ 3112440 w 5308996"/>
                <a:gd name="connsiteY104" fmla="*/ 16231 h 200193"/>
                <a:gd name="connsiteX105" fmla="*/ 3117851 w 5308996"/>
                <a:gd name="connsiteY105" fmla="*/ 32463 h 200193"/>
                <a:gd name="connsiteX106" fmla="*/ 3199010 w 5308996"/>
                <a:gd name="connsiteY106" fmla="*/ 43284 h 200193"/>
                <a:gd name="connsiteX107" fmla="*/ 3220653 w 5308996"/>
                <a:gd name="connsiteY107" fmla="*/ 48695 h 200193"/>
                <a:gd name="connsiteX108" fmla="*/ 3247706 w 5308996"/>
                <a:gd name="connsiteY108" fmla="*/ 70337 h 200193"/>
                <a:gd name="connsiteX109" fmla="*/ 3323455 w 5308996"/>
                <a:gd name="connsiteY109" fmla="*/ 54105 h 200193"/>
                <a:gd name="connsiteX110" fmla="*/ 3334277 w 5308996"/>
                <a:gd name="connsiteY110" fmla="*/ 43284 h 200193"/>
                <a:gd name="connsiteX111" fmla="*/ 3366741 w 5308996"/>
                <a:gd name="connsiteY111" fmla="*/ 48695 h 200193"/>
                <a:gd name="connsiteX112" fmla="*/ 3382973 w 5308996"/>
                <a:gd name="connsiteY112" fmla="*/ 54105 h 200193"/>
                <a:gd name="connsiteX113" fmla="*/ 3453311 w 5308996"/>
                <a:gd name="connsiteY113" fmla="*/ 48695 h 200193"/>
                <a:gd name="connsiteX114" fmla="*/ 3507418 w 5308996"/>
                <a:gd name="connsiteY114" fmla="*/ 37873 h 200193"/>
                <a:gd name="connsiteX115" fmla="*/ 3523649 w 5308996"/>
                <a:gd name="connsiteY115" fmla="*/ 64927 h 200193"/>
                <a:gd name="connsiteX116" fmla="*/ 3539881 w 5308996"/>
                <a:gd name="connsiteY116" fmla="*/ 59516 h 200193"/>
                <a:gd name="connsiteX117" fmla="*/ 3566935 w 5308996"/>
                <a:gd name="connsiteY117" fmla="*/ 54105 h 200193"/>
                <a:gd name="connsiteX118" fmla="*/ 3658916 w 5308996"/>
                <a:gd name="connsiteY118" fmla="*/ 43284 h 200193"/>
                <a:gd name="connsiteX119" fmla="*/ 3685969 w 5308996"/>
                <a:gd name="connsiteY119" fmla="*/ 48695 h 200193"/>
                <a:gd name="connsiteX120" fmla="*/ 3745486 w 5308996"/>
                <a:gd name="connsiteY120" fmla="*/ 43284 h 200193"/>
                <a:gd name="connsiteX121" fmla="*/ 3761718 w 5308996"/>
                <a:gd name="connsiteY121" fmla="*/ 48695 h 200193"/>
                <a:gd name="connsiteX122" fmla="*/ 3777950 w 5308996"/>
                <a:gd name="connsiteY122" fmla="*/ 59516 h 200193"/>
                <a:gd name="connsiteX123" fmla="*/ 3815825 w 5308996"/>
                <a:gd name="connsiteY123" fmla="*/ 54105 h 200193"/>
                <a:gd name="connsiteX124" fmla="*/ 3880752 w 5308996"/>
                <a:gd name="connsiteY124" fmla="*/ 37873 h 200193"/>
                <a:gd name="connsiteX125" fmla="*/ 3945680 w 5308996"/>
                <a:gd name="connsiteY125" fmla="*/ 43284 h 200193"/>
                <a:gd name="connsiteX126" fmla="*/ 3967323 w 5308996"/>
                <a:gd name="connsiteY126" fmla="*/ 21641 h 200193"/>
                <a:gd name="connsiteX127" fmla="*/ 3999787 w 5308996"/>
                <a:gd name="connsiteY127" fmla="*/ 37873 h 200193"/>
                <a:gd name="connsiteX128" fmla="*/ 4010608 w 5308996"/>
                <a:gd name="connsiteY128" fmla="*/ 48695 h 200193"/>
                <a:gd name="connsiteX129" fmla="*/ 4026840 w 5308996"/>
                <a:gd name="connsiteY129" fmla="*/ 54105 h 200193"/>
                <a:gd name="connsiteX130" fmla="*/ 4070125 w 5308996"/>
                <a:gd name="connsiteY130" fmla="*/ 48695 h 200193"/>
                <a:gd name="connsiteX131" fmla="*/ 4080947 w 5308996"/>
                <a:gd name="connsiteY131" fmla="*/ 37873 h 200193"/>
                <a:gd name="connsiteX132" fmla="*/ 4097178 w 5308996"/>
                <a:gd name="connsiteY132" fmla="*/ 32463 h 200193"/>
                <a:gd name="connsiteX133" fmla="*/ 4118821 w 5308996"/>
                <a:gd name="connsiteY133" fmla="*/ 37873 h 200193"/>
                <a:gd name="connsiteX134" fmla="*/ 4151285 w 5308996"/>
                <a:gd name="connsiteY134" fmla="*/ 59516 h 200193"/>
                <a:gd name="connsiteX135" fmla="*/ 4194570 w 5308996"/>
                <a:gd name="connsiteY135" fmla="*/ 54105 h 200193"/>
                <a:gd name="connsiteX136" fmla="*/ 4227034 w 5308996"/>
                <a:gd name="connsiteY136" fmla="*/ 32463 h 200193"/>
                <a:gd name="connsiteX137" fmla="*/ 4243266 w 5308996"/>
                <a:gd name="connsiteY137" fmla="*/ 37873 h 200193"/>
                <a:gd name="connsiteX138" fmla="*/ 4259498 w 5308996"/>
                <a:gd name="connsiteY138" fmla="*/ 64927 h 200193"/>
                <a:gd name="connsiteX139" fmla="*/ 4313604 w 5308996"/>
                <a:gd name="connsiteY139" fmla="*/ 54105 h 200193"/>
                <a:gd name="connsiteX140" fmla="*/ 4324426 w 5308996"/>
                <a:gd name="connsiteY140" fmla="*/ 43284 h 200193"/>
                <a:gd name="connsiteX141" fmla="*/ 4340658 w 5308996"/>
                <a:gd name="connsiteY141" fmla="*/ 32463 h 200193"/>
                <a:gd name="connsiteX142" fmla="*/ 4351479 w 5308996"/>
                <a:gd name="connsiteY142" fmla="*/ 21641 h 200193"/>
                <a:gd name="connsiteX143" fmla="*/ 4367711 w 5308996"/>
                <a:gd name="connsiteY143" fmla="*/ 16231 h 200193"/>
                <a:gd name="connsiteX144" fmla="*/ 4389354 w 5308996"/>
                <a:gd name="connsiteY144" fmla="*/ 21641 h 200193"/>
                <a:gd name="connsiteX145" fmla="*/ 4400175 w 5308996"/>
                <a:gd name="connsiteY145" fmla="*/ 37873 h 200193"/>
                <a:gd name="connsiteX146" fmla="*/ 4454281 w 5308996"/>
                <a:gd name="connsiteY146" fmla="*/ 32463 h 200193"/>
                <a:gd name="connsiteX147" fmla="*/ 4465103 w 5308996"/>
                <a:gd name="connsiteY147" fmla="*/ 21641 h 200193"/>
                <a:gd name="connsiteX148" fmla="*/ 4497567 w 5308996"/>
                <a:gd name="connsiteY148" fmla="*/ 10820 h 200193"/>
                <a:gd name="connsiteX149" fmla="*/ 4502977 w 5308996"/>
                <a:gd name="connsiteY149" fmla="*/ 27052 h 200193"/>
                <a:gd name="connsiteX150" fmla="*/ 4508388 w 5308996"/>
                <a:gd name="connsiteY150" fmla="*/ 48695 h 200193"/>
                <a:gd name="connsiteX151" fmla="*/ 4524620 w 5308996"/>
                <a:gd name="connsiteY151" fmla="*/ 59516 h 200193"/>
                <a:gd name="connsiteX152" fmla="*/ 4589548 w 5308996"/>
                <a:gd name="connsiteY152" fmla="*/ 43284 h 200193"/>
                <a:gd name="connsiteX153" fmla="*/ 4622012 w 5308996"/>
                <a:gd name="connsiteY153" fmla="*/ 5410 h 200193"/>
                <a:gd name="connsiteX154" fmla="*/ 4649065 w 5308996"/>
                <a:gd name="connsiteY154" fmla="*/ 32463 h 200193"/>
                <a:gd name="connsiteX155" fmla="*/ 4681529 w 5308996"/>
                <a:gd name="connsiteY155" fmla="*/ 27052 h 200193"/>
                <a:gd name="connsiteX156" fmla="*/ 4697761 w 5308996"/>
                <a:gd name="connsiteY156" fmla="*/ 16231 h 200193"/>
                <a:gd name="connsiteX157" fmla="*/ 4730225 w 5308996"/>
                <a:gd name="connsiteY157" fmla="*/ 5410 h 200193"/>
                <a:gd name="connsiteX158" fmla="*/ 4746457 w 5308996"/>
                <a:gd name="connsiteY158" fmla="*/ 16231 h 200193"/>
                <a:gd name="connsiteX159" fmla="*/ 4762689 w 5308996"/>
                <a:gd name="connsiteY159" fmla="*/ 32463 h 200193"/>
                <a:gd name="connsiteX160" fmla="*/ 4778920 w 5308996"/>
                <a:gd name="connsiteY160" fmla="*/ 37873 h 200193"/>
                <a:gd name="connsiteX161" fmla="*/ 4811384 w 5308996"/>
                <a:gd name="connsiteY161" fmla="*/ 27052 h 200193"/>
                <a:gd name="connsiteX162" fmla="*/ 4822206 w 5308996"/>
                <a:gd name="connsiteY162" fmla="*/ 16231 h 200193"/>
                <a:gd name="connsiteX163" fmla="*/ 4838438 w 5308996"/>
                <a:gd name="connsiteY163" fmla="*/ 10820 h 200193"/>
                <a:gd name="connsiteX164" fmla="*/ 4935829 w 5308996"/>
                <a:gd name="connsiteY164" fmla="*/ 27052 h 200193"/>
                <a:gd name="connsiteX165" fmla="*/ 4941240 w 5308996"/>
                <a:gd name="connsiteY165" fmla="*/ 43284 h 200193"/>
                <a:gd name="connsiteX166" fmla="*/ 4957472 w 5308996"/>
                <a:gd name="connsiteY166" fmla="*/ 54105 h 200193"/>
                <a:gd name="connsiteX167" fmla="*/ 4984525 w 5308996"/>
                <a:gd name="connsiteY167" fmla="*/ 70337 h 200193"/>
                <a:gd name="connsiteX168" fmla="*/ 5006168 w 5308996"/>
                <a:gd name="connsiteY168" fmla="*/ 64927 h 200193"/>
                <a:gd name="connsiteX169" fmla="*/ 5016989 w 5308996"/>
                <a:gd name="connsiteY169" fmla="*/ 32463 h 200193"/>
                <a:gd name="connsiteX170" fmla="*/ 5054864 w 5308996"/>
                <a:gd name="connsiteY170" fmla="*/ 48695 h 200193"/>
                <a:gd name="connsiteX171" fmla="*/ 5087328 w 5308996"/>
                <a:gd name="connsiteY171" fmla="*/ 59516 h 200193"/>
                <a:gd name="connsiteX172" fmla="*/ 5136023 w 5308996"/>
                <a:gd name="connsiteY172" fmla="*/ 64927 h 200193"/>
                <a:gd name="connsiteX173" fmla="*/ 5163077 w 5308996"/>
                <a:gd name="connsiteY173" fmla="*/ 81159 h 200193"/>
                <a:gd name="connsiteX174" fmla="*/ 5168487 w 5308996"/>
                <a:gd name="connsiteY174" fmla="*/ 64927 h 200193"/>
                <a:gd name="connsiteX175" fmla="*/ 5206362 w 5308996"/>
                <a:gd name="connsiteY175" fmla="*/ 75748 h 200193"/>
                <a:gd name="connsiteX176" fmla="*/ 5217183 w 5308996"/>
                <a:gd name="connsiteY176" fmla="*/ 91980 h 200193"/>
                <a:gd name="connsiteX177" fmla="*/ 5228004 w 5308996"/>
                <a:gd name="connsiteY177" fmla="*/ 59516 h 200193"/>
                <a:gd name="connsiteX178" fmla="*/ 5233415 w 5308996"/>
                <a:gd name="connsiteY178" fmla="*/ 43284 h 200193"/>
                <a:gd name="connsiteX179" fmla="*/ 5249647 w 5308996"/>
                <a:gd name="connsiteY179" fmla="*/ 48695 h 200193"/>
                <a:gd name="connsiteX180" fmla="*/ 5265879 w 5308996"/>
                <a:gd name="connsiteY180" fmla="*/ 81159 h 200193"/>
                <a:gd name="connsiteX181" fmla="*/ 5276700 w 5308996"/>
                <a:gd name="connsiteY181" fmla="*/ 97391 h 200193"/>
                <a:gd name="connsiteX182" fmla="*/ 5282111 w 5308996"/>
                <a:gd name="connsiteY182" fmla="*/ 113623 h 200193"/>
                <a:gd name="connsiteX183" fmla="*/ 5292932 w 5308996"/>
                <a:gd name="connsiteY183" fmla="*/ 129854 h 200193"/>
                <a:gd name="connsiteX184" fmla="*/ 5265033 w 5308996"/>
                <a:gd name="connsiteY184" fmla="*/ 183168 h 200193"/>
                <a:gd name="connsiteX185" fmla="*/ 4808776 w 5308996"/>
                <a:gd name="connsiteY185" fmla="*/ 178550 h 200193"/>
                <a:gd name="connsiteX186" fmla="*/ 1316 w 5308996"/>
                <a:gd name="connsiteY186" fmla="*/ 200193 h 200193"/>
                <a:gd name="connsiteX187" fmla="*/ 17548 w 5308996"/>
                <a:gd name="connsiteY187" fmla="*/ 189372 h 200193"/>
                <a:gd name="connsiteX188" fmla="*/ 22958 w 5308996"/>
                <a:gd name="connsiteY188" fmla="*/ 173140 h 200193"/>
                <a:gd name="connsiteX189" fmla="*/ 12137 w 5308996"/>
                <a:gd name="connsiteY189" fmla="*/ 156908 h 200193"/>
                <a:gd name="connsiteX0" fmla="*/ 12137 w 5308996"/>
                <a:gd name="connsiteY0" fmla="*/ 156908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188" fmla="*/ 12137 w 5308996"/>
                <a:gd name="connsiteY188" fmla="*/ 156908 h 200193"/>
                <a:gd name="connsiteX0" fmla="*/ 22958 w 5308996"/>
                <a:gd name="connsiteY0" fmla="*/ 173140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0" fmla="*/ 17548 w 5308996"/>
                <a:gd name="connsiteY0" fmla="*/ 189372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0" fmla="*/ 348389 w 5656069"/>
                <a:gd name="connsiteY0" fmla="*/ 200193 h 200193"/>
                <a:gd name="connsiteX1" fmla="*/ 375442 w 5656069"/>
                <a:gd name="connsiteY1" fmla="*/ 43284 h 200193"/>
                <a:gd name="connsiteX2" fmla="*/ 380853 w 5656069"/>
                <a:gd name="connsiteY2" fmla="*/ 27052 h 200193"/>
                <a:gd name="connsiteX3" fmla="*/ 386263 w 5656069"/>
                <a:gd name="connsiteY3" fmla="*/ 5410 h 200193"/>
                <a:gd name="connsiteX4" fmla="*/ 440370 w 5656069"/>
                <a:gd name="connsiteY4" fmla="*/ 43284 h 200193"/>
                <a:gd name="connsiteX5" fmla="*/ 467423 w 5656069"/>
                <a:gd name="connsiteY5" fmla="*/ 75748 h 200193"/>
                <a:gd name="connsiteX6" fmla="*/ 483655 w 5656069"/>
                <a:gd name="connsiteY6" fmla="*/ 70337 h 200193"/>
                <a:gd name="connsiteX7" fmla="*/ 510708 w 5656069"/>
                <a:gd name="connsiteY7" fmla="*/ 54105 h 200193"/>
                <a:gd name="connsiteX8" fmla="*/ 543172 w 5656069"/>
                <a:gd name="connsiteY8" fmla="*/ 70337 h 200193"/>
                <a:gd name="connsiteX9" fmla="*/ 564815 w 5656069"/>
                <a:gd name="connsiteY9" fmla="*/ 64927 h 200193"/>
                <a:gd name="connsiteX10" fmla="*/ 597279 w 5656069"/>
                <a:gd name="connsiteY10" fmla="*/ 48695 h 200193"/>
                <a:gd name="connsiteX11" fmla="*/ 651385 w 5656069"/>
                <a:gd name="connsiteY11" fmla="*/ 64927 h 200193"/>
                <a:gd name="connsiteX12" fmla="*/ 667617 w 5656069"/>
                <a:gd name="connsiteY12" fmla="*/ 70337 h 200193"/>
                <a:gd name="connsiteX13" fmla="*/ 683849 w 5656069"/>
                <a:gd name="connsiteY13" fmla="*/ 81159 h 200193"/>
                <a:gd name="connsiteX14" fmla="*/ 743366 w 5656069"/>
                <a:gd name="connsiteY14" fmla="*/ 81159 h 200193"/>
                <a:gd name="connsiteX15" fmla="*/ 797473 w 5656069"/>
                <a:gd name="connsiteY15" fmla="*/ 81159 h 200193"/>
                <a:gd name="connsiteX16" fmla="*/ 851579 w 5656069"/>
                <a:gd name="connsiteY16" fmla="*/ 70337 h 200193"/>
                <a:gd name="connsiteX17" fmla="*/ 862401 w 5656069"/>
                <a:gd name="connsiteY17" fmla="*/ 59516 h 200193"/>
                <a:gd name="connsiteX18" fmla="*/ 878633 w 5656069"/>
                <a:gd name="connsiteY18" fmla="*/ 64927 h 200193"/>
                <a:gd name="connsiteX19" fmla="*/ 905686 w 5656069"/>
                <a:gd name="connsiteY19" fmla="*/ 70337 h 200193"/>
                <a:gd name="connsiteX20" fmla="*/ 932739 w 5656069"/>
                <a:gd name="connsiteY20" fmla="*/ 64927 h 200193"/>
                <a:gd name="connsiteX21" fmla="*/ 948971 w 5656069"/>
                <a:gd name="connsiteY21" fmla="*/ 59516 h 200193"/>
                <a:gd name="connsiteX22" fmla="*/ 965203 w 5656069"/>
                <a:gd name="connsiteY22" fmla="*/ 70337 h 200193"/>
                <a:gd name="connsiteX23" fmla="*/ 976024 w 5656069"/>
                <a:gd name="connsiteY23" fmla="*/ 86569 h 200193"/>
                <a:gd name="connsiteX24" fmla="*/ 1030131 w 5656069"/>
                <a:gd name="connsiteY24" fmla="*/ 86569 h 200193"/>
                <a:gd name="connsiteX25" fmla="*/ 1046363 w 5656069"/>
                <a:gd name="connsiteY25" fmla="*/ 75748 h 200193"/>
                <a:gd name="connsiteX26" fmla="*/ 1078827 w 5656069"/>
                <a:gd name="connsiteY26" fmla="*/ 86569 h 200193"/>
                <a:gd name="connsiteX27" fmla="*/ 1089648 w 5656069"/>
                <a:gd name="connsiteY27" fmla="*/ 97391 h 200193"/>
                <a:gd name="connsiteX28" fmla="*/ 1127522 w 5656069"/>
                <a:gd name="connsiteY28" fmla="*/ 97391 h 200193"/>
                <a:gd name="connsiteX29" fmla="*/ 1143754 w 5656069"/>
                <a:gd name="connsiteY29" fmla="*/ 86569 h 200193"/>
                <a:gd name="connsiteX30" fmla="*/ 1159986 w 5656069"/>
                <a:gd name="connsiteY30" fmla="*/ 64927 h 200193"/>
                <a:gd name="connsiteX31" fmla="*/ 1176218 w 5656069"/>
                <a:gd name="connsiteY31" fmla="*/ 59516 h 200193"/>
                <a:gd name="connsiteX32" fmla="*/ 1192450 w 5656069"/>
                <a:gd name="connsiteY32" fmla="*/ 70337 h 200193"/>
                <a:gd name="connsiteX33" fmla="*/ 1224914 w 5656069"/>
                <a:gd name="connsiteY33" fmla="*/ 81159 h 200193"/>
                <a:gd name="connsiteX34" fmla="*/ 1268199 w 5656069"/>
                <a:gd name="connsiteY34" fmla="*/ 75748 h 200193"/>
                <a:gd name="connsiteX35" fmla="*/ 1284431 w 5656069"/>
                <a:gd name="connsiteY35" fmla="*/ 70337 h 200193"/>
                <a:gd name="connsiteX36" fmla="*/ 1273610 w 5656069"/>
                <a:gd name="connsiteY36" fmla="*/ 54105 h 200193"/>
                <a:gd name="connsiteX37" fmla="*/ 1300663 w 5656069"/>
                <a:gd name="connsiteY37" fmla="*/ 59516 h 200193"/>
                <a:gd name="connsiteX38" fmla="*/ 1381823 w 5656069"/>
                <a:gd name="connsiteY38" fmla="*/ 64927 h 200193"/>
                <a:gd name="connsiteX39" fmla="*/ 1441340 w 5656069"/>
                <a:gd name="connsiteY39" fmla="*/ 81159 h 200193"/>
                <a:gd name="connsiteX40" fmla="*/ 1452162 w 5656069"/>
                <a:gd name="connsiteY40" fmla="*/ 70337 h 200193"/>
                <a:gd name="connsiteX41" fmla="*/ 1468393 w 5656069"/>
                <a:gd name="connsiteY41" fmla="*/ 75748 h 200193"/>
                <a:gd name="connsiteX42" fmla="*/ 1490036 w 5656069"/>
                <a:gd name="connsiteY42" fmla="*/ 81159 h 200193"/>
                <a:gd name="connsiteX43" fmla="*/ 1549553 w 5656069"/>
                <a:gd name="connsiteY43" fmla="*/ 75748 h 200193"/>
                <a:gd name="connsiteX44" fmla="*/ 1565785 w 5656069"/>
                <a:gd name="connsiteY44" fmla="*/ 70337 h 200193"/>
                <a:gd name="connsiteX45" fmla="*/ 1598249 w 5656069"/>
                <a:gd name="connsiteY45" fmla="*/ 86569 h 200193"/>
                <a:gd name="connsiteX46" fmla="*/ 1641534 w 5656069"/>
                <a:gd name="connsiteY46" fmla="*/ 81159 h 200193"/>
                <a:gd name="connsiteX47" fmla="*/ 1657766 w 5656069"/>
                <a:gd name="connsiteY47" fmla="*/ 75748 h 200193"/>
                <a:gd name="connsiteX48" fmla="*/ 1679409 w 5656069"/>
                <a:gd name="connsiteY48" fmla="*/ 54105 h 200193"/>
                <a:gd name="connsiteX49" fmla="*/ 1717283 w 5656069"/>
                <a:gd name="connsiteY49" fmla="*/ 54105 h 200193"/>
                <a:gd name="connsiteX50" fmla="*/ 1738926 w 5656069"/>
                <a:gd name="connsiteY50" fmla="*/ 32463 h 200193"/>
                <a:gd name="connsiteX51" fmla="*/ 1809264 w 5656069"/>
                <a:gd name="connsiteY51" fmla="*/ 21641 h 200193"/>
                <a:gd name="connsiteX52" fmla="*/ 1830907 w 5656069"/>
                <a:gd name="connsiteY52" fmla="*/ 16231 h 200193"/>
                <a:gd name="connsiteX53" fmla="*/ 1852550 w 5656069"/>
                <a:gd name="connsiteY53" fmla="*/ 37873 h 200193"/>
                <a:gd name="connsiteX54" fmla="*/ 1857960 w 5656069"/>
                <a:gd name="connsiteY54" fmla="*/ 59516 h 200193"/>
                <a:gd name="connsiteX55" fmla="*/ 1928299 w 5656069"/>
                <a:gd name="connsiteY55" fmla="*/ 64927 h 200193"/>
                <a:gd name="connsiteX56" fmla="*/ 1960763 w 5656069"/>
                <a:gd name="connsiteY56" fmla="*/ 75748 h 200193"/>
                <a:gd name="connsiteX57" fmla="*/ 1976995 w 5656069"/>
                <a:gd name="connsiteY57" fmla="*/ 86569 h 200193"/>
                <a:gd name="connsiteX58" fmla="*/ 1998637 w 5656069"/>
                <a:gd name="connsiteY58" fmla="*/ 91980 h 200193"/>
                <a:gd name="connsiteX59" fmla="*/ 2047333 w 5656069"/>
                <a:gd name="connsiteY59" fmla="*/ 86569 h 200193"/>
                <a:gd name="connsiteX60" fmla="*/ 2058154 w 5656069"/>
                <a:gd name="connsiteY60" fmla="*/ 70337 h 200193"/>
                <a:gd name="connsiteX61" fmla="*/ 2068976 w 5656069"/>
                <a:gd name="connsiteY61" fmla="*/ 59516 h 200193"/>
                <a:gd name="connsiteX62" fmla="*/ 2085208 w 5656069"/>
                <a:gd name="connsiteY62" fmla="*/ 64927 h 200193"/>
                <a:gd name="connsiteX63" fmla="*/ 2096029 w 5656069"/>
                <a:gd name="connsiteY63" fmla="*/ 81159 h 200193"/>
                <a:gd name="connsiteX64" fmla="*/ 2128493 w 5656069"/>
                <a:gd name="connsiteY64" fmla="*/ 91980 h 200193"/>
                <a:gd name="connsiteX65" fmla="*/ 2160957 w 5656069"/>
                <a:gd name="connsiteY65" fmla="*/ 86569 h 200193"/>
                <a:gd name="connsiteX66" fmla="*/ 2177189 w 5656069"/>
                <a:gd name="connsiteY66" fmla="*/ 81159 h 200193"/>
                <a:gd name="connsiteX67" fmla="*/ 2263759 w 5656069"/>
                <a:gd name="connsiteY67" fmla="*/ 75748 h 200193"/>
                <a:gd name="connsiteX68" fmla="*/ 2301634 w 5656069"/>
                <a:gd name="connsiteY68" fmla="*/ 86569 h 200193"/>
                <a:gd name="connsiteX69" fmla="*/ 2366562 w 5656069"/>
                <a:gd name="connsiteY69" fmla="*/ 81159 h 200193"/>
                <a:gd name="connsiteX70" fmla="*/ 2393615 w 5656069"/>
                <a:gd name="connsiteY70" fmla="*/ 64927 h 200193"/>
                <a:gd name="connsiteX71" fmla="*/ 2415257 w 5656069"/>
                <a:gd name="connsiteY71" fmla="*/ 37873 h 200193"/>
                <a:gd name="connsiteX72" fmla="*/ 2426079 w 5656069"/>
                <a:gd name="connsiteY72" fmla="*/ 27052 h 200193"/>
                <a:gd name="connsiteX73" fmla="*/ 2436900 w 5656069"/>
                <a:gd name="connsiteY73" fmla="*/ 43284 h 200193"/>
                <a:gd name="connsiteX74" fmla="*/ 2469364 w 5656069"/>
                <a:gd name="connsiteY74" fmla="*/ 59516 h 200193"/>
                <a:gd name="connsiteX75" fmla="*/ 2518060 w 5656069"/>
                <a:gd name="connsiteY75" fmla="*/ 54105 h 200193"/>
                <a:gd name="connsiteX76" fmla="*/ 2534292 w 5656069"/>
                <a:gd name="connsiteY76" fmla="*/ 48695 h 200193"/>
                <a:gd name="connsiteX77" fmla="*/ 2620862 w 5656069"/>
                <a:gd name="connsiteY77" fmla="*/ 59516 h 200193"/>
                <a:gd name="connsiteX78" fmla="*/ 2669558 w 5656069"/>
                <a:gd name="connsiteY78" fmla="*/ 54105 h 200193"/>
                <a:gd name="connsiteX79" fmla="*/ 2712843 w 5656069"/>
                <a:gd name="connsiteY79" fmla="*/ 48695 h 200193"/>
                <a:gd name="connsiteX80" fmla="*/ 2756128 w 5656069"/>
                <a:gd name="connsiteY80" fmla="*/ 43284 h 200193"/>
                <a:gd name="connsiteX81" fmla="*/ 2772360 w 5656069"/>
                <a:gd name="connsiteY81" fmla="*/ 54105 h 200193"/>
                <a:gd name="connsiteX82" fmla="*/ 2788592 w 5656069"/>
                <a:gd name="connsiteY82" fmla="*/ 59516 h 200193"/>
                <a:gd name="connsiteX83" fmla="*/ 2875163 w 5656069"/>
                <a:gd name="connsiteY83" fmla="*/ 54105 h 200193"/>
                <a:gd name="connsiteX84" fmla="*/ 2891395 w 5656069"/>
                <a:gd name="connsiteY84" fmla="*/ 43284 h 200193"/>
                <a:gd name="connsiteX85" fmla="*/ 2923859 w 5656069"/>
                <a:gd name="connsiteY85" fmla="*/ 21641 h 200193"/>
                <a:gd name="connsiteX86" fmla="*/ 2967144 w 5656069"/>
                <a:gd name="connsiteY86" fmla="*/ 54105 h 200193"/>
                <a:gd name="connsiteX87" fmla="*/ 2988786 w 5656069"/>
                <a:gd name="connsiteY87" fmla="*/ 59516 h 200193"/>
                <a:gd name="connsiteX88" fmla="*/ 2999608 w 5656069"/>
                <a:gd name="connsiteY88" fmla="*/ 70337 h 200193"/>
                <a:gd name="connsiteX89" fmla="*/ 3064535 w 5656069"/>
                <a:gd name="connsiteY89" fmla="*/ 54105 h 200193"/>
                <a:gd name="connsiteX90" fmla="*/ 3075357 w 5656069"/>
                <a:gd name="connsiteY90" fmla="*/ 43284 h 200193"/>
                <a:gd name="connsiteX91" fmla="*/ 3129463 w 5656069"/>
                <a:gd name="connsiteY91" fmla="*/ 37873 h 200193"/>
                <a:gd name="connsiteX92" fmla="*/ 3140285 w 5656069"/>
                <a:gd name="connsiteY92" fmla="*/ 27052 h 200193"/>
                <a:gd name="connsiteX93" fmla="*/ 3145695 w 5656069"/>
                <a:gd name="connsiteY93" fmla="*/ 10820 h 200193"/>
                <a:gd name="connsiteX94" fmla="*/ 3161927 w 5656069"/>
                <a:gd name="connsiteY94" fmla="*/ 16231 h 200193"/>
                <a:gd name="connsiteX95" fmla="*/ 3210623 w 5656069"/>
                <a:gd name="connsiteY95" fmla="*/ 54105 h 200193"/>
                <a:gd name="connsiteX96" fmla="*/ 3248498 w 5656069"/>
                <a:gd name="connsiteY96" fmla="*/ 43284 h 200193"/>
                <a:gd name="connsiteX97" fmla="*/ 3270140 w 5656069"/>
                <a:gd name="connsiteY97" fmla="*/ 48695 h 200193"/>
                <a:gd name="connsiteX98" fmla="*/ 3280962 w 5656069"/>
                <a:gd name="connsiteY98" fmla="*/ 59516 h 200193"/>
                <a:gd name="connsiteX99" fmla="*/ 3335068 w 5656069"/>
                <a:gd name="connsiteY99" fmla="*/ 59516 h 200193"/>
                <a:gd name="connsiteX100" fmla="*/ 3378353 w 5656069"/>
                <a:gd name="connsiteY100" fmla="*/ 37873 h 200193"/>
                <a:gd name="connsiteX101" fmla="*/ 3410817 w 5656069"/>
                <a:gd name="connsiteY101" fmla="*/ 32463 h 200193"/>
                <a:gd name="connsiteX102" fmla="*/ 3443281 w 5656069"/>
                <a:gd name="connsiteY102" fmla="*/ 21641 h 200193"/>
                <a:gd name="connsiteX103" fmla="*/ 3459513 w 5656069"/>
                <a:gd name="connsiteY103" fmla="*/ 16231 h 200193"/>
                <a:gd name="connsiteX104" fmla="*/ 3464924 w 5656069"/>
                <a:gd name="connsiteY104" fmla="*/ 32463 h 200193"/>
                <a:gd name="connsiteX105" fmla="*/ 3546083 w 5656069"/>
                <a:gd name="connsiteY105" fmla="*/ 43284 h 200193"/>
                <a:gd name="connsiteX106" fmla="*/ 3567726 w 5656069"/>
                <a:gd name="connsiteY106" fmla="*/ 48695 h 200193"/>
                <a:gd name="connsiteX107" fmla="*/ 3594779 w 5656069"/>
                <a:gd name="connsiteY107" fmla="*/ 70337 h 200193"/>
                <a:gd name="connsiteX108" fmla="*/ 3670528 w 5656069"/>
                <a:gd name="connsiteY108" fmla="*/ 54105 h 200193"/>
                <a:gd name="connsiteX109" fmla="*/ 3681350 w 5656069"/>
                <a:gd name="connsiteY109" fmla="*/ 43284 h 200193"/>
                <a:gd name="connsiteX110" fmla="*/ 3713814 w 5656069"/>
                <a:gd name="connsiteY110" fmla="*/ 48695 h 200193"/>
                <a:gd name="connsiteX111" fmla="*/ 3730046 w 5656069"/>
                <a:gd name="connsiteY111" fmla="*/ 54105 h 200193"/>
                <a:gd name="connsiteX112" fmla="*/ 3800384 w 5656069"/>
                <a:gd name="connsiteY112" fmla="*/ 48695 h 200193"/>
                <a:gd name="connsiteX113" fmla="*/ 3854491 w 5656069"/>
                <a:gd name="connsiteY113" fmla="*/ 37873 h 200193"/>
                <a:gd name="connsiteX114" fmla="*/ 3870722 w 5656069"/>
                <a:gd name="connsiteY114" fmla="*/ 64927 h 200193"/>
                <a:gd name="connsiteX115" fmla="*/ 3886954 w 5656069"/>
                <a:gd name="connsiteY115" fmla="*/ 59516 h 200193"/>
                <a:gd name="connsiteX116" fmla="*/ 3914008 w 5656069"/>
                <a:gd name="connsiteY116" fmla="*/ 54105 h 200193"/>
                <a:gd name="connsiteX117" fmla="*/ 4005989 w 5656069"/>
                <a:gd name="connsiteY117" fmla="*/ 43284 h 200193"/>
                <a:gd name="connsiteX118" fmla="*/ 4033042 w 5656069"/>
                <a:gd name="connsiteY118" fmla="*/ 48695 h 200193"/>
                <a:gd name="connsiteX119" fmla="*/ 4092559 w 5656069"/>
                <a:gd name="connsiteY119" fmla="*/ 43284 h 200193"/>
                <a:gd name="connsiteX120" fmla="*/ 4108791 w 5656069"/>
                <a:gd name="connsiteY120" fmla="*/ 48695 h 200193"/>
                <a:gd name="connsiteX121" fmla="*/ 4125023 w 5656069"/>
                <a:gd name="connsiteY121" fmla="*/ 59516 h 200193"/>
                <a:gd name="connsiteX122" fmla="*/ 4162898 w 5656069"/>
                <a:gd name="connsiteY122" fmla="*/ 54105 h 200193"/>
                <a:gd name="connsiteX123" fmla="*/ 4227825 w 5656069"/>
                <a:gd name="connsiteY123" fmla="*/ 37873 h 200193"/>
                <a:gd name="connsiteX124" fmla="*/ 4292753 w 5656069"/>
                <a:gd name="connsiteY124" fmla="*/ 43284 h 200193"/>
                <a:gd name="connsiteX125" fmla="*/ 4314396 w 5656069"/>
                <a:gd name="connsiteY125" fmla="*/ 21641 h 200193"/>
                <a:gd name="connsiteX126" fmla="*/ 4346860 w 5656069"/>
                <a:gd name="connsiteY126" fmla="*/ 37873 h 200193"/>
                <a:gd name="connsiteX127" fmla="*/ 4357681 w 5656069"/>
                <a:gd name="connsiteY127" fmla="*/ 48695 h 200193"/>
                <a:gd name="connsiteX128" fmla="*/ 4373913 w 5656069"/>
                <a:gd name="connsiteY128" fmla="*/ 54105 h 200193"/>
                <a:gd name="connsiteX129" fmla="*/ 4417198 w 5656069"/>
                <a:gd name="connsiteY129" fmla="*/ 48695 h 200193"/>
                <a:gd name="connsiteX130" fmla="*/ 4428020 w 5656069"/>
                <a:gd name="connsiteY130" fmla="*/ 37873 h 200193"/>
                <a:gd name="connsiteX131" fmla="*/ 4444251 w 5656069"/>
                <a:gd name="connsiteY131" fmla="*/ 32463 h 200193"/>
                <a:gd name="connsiteX132" fmla="*/ 4465894 w 5656069"/>
                <a:gd name="connsiteY132" fmla="*/ 37873 h 200193"/>
                <a:gd name="connsiteX133" fmla="*/ 4498358 w 5656069"/>
                <a:gd name="connsiteY133" fmla="*/ 59516 h 200193"/>
                <a:gd name="connsiteX134" fmla="*/ 4541643 w 5656069"/>
                <a:gd name="connsiteY134" fmla="*/ 54105 h 200193"/>
                <a:gd name="connsiteX135" fmla="*/ 4574107 w 5656069"/>
                <a:gd name="connsiteY135" fmla="*/ 32463 h 200193"/>
                <a:gd name="connsiteX136" fmla="*/ 4590339 w 5656069"/>
                <a:gd name="connsiteY136" fmla="*/ 37873 h 200193"/>
                <a:gd name="connsiteX137" fmla="*/ 4606571 w 5656069"/>
                <a:gd name="connsiteY137" fmla="*/ 64927 h 200193"/>
                <a:gd name="connsiteX138" fmla="*/ 4660677 w 5656069"/>
                <a:gd name="connsiteY138" fmla="*/ 54105 h 200193"/>
                <a:gd name="connsiteX139" fmla="*/ 4671499 w 5656069"/>
                <a:gd name="connsiteY139" fmla="*/ 43284 h 200193"/>
                <a:gd name="connsiteX140" fmla="*/ 4687731 w 5656069"/>
                <a:gd name="connsiteY140" fmla="*/ 32463 h 200193"/>
                <a:gd name="connsiteX141" fmla="*/ 4698552 w 5656069"/>
                <a:gd name="connsiteY141" fmla="*/ 21641 h 200193"/>
                <a:gd name="connsiteX142" fmla="*/ 4714784 w 5656069"/>
                <a:gd name="connsiteY142" fmla="*/ 16231 h 200193"/>
                <a:gd name="connsiteX143" fmla="*/ 4736427 w 5656069"/>
                <a:gd name="connsiteY143" fmla="*/ 21641 h 200193"/>
                <a:gd name="connsiteX144" fmla="*/ 4747248 w 5656069"/>
                <a:gd name="connsiteY144" fmla="*/ 37873 h 200193"/>
                <a:gd name="connsiteX145" fmla="*/ 4801354 w 5656069"/>
                <a:gd name="connsiteY145" fmla="*/ 32463 h 200193"/>
                <a:gd name="connsiteX146" fmla="*/ 4812176 w 5656069"/>
                <a:gd name="connsiteY146" fmla="*/ 21641 h 200193"/>
                <a:gd name="connsiteX147" fmla="*/ 4844640 w 5656069"/>
                <a:gd name="connsiteY147" fmla="*/ 10820 h 200193"/>
                <a:gd name="connsiteX148" fmla="*/ 4850050 w 5656069"/>
                <a:gd name="connsiteY148" fmla="*/ 27052 h 200193"/>
                <a:gd name="connsiteX149" fmla="*/ 4855461 w 5656069"/>
                <a:gd name="connsiteY149" fmla="*/ 48695 h 200193"/>
                <a:gd name="connsiteX150" fmla="*/ 4871693 w 5656069"/>
                <a:gd name="connsiteY150" fmla="*/ 59516 h 200193"/>
                <a:gd name="connsiteX151" fmla="*/ 4936621 w 5656069"/>
                <a:gd name="connsiteY151" fmla="*/ 43284 h 200193"/>
                <a:gd name="connsiteX152" fmla="*/ 4969085 w 5656069"/>
                <a:gd name="connsiteY152" fmla="*/ 5410 h 200193"/>
                <a:gd name="connsiteX153" fmla="*/ 4996138 w 5656069"/>
                <a:gd name="connsiteY153" fmla="*/ 32463 h 200193"/>
                <a:gd name="connsiteX154" fmla="*/ 5028602 w 5656069"/>
                <a:gd name="connsiteY154" fmla="*/ 27052 h 200193"/>
                <a:gd name="connsiteX155" fmla="*/ 5044834 w 5656069"/>
                <a:gd name="connsiteY155" fmla="*/ 16231 h 200193"/>
                <a:gd name="connsiteX156" fmla="*/ 5077298 w 5656069"/>
                <a:gd name="connsiteY156" fmla="*/ 5410 h 200193"/>
                <a:gd name="connsiteX157" fmla="*/ 5093530 w 5656069"/>
                <a:gd name="connsiteY157" fmla="*/ 16231 h 200193"/>
                <a:gd name="connsiteX158" fmla="*/ 5109762 w 5656069"/>
                <a:gd name="connsiteY158" fmla="*/ 32463 h 200193"/>
                <a:gd name="connsiteX159" fmla="*/ 5125993 w 5656069"/>
                <a:gd name="connsiteY159" fmla="*/ 37873 h 200193"/>
                <a:gd name="connsiteX160" fmla="*/ 5158457 w 5656069"/>
                <a:gd name="connsiteY160" fmla="*/ 27052 h 200193"/>
                <a:gd name="connsiteX161" fmla="*/ 5169279 w 5656069"/>
                <a:gd name="connsiteY161" fmla="*/ 16231 h 200193"/>
                <a:gd name="connsiteX162" fmla="*/ 5185511 w 5656069"/>
                <a:gd name="connsiteY162" fmla="*/ 10820 h 200193"/>
                <a:gd name="connsiteX163" fmla="*/ 5282902 w 5656069"/>
                <a:gd name="connsiteY163" fmla="*/ 27052 h 200193"/>
                <a:gd name="connsiteX164" fmla="*/ 5288313 w 5656069"/>
                <a:gd name="connsiteY164" fmla="*/ 43284 h 200193"/>
                <a:gd name="connsiteX165" fmla="*/ 5304545 w 5656069"/>
                <a:gd name="connsiteY165" fmla="*/ 54105 h 200193"/>
                <a:gd name="connsiteX166" fmla="*/ 5331598 w 5656069"/>
                <a:gd name="connsiteY166" fmla="*/ 70337 h 200193"/>
                <a:gd name="connsiteX167" fmla="*/ 5353241 w 5656069"/>
                <a:gd name="connsiteY167" fmla="*/ 64927 h 200193"/>
                <a:gd name="connsiteX168" fmla="*/ 5364062 w 5656069"/>
                <a:gd name="connsiteY168" fmla="*/ 32463 h 200193"/>
                <a:gd name="connsiteX169" fmla="*/ 5401937 w 5656069"/>
                <a:gd name="connsiteY169" fmla="*/ 48695 h 200193"/>
                <a:gd name="connsiteX170" fmla="*/ 5434401 w 5656069"/>
                <a:gd name="connsiteY170" fmla="*/ 59516 h 200193"/>
                <a:gd name="connsiteX171" fmla="*/ 5483096 w 5656069"/>
                <a:gd name="connsiteY171" fmla="*/ 64927 h 200193"/>
                <a:gd name="connsiteX172" fmla="*/ 5510150 w 5656069"/>
                <a:gd name="connsiteY172" fmla="*/ 81159 h 200193"/>
                <a:gd name="connsiteX173" fmla="*/ 5515560 w 5656069"/>
                <a:gd name="connsiteY173" fmla="*/ 64927 h 200193"/>
                <a:gd name="connsiteX174" fmla="*/ 5553435 w 5656069"/>
                <a:gd name="connsiteY174" fmla="*/ 75748 h 200193"/>
                <a:gd name="connsiteX175" fmla="*/ 5564256 w 5656069"/>
                <a:gd name="connsiteY175" fmla="*/ 91980 h 200193"/>
                <a:gd name="connsiteX176" fmla="*/ 5575077 w 5656069"/>
                <a:gd name="connsiteY176" fmla="*/ 59516 h 200193"/>
                <a:gd name="connsiteX177" fmla="*/ 5580488 w 5656069"/>
                <a:gd name="connsiteY177" fmla="*/ 43284 h 200193"/>
                <a:gd name="connsiteX178" fmla="*/ 5596720 w 5656069"/>
                <a:gd name="connsiteY178" fmla="*/ 48695 h 200193"/>
                <a:gd name="connsiteX179" fmla="*/ 5612952 w 5656069"/>
                <a:gd name="connsiteY179" fmla="*/ 81159 h 200193"/>
                <a:gd name="connsiteX180" fmla="*/ 5623773 w 5656069"/>
                <a:gd name="connsiteY180" fmla="*/ 97391 h 200193"/>
                <a:gd name="connsiteX181" fmla="*/ 5629184 w 5656069"/>
                <a:gd name="connsiteY181" fmla="*/ 113623 h 200193"/>
                <a:gd name="connsiteX182" fmla="*/ 5640005 w 5656069"/>
                <a:gd name="connsiteY182" fmla="*/ 129854 h 200193"/>
                <a:gd name="connsiteX183" fmla="*/ 5612106 w 5656069"/>
                <a:gd name="connsiteY183" fmla="*/ 183168 h 200193"/>
                <a:gd name="connsiteX184" fmla="*/ 5155849 w 5656069"/>
                <a:gd name="connsiteY184" fmla="*/ 178550 h 200193"/>
                <a:gd name="connsiteX185" fmla="*/ 348389 w 5656069"/>
                <a:gd name="connsiteY185" fmla="*/ 200193 h 200193"/>
                <a:gd name="connsiteX0" fmla="*/ 10 w 5307690"/>
                <a:gd name="connsiteY0" fmla="*/ 200193 h 200215"/>
                <a:gd name="connsiteX1" fmla="*/ 27063 w 5307690"/>
                <a:gd name="connsiteY1" fmla="*/ 43284 h 200215"/>
                <a:gd name="connsiteX2" fmla="*/ 32474 w 5307690"/>
                <a:gd name="connsiteY2" fmla="*/ 27052 h 200215"/>
                <a:gd name="connsiteX3" fmla="*/ 37884 w 5307690"/>
                <a:gd name="connsiteY3" fmla="*/ 5410 h 200215"/>
                <a:gd name="connsiteX4" fmla="*/ 91991 w 5307690"/>
                <a:gd name="connsiteY4" fmla="*/ 43284 h 200215"/>
                <a:gd name="connsiteX5" fmla="*/ 119044 w 5307690"/>
                <a:gd name="connsiteY5" fmla="*/ 75748 h 200215"/>
                <a:gd name="connsiteX6" fmla="*/ 135276 w 5307690"/>
                <a:gd name="connsiteY6" fmla="*/ 70337 h 200215"/>
                <a:gd name="connsiteX7" fmla="*/ 162329 w 5307690"/>
                <a:gd name="connsiteY7" fmla="*/ 54105 h 200215"/>
                <a:gd name="connsiteX8" fmla="*/ 194793 w 5307690"/>
                <a:gd name="connsiteY8" fmla="*/ 70337 h 200215"/>
                <a:gd name="connsiteX9" fmla="*/ 216436 w 5307690"/>
                <a:gd name="connsiteY9" fmla="*/ 64927 h 200215"/>
                <a:gd name="connsiteX10" fmla="*/ 248900 w 5307690"/>
                <a:gd name="connsiteY10" fmla="*/ 48695 h 200215"/>
                <a:gd name="connsiteX11" fmla="*/ 303006 w 5307690"/>
                <a:gd name="connsiteY11" fmla="*/ 64927 h 200215"/>
                <a:gd name="connsiteX12" fmla="*/ 319238 w 5307690"/>
                <a:gd name="connsiteY12" fmla="*/ 70337 h 200215"/>
                <a:gd name="connsiteX13" fmla="*/ 335470 w 5307690"/>
                <a:gd name="connsiteY13" fmla="*/ 81159 h 200215"/>
                <a:gd name="connsiteX14" fmla="*/ 394987 w 5307690"/>
                <a:gd name="connsiteY14" fmla="*/ 81159 h 200215"/>
                <a:gd name="connsiteX15" fmla="*/ 449094 w 5307690"/>
                <a:gd name="connsiteY15" fmla="*/ 81159 h 200215"/>
                <a:gd name="connsiteX16" fmla="*/ 503200 w 5307690"/>
                <a:gd name="connsiteY16" fmla="*/ 70337 h 200215"/>
                <a:gd name="connsiteX17" fmla="*/ 514022 w 5307690"/>
                <a:gd name="connsiteY17" fmla="*/ 59516 h 200215"/>
                <a:gd name="connsiteX18" fmla="*/ 530254 w 5307690"/>
                <a:gd name="connsiteY18" fmla="*/ 64927 h 200215"/>
                <a:gd name="connsiteX19" fmla="*/ 557307 w 5307690"/>
                <a:gd name="connsiteY19" fmla="*/ 70337 h 200215"/>
                <a:gd name="connsiteX20" fmla="*/ 584360 w 5307690"/>
                <a:gd name="connsiteY20" fmla="*/ 64927 h 200215"/>
                <a:gd name="connsiteX21" fmla="*/ 600592 w 5307690"/>
                <a:gd name="connsiteY21" fmla="*/ 59516 h 200215"/>
                <a:gd name="connsiteX22" fmla="*/ 616824 w 5307690"/>
                <a:gd name="connsiteY22" fmla="*/ 70337 h 200215"/>
                <a:gd name="connsiteX23" fmla="*/ 627645 w 5307690"/>
                <a:gd name="connsiteY23" fmla="*/ 86569 h 200215"/>
                <a:gd name="connsiteX24" fmla="*/ 681752 w 5307690"/>
                <a:gd name="connsiteY24" fmla="*/ 86569 h 200215"/>
                <a:gd name="connsiteX25" fmla="*/ 697984 w 5307690"/>
                <a:gd name="connsiteY25" fmla="*/ 75748 h 200215"/>
                <a:gd name="connsiteX26" fmla="*/ 730448 w 5307690"/>
                <a:gd name="connsiteY26" fmla="*/ 86569 h 200215"/>
                <a:gd name="connsiteX27" fmla="*/ 741269 w 5307690"/>
                <a:gd name="connsiteY27" fmla="*/ 97391 h 200215"/>
                <a:gd name="connsiteX28" fmla="*/ 779143 w 5307690"/>
                <a:gd name="connsiteY28" fmla="*/ 97391 h 200215"/>
                <a:gd name="connsiteX29" fmla="*/ 795375 w 5307690"/>
                <a:gd name="connsiteY29" fmla="*/ 86569 h 200215"/>
                <a:gd name="connsiteX30" fmla="*/ 811607 w 5307690"/>
                <a:gd name="connsiteY30" fmla="*/ 64927 h 200215"/>
                <a:gd name="connsiteX31" fmla="*/ 827839 w 5307690"/>
                <a:gd name="connsiteY31" fmla="*/ 59516 h 200215"/>
                <a:gd name="connsiteX32" fmla="*/ 844071 w 5307690"/>
                <a:gd name="connsiteY32" fmla="*/ 70337 h 200215"/>
                <a:gd name="connsiteX33" fmla="*/ 876535 w 5307690"/>
                <a:gd name="connsiteY33" fmla="*/ 81159 h 200215"/>
                <a:gd name="connsiteX34" fmla="*/ 919820 w 5307690"/>
                <a:gd name="connsiteY34" fmla="*/ 75748 h 200215"/>
                <a:gd name="connsiteX35" fmla="*/ 936052 w 5307690"/>
                <a:gd name="connsiteY35" fmla="*/ 70337 h 200215"/>
                <a:gd name="connsiteX36" fmla="*/ 925231 w 5307690"/>
                <a:gd name="connsiteY36" fmla="*/ 54105 h 200215"/>
                <a:gd name="connsiteX37" fmla="*/ 952284 w 5307690"/>
                <a:gd name="connsiteY37" fmla="*/ 59516 h 200215"/>
                <a:gd name="connsiteX38" fmla="*/ 1033444 w 5307690"/>
                <a:gd name="connsiteY38" fmla="*/ 64927 h 200215"/>
                <a:gd name="connsiteX39" fmla="*/ 1092961 w 5307690"/>
                <a:gd name="connsiteY39" fmla="*/ 81159 h 200215"/>
                <a:gd name="connsiteX40" fmla="*/ 1103783 w 5307690"/>
                <a:gd name="connsiteY40" fmla="*/ 70337 h 200215"/>
                <a:gd name="connsiteX41" fmla="*/ 1120014 w 5307690"/>
                <a:gd name="connsiteY41" fmla="*/ 75748 h 200215"/>
                <a:gd name="connsiteX42" fmla="*/ 1141657 w 5307690"/>
                <a:gd name="connsiteY42" fmla="*/ 81159 h 200215"/>
                <a:gd name="connsiteX43" fmla="*/ 1201174 w 5307690"/>
                <a:gd name="connsiteY43" fmla="*/ 75748 h 200215"/>
                <a:gd name="connsiteX44" fmla="*/ 1217406 w 5307690"/>
                <a:gd name="connsiteY44" fmla="*/ 70337 h 200215"/>
                <a:gd name="connsiteX45" fmla="*/ 1249870 w 5307690"/>
                <a:gd name="connsiteY45" fmla="*/ 86569 h 200215"/>
                <a:gd name="connsiteX46" fmla="*/ 1293155 w 5307690"/>
                <a:gd name="connsiteY46" fmla="*/ 81159 h 200215"/>
                <a:gd name="connsiteX47" fmla="*/ 1309387 w 5307690"/>
                <a:gd name="connsiteY47" fmla="*/ 75748 h 200215"/>
                <a:gd name="connsiteX48" fmla="*/ 1331030 w 5307690"/>
                <a:gd name="connsiteY48" fmla="*/ 54105 h 200215"/>
                <a:gd name="connsiteX49" fmla="*/ 1368904 w 5307690"/>
                <a:gd name="connsiteY49" fmla="*/ 54105 h 200215"/>
                <a:gd name="connsiteX50" fmla="*/ 1390547 w 5307690"/>
                <a:gd name="connsiteY50" fmla="*/ 32463 h 200215"/>
                <a:gd name="connsiteX51" fmla="*/ 1460885 w 5307690"/>
                <a:gd name="connsiteY51" fmla="*/ 21641 h 200215"/>
                <a:gd name="connsiteX52" fmla="*/ 1482528 w 5307690"/>
                <a:gd name="connsiteY52" fmla="*/ 16231 h 200215"/>
                <a:gd name="connsiteX53" fmla="*/ 1504171 w 5307690"/>
                <a:gd name="connsiteY53" fmla="*/ 37873 h 200215"/>
                <a:gd name="connsiteX54" fmla="*/ 1509581 w 5307690"/>
                <a:gd name="connsiteY54" fmla="*/ 59516 h 200215"/>
                <a:gd name="connsiteX55" fmla="*/ 1579920 w 5307690"/>
                <a:gd name="connsiteY55" fmla="*/ 64927 h 200215"/>
                <a:gd name="connsiteX56" fmla="*/ 1612384 w 5307690"/>
                <a:gd name="connsiteY56" fmla="*/ 75748 h 200215"/>
                <a:gd name="connsiteX57" fmla="*/ 1628616 w 5307690"/>
                <a:gd name="connsiteY57" fmla="*/ 86569 h 200215"/>
                <a:gd name="connsiteX58" fmla="*/ 1650258 w 5307690"/>
                <a:gd name="connsiteY58" fmla="*/ 91980 h 200215"/>
                <a:gd name="connsiteX59" fmla="*/ 1698954 w 5307690"/>
                <a:gd name="connsiteY59" fmla="*/ 86569 h 200215"/>
                <a:gd name="connsiteX60" fmla="*/ 1709775 w 5307690"/>
                <a:gd name="connsiteY60" fmla="*/ 70337 h 200215"/>
                <a:gd name="connsiteX61" fmla="*/ 1720597 w 5307690"/>
                <a:gd name="connsiteY61" fmla="*/ 59516 h 200215"/>
                <a:gd name="connsiteX62" fmla="*/ 1736829 w 5307690"/>
                <a:gd name="connsiteY62" fmla="*/ 64927 h 200215"/>
                <a:gd name="connsiteX63" fmla="*/ 1747650 w 5307690"/>
                <a:gd name="connsiteY63" fmla="*/ 81159 h 200215"/>
                <a:gd name="connsiteX64" fmla="*/ 1780114 w 5307690"/>
                <a:gd name="connsiteY64" fmla="*/ 91980 h 200215"/>
                <a:gd name="connsiteX65" fmla="*/ 1812578 w 5307690"/>
                <a:gd name="connsiteY65" fmla="*/ 86569 h 200215"/>
                <a:gd name="connsiteX66" fmla="*/ 1828810 w 5307690"/>
                <a:gd name="connsiteY66" fmla="*/ 81159 h 200215"/>
                <a:gd name="connsiteX67" fmla="*/ 1915380 w 5307690"/>
                <a:gd name="connsiteY67" fmla="*/ 75748 h 200215"/>
                <a:gd name="connsiteX68" fmla="*/ 1953255 w 5307690"/>
                <a:gd name="connsiteY68" fmla="*/ 86569 h 200215"/>
                <a:gd name="connsiteX69" fmla="*/ 2018183 w 5307690"/>
                <a:gd name="connsiteY69" fmla="*/ 81159 h 200215"/>
                <a:gd name="connsiteX70" fmla="*/ 2045236 w 5307690"/>
                <a:gd name="connsiteY70" fmla="*/ 64927 h 200215"/>
                <a:gd name="connsiteX71" fmla="*/ 2066878 w 5307690"/>
                <a:gd name="connsiteY71" fmla="*/ 37873 h 200215"/>
                <a:gd name="connsiteX72" fmla="*/ 2077700 w 5307690"/>
                <a:gd name="connsiteY72" fmla="*/ 27052 h 200215"/>
                <a:gd name="connsiteX73" fmla="*/ 2088521 w 5307690"/>
                <a:gd name="connsiteY73" fmla="*/ 43284 h 200215"/>
                <a:gd name="connsiteX74" fmla="*/ 2120985 w 5307690"/>
                <a:gd name="connsiteY74" fmla="*/ 59516 h 200215"/>
                <a:gd name="connsiteX75" fmla="*/ 2169681 w 5307690"/>
                <a:gd name="connsiteY75" fmla="*/ 54105 h 200215"/>
                <a:gd name="connsiteX76" fmla="*/ 2185913 w 5307690"/>
                <a:gd name="connsiteY76" fmla="*/ 48695 h 200215"/>
                <a:gd name="connsiteX77" fmla="*/ 2272483 w 5307690"/>
                <a:gd name="connsiteY77" fmla="*/ 59516 h 200215"/>
                <a:gd name="connsiteX78" fmla="*/ 2321179 w 5307690"/>
                <a:gd name="connsiteY78" fmla="*/ 54105 h 200215"/>
                <a:gd name="connsiteX79" fmla="*/ 2364464 w 5307690"/>
                <a:gd name="connsiteY79" fmla="*/ 48695 h 200215"/>
                <a:gd name="connsiteX80" fmla="*/ 2407749 w 5307690"/>
                <a:gd name="connsiteY80" fmla="*/ 43284 h 200215"/>
                <a:gd name="connsiteX81" fmla="*/ 2423981 w 5307690"/>
                <a:gd name="connsiteY81" fmla="*/ 54105 h 200215"/>
                <a:gd name="connsiteX82" fmla="*/ 2440213 w 5307690"/>
                <a:gd name="connsiteY82" fmla="*/ 59516 h 200215"/>
                <a:gd name="connsiteX83" fmla="*/ 2526784 w 5307690"/>
                <a:gd name="connsiteY83" fmla="*/ 54105 h 200215"/>
                <a:gd name="connsiteX84" fmla="*/ 2543016 w 5307690"/>
                <a:gd name="connsiteY84" fmla="*/ 43284 h 200215"/>
                <a:gd name="connsiteX85" fmla="*/ 2575480 w 5307690"/>
                <a:gd name="connsiteY85" fmla="*/ 21641 h 200215"/>
                <a:gd name="connsiteX86" fmla="*/ 2618765 w 5307690"/>
                <a:gd name="connsiteY86" fmla="*/ 54105 h 200215"/>
                <a:gd name="connsiteX87" fmla="*/ 2640407 w 5307690"/>
                <a:gd name="connsiteY87" fmla="*/ 59516 h 200215"/>
                <a:gd name="connsiteX88" fmla="*/ 2651229 w 5307690"/>
                <a:gd name="connsiteY88" fmla="*/ 70337 h 200215"/>
                <a:gd name="connsiteX89" fmla="*/ 2716156 w 5307690"/>
                <a:gd name="connsiteY89" fmla="*/ 54105 h 200215"/>
                <a:gd name="connsiteX90" fmla="*/ 2726978 w 5307690"/>
                <a:gd name="connsiteY90" fmla="*/ 43284 h 200215"/>
                <a:gd name="connsiteX91" fmla="*/ 2781084 w 5307690"/>
                <a:gd name="connsiteY91" fmla="*/ 37873 h 200215"/>
                <a:gd name="connsiteX92" fmla="*/ 2791906 w 5307690"/>
                <a:gd name="connsiteY92" fmla="*/ 27052 h 200215"/>
                <a:gd name="connsiteX93" fmla="*/ 2797316 w 5307690"/>
                <a:gd name="connsiteY93" fmla="*/ 10820 h 200215"/>
                <a:gd name="connsiteX94" fmla="*/ 2813548 w 5307690"/>
                <a:gd name="connsiteY94" fmla="*/ 16231 h 200215"/>
                <a:gd name="connsiteX95" fmla="*/ 2862244 w 5307690"/>
                <a:gd name="connsiteY95" fmla="*/ 54105 h 200215"/>
                <a:gd name="connsiteX96" fmla="*/ 2900119 w 5307690"/>
                <a:gd name="connsiteY96" fmla="*/ 43284 h 200215"/>
                <a:gd name="connsiteX97" fmla="*/ 2921761 w 5307690"/>
                <a:gd name="connsiteY97" fmla="*/ 48695 h 200215"/>
                <a:gd name="connsiteX98" fmla="*/ 2932583 w 5307690"/>
                <a:gd name="connsiteY98" fmla="*/ 59516 h 200215"/>
                <a:gd name="connsiteX99" fmla="*/ 2986689 w 5307690"/>
                <a:gd name="connsiteY99" fmla="*/ 59516 h 200215"/>
                <a:gd name="connsiteX100" fmla="*/ 3029974 w 5307690"/>
                <a:gd name="connsiteY100" fmla="*/ 37873 h 200215"/>
                <a:gd name="connsiteX101" fmla="*/ 3062438 w 5307690"/>
                <a:gd name="connsiteY101" fmla="*/ 32463 h 200215"/>
                <a:gd name="connsiteX102" fmla="*/ 3094902 w 5307690"/>
                <a:gd name="connsiteY102" fmla="*/ 21641 h 200215"/>
                <a:gd name="connsiteX103" fmla="*/ 3111134 w 5307690"/>
                <a:gd name="connsiteY103" fmla="*/ 16231 h 200215"/>
                <a:gd name="connsiteX104" fmla="*/ 3116545 w 5307690"/>
                <a:gd name="connsiteY104" fmla="*/ 32463 h 200215"/>
                <a:gd name="connsiteX105" fmla="*/ 3197704 w 5307690"/>
                <a:gd name="connsiteY105" fmla="*/ 43284 h 200215"/>
                <a:gd name="connsiteX106" fmla="*/ 3219347 w 5307690"/>
                <a:gd name="connsiteY106" fmla="*/ 48695 h 200215"/>
                <a:gd name="connsiteX107" fmla="*/ 3246400 w 5307690"/>
                <a:gd name="connsiteY107" fmla="*/ 70337 h 200215"/>
                <a:gd name="connsiteX108" fmla="*/ 3322149 w 5307690"/>
                <a:gd name="connsiteY108" fmla="*/ 54105 h 200215"/>
                <a:gd name="connsiteX109" fmla="*/ 3332971 w 5307690"/>
                <a:gd name="connsiteY109" fmla="*/ 43284 h 200215"/>
                <a:gd name="connsiteX110" fmla="*/ 3365435 w 5307690"/>
                <a:gd name="connsiteY110" fmla="*/ 48695 h 200215"/>
                <a:gd name="connsiteX111" fmla="*/ 3381667 w 5307690"/>
                <a:gd name="connsiteY111" fmla="*/ 54105 h 200215"/>
                <a:gd name="connsiteX112" fmla="*/ 3452005 w 5307690"/>
                <a:gd name="connsiteY112" fmla="*/ 48695 h 200215"/>
                <a:gd name="connsiteX113" fmla="*/ 3506112 w 5307690"/>
                <a:gd name="connsiteY113" fmla="*/ 37873 h 200215"/>
                <a:gd name="connsiteX114" fmla="*/ 3522343 w 5307690"/>
                <a:gd name="connsiteY114" fmla="*/ 64927 h 200215"/>
                <a:gd name="connsiteX115" fmla="*/ 3538575 w 5307690"/>
                <a:gd name="connsiteY115" fmla="*/ 59516 h 200215"/>
                <a:gd name="connsiteX116" fmla="*/ 3565629 w 5307690"/>
                <a:gd name="connsiteY116" fmla="*/ 54105 h 200215"/>
                <a:gd name="connsiteX117" fmla="*/ 3657610 w 5307690"/>
                <a:gd name="connsiteY117" fmla="*/ 43284 h 200215"/>
                <a:gd name="connsiteX118" fmla="*/ 3684663 w 5307690"/>
                <a:gd name="connsiteY118" fmla="*/ 48695 h 200215"/>
                <a:gd name="connsiteX119" fmla="*/ 3744180 w 5307690"/>
                <a:gd name="connsiteY119" fmla="*/ 43284 h 200215"/>
                <a:gd name="connsiteX120" fmla="*/ 3760412 w 5307690"/>
                <a:gd name="connsiteY120" fmla="*/ 48695 h 200215"/>
                <a:gd name="connsiteX121" fmla="*/ 3776644 w 5307690"/>
                <a:gd name="connsiteY121" fmla="*/ 59516 h 200215"/>
                <a:gd name="connsiteX122" fmla="*/ 3814519 w 5307690"/>
                <a:gd name="connsiteY122" fmla="*/ 54105 h 200215"/>
                <a:gd name="connsiteX123" fmla="*/ 3879446 w 5307690"/>
                <a:gd name="connsiteY123" fmla="*/ 37873 h 200215"/>
                <a:gd name="connsiteX124" fmla="*/ 3944374 w 5307690"/>
                <a:gd name="connsiteY124" fmla="*/ 43284 h 200215"/>
                <a:gd name="connsiteX125" fmla="*/ 3966017 w 5307690"/>
                <a:gd name="connsiteY125" fmla="*/ 21641 h 200215"/>
                <a:gd name="connsiteX126" fmla="*/ 3998481 w 5307690"/>
                <a:gd name="connsiteY126" fmla="*/ 37873 h 200215"/>
                <a:gd name="connsiteX127" fmla="*/ 4009302 w 5307690"/>
                <a:gd name="connsiteY127" fmla="*/ 48695 h 200215"/>
                <a:gd name="connsiteX128" fmla="*/ 4025534 w 5307690"/>
                <a:gd name="connsiteY128" fmla="*/ 54105 h 200215"/>
                <a:gd name="connsiteX129" fmla="*/ 4068819 w 5307690"/>
                <a:gd name="connsiteY129" fmla="*/ 48695 h 200215"/>
                <a:gd name="connsiteX130" fmla="*/ 4079641 w 5307690"/>
                <a:gd name="connsiteY130" fmla="*/ 37873 h 200215"/>
                <a:gd name="connsiteX131" fmla="*/ 4095872 w 5307690"/>
                <a:gd name="connsiteY131" fmla="*/ 32463 h 200215"/>
                <a:gd name="connsiteX132" fmla="*/ 4117515 w 5307690"/>
                <a:gd name="connsiteY132" fmla="*/ 37873 h 200215"/>
                <a:gd name="connsiteX133" fmla="*/ 4149979 w 5307690"/>
                <a:gd name="connsiteY133" fmla="*/ 59516 h 200215"/>
                <a:gd name="connsiteX134" fmla="*/ 4193264 w 5307690"/>
                <a:gd name="connsiteY134" fmla="*/ 54105 h 200215"/>
                <a:gd name="connsiteX135" fmla="*/ 4225728 w 5307690"/>
                <a:gd name="connsiteY135" fmla="*/ 32463 h 200215"/>
                <a:gd name="connsiteX136" fmla="*/ 4241960 w 5307690"/>
                <a:gd name="connsiteY136" fmla="*/ 37873 h 200215"/>
                <a:gd name="connsiteX137" fmla="*/ 4258192 w 5307690"/>
                <a:gd name="connsiteY137" fmla="*/ 64927 h 200215"/>
                <a:gd name="connsiteX138" fmla="*/ 4312298 w 5307690"/>
                <a:gd name="connsiteY138" fmla="*/ 54105 h 200215"/>
                <a:gd name="connsiteX139" fmla="*/ 4323120 w 5307690"/>
                <a:gd name="connsiteY139" fmla="*/ 43284 h 200215"/>
                <a:gd name="connsiteX140" fmla="*/ 4339352 w 5307690"/>
                <a:gd name="connsiteY140" fmla="*/ 32463 h 200215"/>
                <a:gd name="connsiteX141" fmla="*/ 4350173 w 5307690"/>
                <a:gd name="connsiteY141" fmla="*/ 21641 h 200215"/>
                <a:gd name="connsiteX142" fmla="*/ 4366405 w 5307690"/>
                <a:gd name="connsiteY142" fmla="*/ 16231 h 200215"/>
                <a:gd name="connsiteX143" fmla="*/ 4388048 w 5307690"/>
                <a:gd name="connsiteY143" fmla="*/ 21641 h 200215"/>
                <a:gd name="connsiteX144" fmla="*/ 4398869 w 5307690"/>
                <a:gd name="connsiteY144" fmla="*/ 37873 h 200215"/>
                <a:gd name="connsiteX145" fmla="*/ 4452975 w 5307690"/>
                <a:gd name="connsiteY145" fmla="*/ 32463 h 200215"/>
                <a:gd name="connsiteX146" fmla="*/ 4463797 w 5307690"/>
                <a:gd name="connsiteY146" fmla="*/ 21641 h 200215"/>
                <a:gd name="connsiteX147" fmla="*/ 4496261 w 5307690"/>
                <a:gd name="connsiteY147" fmla="*/ 10820 h 200215"/>
                <a:gd name="connsiteX148" fmla="*/ 4501671 w 5307690"/>
                <a:gd name="connsiteY148" fmla="*/ 27052 h 200215"/>
                <a:gd name="connsiteX149" fmla="*/ 4507082 w 5307690"/>
                <a:gd name="connsiteY149" fmla="*/ 48695 h 200215"/>
                <a:gd name="connsiteX150" fmla="*/ 4523314 w 5307690"/>
                <a:gd name="connsiteY150" fmla="*/ 59516 h 200215"/>
                <a:gd name="connsiteX151" fmla="*/ 4588242 w 5307690"/>
                <a:gd name="connsiteY151" fmla="*/ 43284 h 200215"/>
                <a:gd name="connsiteX152" fmla="*/ 4620706 w 5307690"/>
                <a:gd name="connsiteY152" fmla="*/ 5410 h 200215"/>
                <a:gd name="connsiteX153" fmla="*/ 4647759 w 5307690"/>
                <a:gd name="connsiteY153" fmla="*/ 32463 h 200215"/>
                <a:gd name="connsiteX154" fmla="*/ 4680223 w 5307690"/>
                <a:gd name="connsiteY154" fmla="*/ 27052 h 200215"/>
                <a:gd name="connsiteX155" fmla="*/ 4696455 w 5307690"/>
                <a:gd name="connsiteY155" fmla="*/ 16231 h 200215"/>
                <a:gd name="connsiteX156" fmla="*/ 4728919 w 5307690"/>
                <a:gd name="connsiteY156" fmla="*/ 5410 h 200215"/>
                <a:gd name="connsiteX157" fmla="*/ 4745151 w 5307690"/>
                <a:gd name="connsiteY157" fmla="*/ 16231 h 200215"/>
                <a:gd name="connsiteX158" fmla="*/ 4761383 w 5307690"/>
                <a:gd name="connsiteY158" fmla="*/ 32463 h 200215"/>
                <a:gd name="connsiteX159" fmla="*/ 4777614 w 5307690"/>
                <a:gd name="connsiteY159" fmla="*/ 37873 h 200215"/>
                <a:gd name="connsiteX160" fmla="*/ 4810078 w 5307690"/>
                <a:gd name="connsiteY160" fmla="*/ 27052 h 200215"/>
                <a:gd name="connsiteX161" fmla="*/ 4820900 w 5307690"/>
                <a:gd name="connsiteY161" fmla="*/ 16231 h 200215"/>
                <a:gd name="connsiteX162" fmla="*/ 4837132 w 5307690"/>
                <a:gd name="connsiteY162" fmla="*/ 10820 h 200215"/>
                <a:gd name="connsiteX163" fmla="*/ 4934523 w 5307690"/>
                <a:gd name="connsiteY163" fmla="*/ 27052 h 200215"/>
                <a:gd name="connsiteX164" fmla="*/ 4939934 w 5307690"/>
                <a:gd name="connsiteY164" fmla="*/ 43284 h 200215"/>
                <a:gd name="connsiteX165" fmla="*/ 4956166 w 5307690"/>
                <a:gd name="connsiteY165" fmla="*/ 54105 h 200215"/>
                <a:gd name="connsiteX166" fmla="*/ 4983219 w 5307690"/>
                <a:gd name="connsiteY166" fmla="*/ 70337 h 200215"/>
                <a:gd name="connsiteX167" fmla="*/ 5004862 w 5307690"/>
                <a:gd name="connsiteY167" fmla="*/ 64927 h 200215"/>
                <a:gd name="connsiteX168" fmla="*/ 5015683 w 5307690"/>
                <a:gd name="connsiteY168" fmla="*/ 32463 h 200215"/>
                <a:gd name="connsiteX169" fmla="*/ 5053558 w 5307690"/>
                <a:gd name="connsiteY169" fmla="*/ 48695 h 200215"/>
                <a:gd name="connsiteX170" fmla="*/ 5086022 w 5307690"/>
                <a:gd name="connsiteY170" fmla="*/ 59516 h 200215"/>
                <a:gd name="connsiteX171" fmla="*/ 5134717 w 5307690"/>
                <a:gd name="connsiteY171" fmla="*/ 64927 h 200215"/>
                <a:gd name="connsiteX172" fmla="*/ 5161771 w 5307690"/>
                <a:gd name="connsiteY172" fmla="*/ 81159 h 200215"/>
                <a:gd name="connsiteX173" fmla="*/ 5167181 w 5307690"/>
                <a:gd name="connsiteY173" fmla="*/ 64927 h 200215"/>
                <a:gd name="connsiteX174" fmla="*/ 5205056 w 5307690"/>
                <a:gd name="connsiteY174" fmla="*/ 75748 h 200215"/>
                <a:gd name="connsiteX175" fmla="*/ 5215877 w 5307690"/>
                <a:gd name="connsiteY175" fmla="*/ 91980 h 200215"/>
                <a:gd name="connsiteX176" fmla="*/ 5226698 w 5307690"/>
                <a:gd name="connsiteY176" fmla="*/ 59516 h 200215"/>
                <a:gd name="connsiteX177" fmla="*/ 5232109 w 5307690"/>
                <a:gd name="connsiteY177" fmla="*/ 43284 h 200215"/>
                <a:gd name="connsiteX178" fmla="*/ 5248341 w 5307690"/>
                <a:gd name="connsiteY178" fmla="*/ 48695 h 200215"/>
                <a:gd name="connsiteX179" fmla="*/ 5264573 w 5307690"/>
                <a:gd name="connsiteY179" fmla="*/ 81159 h 200215"/>
                <a:gd name="connsiteX180" fmla="*/ 5275394 w 5307690"/>
                <a:gd name="connsiteY180" fmla="*/ 97391 h 200215"/>
                <a:gd name="connsiteX181" fmla="*/ 5280805 w 5307690"/>
                <a:gd name="connsiteY181" fmla="*/ 113623 h 200215"/>
                <a:gd name="connsiteX182" fmla="*/ 5291626 w 5307690"/>
                <a:gd name="connsiteY182" fmla="*/ 129854 h 200215"/>
                <a:gd name="connsiteX183" fmla="*/ 5263727 w 5307690"/>
                <a:gd name="connsiteY183" fmla="*/ 183168 h 200215"/>
                <a:gd name="connsiteX184" fmla="*/ 4807470 w 5307690"/>
                <a:gd name="connsiteY184" fmla="*/ 178550 h 200215"/>
                <a:gd name="connsiteX185" fmla="*/ 10 w 5307690"/>
                <a:gd name="connsiteY185" fmla="*/ 200193 h 200215"/>
                <a:gd name="connsiteX0" fmla="*/ 29782 w 5305005"/>
                <a:gd name="connsiteY0" fmla="*/ 202423 h 202445"/>
                <a:gd name="connsiteX1" fmla="*/ 1079 w 5305005"/>
                <a:gd name="connsiteY1" fmla="*/ 43284 h 202445"/>
                <a:gd name="connsiteX2" fmla="*/ 6490 w 5305005"/>
                <a:gd name="connsiteY2" fmla="*/ 27052 h 202445"/>
                <a:gd name="connsiteX3" fmla="*/ 11900 w 5305005"/>
                <a:gd name="connsiteY3" fmla="*/ 5410 h 202445"/>
                <a:gd name="connsiteX4" fmla="*/ 66007 w 5305005"/>
                <a:gd name="connsiteY4" fmla="*/ 43284 h 202445"/>
                <a:gd name="connsiteX5" fmla="*/ 93060 w 5305005"/>
                <a:gd name="connsiteY5" fmla="*/ 75748 h 202445"/>
                <a:gd name="connsiteX6" fmla="*/ 109292 w 5305005"/>
                <a:gd name="connsiteY6" fmla="*/ 70337 h 202445"/>
                <a:gd name="connsiteX7" fmla="*/ 136345 w 5305005"/>
                <a:gd name="connsiteY7" fmla="*/ 54105 h 202445"/>
                <a:gd name="connsiteX8" fmla="*/ 168809 w 5305005"/>
                <a:gd name="connsiteY8" fmla="*/ 70337 h 202445"/>
                <a:gd name="connsiteX9" fmla="*/ 190452 w 5305005"/>
                <a:gd name="connsiteY9" fmla="*/ 64927 h 202445"/>
                <a:gd name="connsiteX10" fmla="*/ 222916 w 5305005"/>
                <a:gd name="connsiteY10" fmla="*/ 48695 h 202445"/>
                <a:gd name="connsiteX11" fmla="*/ 277022 w 5305005"/>
                <a:gd name="connsiteY11" fmla="*/ 64927 h 202445"/>
                <a:gd name="connsiteX12" fmla="*/ 293254 w 5305005"/>
                <a:gd name="connsiteY12" fmla="*/ 70337 h 202445"/>
                <a:gd name="connsiteX13" fmla="*/ 309486 w 5305005"/>
                <a:gd name="connsiteY13" fmla="*/ 81159 h 202445"/>
                <a:gd name="connsiteX14" fmla="*/ 369003 w 5305005"/>
                <a:gd name="connsiteY14" fmla="*/ 81159 h 202445"/>
                <a:gd name="connsiteX15" fmla="*/ 423110 w 5305005"/>
                <a:gd name="connsiteY15" fmla="*/ 81159 h 202445"/>
                <a:gd name="connsiteX16" fmla="*/ 477216 w 5305005"/>
                <a:gd name="connsiteY16" fmla="*/ 70337 h 202445"/>
                <a:gd name="connsiteX17" fmla="*/ 488038 w 5305005"/>
                <a:gd name="connsiteY17" fmla="*/ 59516 h 202445"/>
                <a:gd name="connsiteX18" fmla="*/ 504270 w 5305005"/>
                <a:gd name="connsiteY18" fmla="*/ 64927 h 202445"/>
                <a:gd name="connsiteX19" fmla="*/ 531323 w 5305005"/>
                <a:gd name="connsiteY19" fmla="*/ 70337 h 202445"/>
                <a:gd name="connsiteX20" fmla="*/ 558376 w 5305005"/>
                <a:gd name="connsiteY20" fmla="*/ 64927 h 202445"/>
                <a:gd name="connsiteX21" fmla="*/ 574608 w 5305005"/>
                <a:gd name="connsiteY21" fmla="*/ 59516 h 202445"/>
                <a:gd name="connsiteX22" fmla="*/ 590840 w 5305005"/>
                <a:gd name="connsiteY22" fmla="*/ 70337 h 202445"/>
                <a:gd name="connsiteX23" fmla="*/ 601661 w 5305005"/>
                <a:gd name="connsiteY23" fmla="*/ 86569 h 202445"/>
                <a:gd name="connsiteX24" fmla="*/ 655768 w 5305005"/>
                <a:gd name="connsiteY24" fmla="*/ 86569 h 202445"/>
                <a:gd name="connsiteX25" fmla="*/ 672000 w 5305005"/>
                <a:gd name="connsiteY25" fmla="*/ 75748 h 202445"/>
                <a:gd name="connsiteX26" fmla="*/ 704464 w 5305005"/>
                <a:gd name="connsiteY26" fmla="*/ 86569 h 202445"/>
                <a:gd name="connsiteX27" fmla="*/ 715285 w 5305005"/>
                <a:gd name="connsiteY27" fmla="*/ 97391 h 202445"/>
                <a:gd name="connsiteX28" fmla="*/ 753159 w 5305005"/>
                <a:gd name="connsiteY28" fmla="*/ 97391 h 202445"/>
                <a:gd name="connsiteX29" fmla="*/ 769391 w 5305005"/>
                <a:gd name="connsiteY29" fmla="*/ 86569 h 202445"/>
                <a:gd name="connsiteX30" fmla="*/ 785623 w 5305005"/>
                <a:gd name="connsiteY30" fmla="*/ 64927 h 202445"/>
                <a:gd name="connsiteX31" fmla="*/ 801855 w 5305005"/>
                <a:gd name="connsiteY31" fmla="*/ 59516 h 202445"/>
                <a:gd name="connsiteX32" fmla="*/ 818087 w 5305005"/>
                <a:gd name="connsiteY32" fmla="*/ 70337 h 202445"/>
                <a:gd name="connsiteX33" fmla="*/ 850551 w 5305005"/>
                <a:gd name="connsiteY33" fmla="*/ 81159 h 202445"/>
                <a:gd name="connsiteX34" fmla="*/ 893836 w 5305005"/>
                <a:gd name="connsiteY34" fmla="*/ 75748 h 202445"/>
                <a:gd name="connsiteX35" fmla="*/ 910068 w 5305005"/>
                <a:gd name="connsiteY35" fmla="*/ 70337 h 202445"/>
                <a:gd name="connsiteX36" fmla="*/ 899247 w 5305005"/>
                <a:gd name="connsiteY36" fmla="*/ 54105 h 202445"/>
                <a:gd name="connsiteX37" fmla="*/ 926300 w 5305005"/>
                <a:gd name="connsiteY37" fmla="*/ 59516 h 202445"/>
                <a:gd name="connsiteX38" fmla="*/ 1007460 w 5305005"/>
                <a:gd name="connsiteY38" fmla="*/ 64927 h 202445"/>
                <a:gd name="connsiteX39" fmla="*/ 1066977 w 5305005"/>
                <a:gd name="connsiteY39" fmla="*/ 81159 h 202445"/>
                <a:gd name="connsiteX40" fmla="*/ 1077799 w 5305005"/>
                <a:gd name="connsiteY40" fmla="*/ 70337 h 202445"/>
                <a:gd name="connsiteX41" fmla="*/ 1094030 w 5305005"/>
                <a:gd name="connsiteY41" fmla="*/ 75748 h 202445"/>
                <a:gd name="connsiteX42" fmla="*/ 1115673 w 5305005"/>
                <a:gd name="connsiteY42" fmla="*/ 81159 h 202445"/>
                <a:gd name="connsiteX43" fmla="*/ 1175190 w 5305005"/>
                <a:gd name="connsiteY43" fmla="*/ 75748 h 202445"/>
                <a:gd name="connsiteX44" fmla="*/ 1191422 w 5305005"/>
                <a:gd name="connsiteY44" fmla="*/ 70337 h 202445"/>
                <a:gd name="connsiteX45" fmla="*/ 1223886 w 5305005"/>
                <a:gd name="connsiteY45" fmla="*/ 86569 h 202445"/>
                <a:gd name="connsiteX46" fmla="*/ 1267171 w 5305005"/>
                <a:gd name="connsiteY46" fmla="*/ 81159 h 202445"/>
                <a:gd name="connsiteX47" fmla="*/ 1283403 w 5305005"/>
                <a:gd name="connsiteY47" fmla="*/ 75748 h 202445"/>
                <a:gd name="connsiteX48" fmla="*/ 1305046 w 5305005"/>
                <a:gd name="connsiteY48" fmla="*/ 54105 h 202445"/>
                <a:gd name="connsiteX49" fmla="*/ 1342920 w 5305005"/>
                <a:gd name="connsiteY49" fmla="*/ 54105 h 202445"/>
                <a:gd name="connsiteX50" fmla="*/ 1364563 w 5305005"/>
                <a:gd name="connsiteY50" fmla="*/ 32463 h 202445"/>
                <a:gd name="connsiteX51" fmla="*/ 1434901 w 5305005"/>
                <a:gd name="connsiteY51" fmla="*/ 21641 h 202445"/>
                <a:gd name="connsiteX52" fmla="*/ 1456544 w 5305005"/>
                <a:gd name="connsiteY52" fmla="*/ 16231 h 202445"/>
                <a:gd name="connsiteX53" fmla="*/ 1478187 w 5305005"/>
                <a:gd name="connsiteY53" fmla="*/ 37873 h 202445"/>
                <a:gd name="connsiteX54" fmla="*/ 1483597 w 5305005"/>
                <a:gd name="connsiteY54" fmla="*/ 59516 h 202445"/>
                <a:gd name="connsiteX55" fmla="*/ 1553936 w 5305005"/>
                <a:gd name="connsiteY55" fmla="*/ 64927 h 202445"/>
                <a:gd name="connsiteX56" fmla="*/ 1586400 w 5305005"/>
                <a:gd name="connsiteY56" fmla="*/ 75748 h 202445"/>
                <a:gd name="connsiteX57" fmla="*/ 1602632 w 5305005"/>
                <a:gd name="connsiteY57" fmla="*/ 86569 h 202445"/>
                <a:gd name="connsiteX58" fmla="*/ 1624274 w 5305005"/>
                <a:gd name="connsiteY58" fmla="*/ 91980 h 202445"/>
                <a:gd name="connsiteX59" fmla="*/ 1672970 w 5305005"/>
                <a:gd name="connsiteY59" fmla="*/ 86569 h 202445"/>
                <a:gd name="connsiteX60" fmla="*/ 1683791 w 5305005"/>
                <a:gd name="connsiteY60" fmla="*/ 70337 h 202445"/>
                <a:gd name="connsiteX61" fmla="*/ 1694613 w 5305005"/>
                <a:gd name="connsiteY61" fmla="*/ 59516 h 202445"/>
                <a:gd name="connsiteX62" fmla="*/ 1710845 w 5305005"/>
                <a:gd name="connsiteY62" fmla="*/ 64927 h 202445"/>
                <a:gd name="connsiteX63" fmla="*/ 1721666 w 5305005"/>
                <a:gd name="connsiteY63" fmla="*/ 81159 h 202445"/>
                <a:gd name="connsiteX64" fmla="*/ 1754130 w 5305005"/>
                <a:gd name="connsiteY64" fmla="*/ 91980 h 202445"/>
                <a:gd name="connsiteX65" fmla="*/ 1786594 w 5305005"/>
                <a:gd name="connsiteY65" fmla="*/ 86569 h 202445"/>
                <a:gd name="connsiteX66" fmla="*/ 1802826 w 5305005"/>
                <a:gd name="connsiteY66" fmla="*/ 81159 h 202445"/>
                <a:gd name="connsiteX67" fmla="*/ 1889396 w 5305005"/>
                <a:gd name="connsiteY67" fmla="*/ 75748 h 202445"/>
                <a:gd name="connsiteX68" fmla="*/ 1927271 w 5305005"/>
                <a:gd name="connsiteY68" fmla="*/ 86569 h 202445"/>
                <a:gd name="connsiteX69" fmla="*/ 1992199 w 5305005"/>
                <a:gd name="connsiteY69" fmla="*/ 81159 h 202445"/>
                <a:gd name="connsiteX70" fmla="*/ 2019252 w 5305005"/>
                <a:gd name="connsiteY70" fmla="*/ 64927 h 202445"/>
                <a:gd name="connsiteX71" fmla="*/ 2040894 w 5305005"/>
                <a:gd name="connsiteY71" fmla="*/ 37873 h 202445"/>
                <a:gd name="connsiteX72" fmla="*/ 2051716 w 5305005"/>
                <a:gd name="connsiteY72" fmla="*/ 27052 h 202445"/>
                <a:gd name="connsiteX73" fmla="*/ 2062537 w 5305005"/>
                <a:gd name="connsiteY73" fmla="*/ 43284 h 202445"/>
                <a:gd name="connsiteX74" fmla="*/ 2095001 w 5305005"/>
                <a:gd name="connsiteY74" fmla="*/ 59516 h 202445"/>
                <a:gd name="connsiteX75" fmla="*/ 2143697 w 5305005"/>
                <a:gd name="connsiteY75" fmla="*/ 54105 h 202445"/>
                <a:gd name="connsiteX76" fmla="*/ 2159929 w 5305005"/>
                <a:gd name="connsiteY76" fmla="*/ 48695 h 202445"/>
                <a:gd name="connsiteX77" fmla="*/ 2246499 w 5305005"/>
                <a:gd name="connsiteY77" fmla="*/ 59516 h 202445"/>
                <a:gd name="connsiteX78" fmla="*/ 2295195 w 5305005"/>
                <a:gd name="connsiteY78" fmla="*/ 54105 h 202445"/>
                <a:gd name="connsiteX79" fmla="*/ 2338480 w 5305005"/>
                <a:gd name="connsiteY79" fmla="*/ 48695 h 202445"/>
                <a:gd name="connsiteX80" fmla="*/ 2381765 w 5305005"/>
                <a:gd name="connsiteY80" fmla="*/ 43284 h 202445"/>
                <a:gd name="connsiteX81" fmla="*/ 2397997 w 5305005"/>
                <a:gd name="connsiteY81" fmla="*/ 54105 h 202445"/>
                <a:gd name="connsiteX82" fmla="*/ 2414229 w 5305005"/>
                <a:gd name="connsiteY82" fmla="*/ 59516 h 202445"/>
                <a:gd name="connsiteX83" fmla="*/ 2500800 w 5305005"/>
                <a:gd name="connsiteY83" fmla="*/ 54105 h 202445"/>
                <a:gd name="connsiteX84" fmla="*/ 2517032 w 5305005"/>
                <a:gd name="connsiteY84" fmla="*/ 43284 h 202445"/>
                <a:gd name="connsiteX85" fmla="*/ 2549496 w 5305005"/>
                <a:gd name="connsiteY85" fmla="*/ 21641 h 202445"/>
                <a:gd name="connsiteX86" fmla="*/ 2592781 w 5305005"/>
                <a:gd name="connsiteY86" fmla="*/ 54105 h 202445"/>
                <a:gd name="connsiteX87" fmla="*/ 2614423 w 5305005"/>
                <a:gd name="connsiteY87" fmla="*/ 59516 h 202445"/>
                <a:gd name="connsiteX88" fmla="*/ 2625245 w 5305005"/>
                <a:gd name="connsiteY88" fmla="*/ 70337 h 202445"/>
                <a:gd name="connsiteX89" fmla="*/ 2690172 w 5305005"/>
                <a:gd name="connsiteY89" fmla="*/ 54105 h 202445"/>
                <a:gd name="connsiteX90" fmla="*/ 2700994 w 5305005"/>
                <a:gd name="connsiteY90" fmla="*/ 43284 h 202445"/>
                <a:gd name="connsiteX91" fmla="*/ 2755100 w 5305005"/>
                <a:gd name="connsiteY91" fmla="*/ 37873 h 202445"/>
                <a:gd name="connsiteX92" fmla="*/ 2765922 w 5305005"/>
                <a:gd name="connsiteY92" fmla="*/ 27052 h 202445"/>
                <a:gd name="connsiteX93" fmla="*/ 2771332 w 5305005"/>
                <a:gd name="connsiteY93" fmla="*/ 10820 h 202445"/>
                <a:gd name="connsiteX94" fmla="*/ 2787564 w 5305005"/>
                <a:gd name="connsiteY94" fmla="*/ 16231 h 202445"/>
                <a:gd name="connsiteX95" fmla="*/ 2836260 w 5305005"/>
                <a:gd name="connsiteY95" fmla="*/ 54105 h 202445"/>
                <a:gd name="connsiteX96" fmla="*/ 2874135 w 5305005"/>
                <a:gd name="connsiteY96" fmla="*/ 43284 h 202445"/>
                <a:gd name="connsiteX97" fmla="*/ 2895777 w 5305005"/>
                <a:gd name="connsiteY97" fmla="*/ 48695 h 202445"/>
                <a:gd name="connsiteX98" fmla="*/ 2906599 w 5305005"/>
                <a:gd name="connsiteY98" fmla="*/ 59516 h 202445"/>
                <a:gd name="connsiteX99" fmla="*/ 2960705 w 5305005"/>
                <a:gd name="connsiteY99" fmla="*/ 59516 h 202445"/>
                <a:gd name="connsiteX100" fmla="*/ 3003990 w 5305005"/>
                <a:gd name="connsiteY100" fmla="*/ 37873 h 202445"/>
                <a:gd name="connsiteX101" fmla="*/ 3036454 w 5305005"/>
                <a:gd name="connsiteY101" fmla="*/ 32463 h 202445"/>
                <a:gd name="connsiteX102" fmla="*/ 3068918 w 5305005"/>
                <a:gd name="connsiteY102" fmla="*/ 21641 h 202445"/>
                <a:gd name="connsiteX103" fmla="*/ 3085150 w 5305005"/>
                <a:gd name="connsiteY103" fmla="*/ 16231 h 202445"/>
                <a:gd name="connsiteX104" fmla="*/ 3090561 w 5305005"/>
                <a:gd name="connsiteY104" fmla="*/ 32463 h 202445"/>
                <a:gd name="connsiteX105" fmla="*/ 3171720 w 5305005"/>
                <a:gd name="connsiteY105" fmla="*/ 43284 h 202445"/>
                <a:gd name="connsiteX106" fmla="*/ 3193363 w 5305005"/>
                <a:gd name="connsiteY106" fmla="*/ 48695 h 202445"/>
                <a:gd name="connsiteX107" fmla="*/ 3220416 w 5305005"/>
                <a:gd name="connsiteY107" fmla="*/ 70337 h 202445"/>
                <a:gd name="connsiteX108" fmla="*/ 3296165 w 5305005"/>
                <a:gd name="connsiteY108" fmla="*/ 54105 h 202445"/>
                <a:gd name="connsiteX109" fmla="*/ 3306987 w 5305005"/>
                <a:gd name="connsiteY109" fmla="*/ 43284 h 202445"/>
                <a:gd name="connsiteX110" fmla="*/ 3339451 w 5305005"/>
                <a:gd name="connsiteY110" fmla="*/ 48695 h 202445"/>
                <a:gd name="connsiteX111" fmla="*/ 3355683 w 5305005"/>
                <a:gd name="connsiteY111" fmla="*/ 54105 h 202445"/>
                <a:gd name="connsiteX112" fmla="*/ 3426021 w 5305005"/>
                <a:gd name="connsiteY112" fmla="*/ 48695 h 202445"/>
                <a:gd name="connsiteX113" fmla="*/ 3480128 w 5305005"/>
                <a:gd name="connsiteY113" fmla="*/ 37873 h 202445"/>
                <a:gd name="connsiteX114" fmla="*/ 3496359 w 5305005"/>
                <a:gd name="connsiteY114" fmla="*/ 64927 h 202445"/>
                <a:gd name="connsiteX115" fmla="*/ 3512591 w 5305005"/>
                <a:gd name="connsiteY115" fmla="*/ 59516 h 202445"/>
                <a:gd name="connsiteX116" fmla="*/ 3539645 w 5305005"/>
                <a:gd name="connsiteY116" fmla="*/ 54105 h 202445"/>
                <a:gd name="connsiteX117" fmla="*/ 3631626 w 5305005"/>
                <a:gd name="connsiteY117" fmla="*/ 43284 h 202445"/>
                <a:gd name="connsiteX118" fmla="*/ 3658679 w 5305005"/>
                <a:gd name="connsiteY118" fmla="*/ 48695 h 202445"/>
                <a:gd name="connsiteX119" fmla="*/ 3718196 w 5305005"/>
                <a:gd name="connsiteY119" fmla="*/ 43284 h 202445"/>
                <a:gd name="connsiteX120" fmla="*/ 3734428 w 5305005"/>
                <a:gd name="connsiteY120" fmla="*/ 48695 h 202445"/>
                <a:gd name="connsiteX121" fmla="*/ 3750660 w 5305005"/>
                <a:gd name="connsiteY121" fmla="*/ 59516 h 202445"/>
                <a:gd name="connsiteX122" fmla="*/ 3788535 w 5305005"/>
                <a:gd name="connsiteY122" fmla="*/ 54105 h 202445"/>
                <a:gd name="connsiteX123" fmla="*/ 3853462 w 5305005"/>
                <a:gd name="connsiteY123" fmla="*/ 37873 h 202445"/>
                <a:gd name="connsiteX124" fmla="*/ 3918390 w 5305005"/>
                <a:gd name="connsiteY124" fmla="*/ 43284 h 202445"/>
                <a:gd name="connsiteX125" fmla="*/ 3940033 w 5305005"/>
                <a:gd name="connsiteY125" fmla="*/ 21641 h 202445"/>
                <a:gd name="connsiteX126" fmla="*/ 3972497 w 5305005"/>
                <a:gd name="connsiteY126" fmla="*/ 37873 h 202445"/>
                <a:gd name="connsiteX127" fmla="*/ 3983318 w 5305005"/>
                <a:gd name="connsiteY127" fmla="*/ 48695 h 202445"/>
                <a:gd name="connsiteX128" fmla="*/ 3999550 w 5305005"/>
                <a:gd name="connsiteY128" fmla="*/ 54105 h 202445"/>
                <a:gd name="connsiteX129" fmla="*/ 4042835 w 5305005"/>
                <a:gd name="connsiteY129" fmla="*/ 48695 h 202445"/>
                <a:gd name="connsiteX130" fmla="*/ 4053657 w 5305005"/>
                <a:gd name="connsiteY130" fmla="*/ 37873 h 202445"/>
                <a:gd name="connsiteX131" fmla="*/ 4069888 w 5305005"/>
                <a:gd name="connsiteY131" fmla="*/ 32463 h 202445"/>
                <a:gd name="connsiteX132" fmla="*/ 4091531 w 5305005"/>
                <a:gd name="connsiteY132" fmla="*/ 37873 h 202445"/>
                <a:gd name="connsiteX133" fmla="*/ 4123995 w 5305005"/>
                <a:gd name="connsiteY133" fmla="*/ 59516 h 202445"/>
                <a:gd name="connsiteX134" fmla="*/ 4167280 w 5305005"/>
                <a:gd name="connsiteY134" fmla="*/ 54105 h 202445"/>
                <a:gd name="connsiteX135" fmla="*/ 4199744 w 5305005"/>
                <a:gd name="connsiteY135" fmla="*/ 32463 h 202445"/>
                <a:gd name="connsiteX136" fmla="*/ 4215976 w 5305005"/>
                <a:gd name="connsiteY136" fmla="*/ 37873 h 202445"/>
                <a:gd name="connsiteX137" fmla="*/ 4232208 w 5305005"/>
                <a:gd name="connsiteY137" fmla="*/ 64927 h 202445"/>
                <a:gd name="connsiteX138" fmla="*/ 4286314 w 5305005"/>
                <a:gd name="connsiteY138" fmla="*/ 54105 h 202445"/>
                <a:gd name="connsiteX139" fmla="*/ 4297136 w 5305005"/>
                <a:gd name="connsiteY139" fmla="*/ 43284 h 202445"/>
                <a:gd name="connsiteX140" fmla="*/ 4313368 w 5305005"/>
                <a:gd name="connsiteY140" fmla="*/ 32463 h 202445"/>
                <a:gd name="connsiteX141" fmla="*/ 4324189 w 5305005"/>
                <a:gd name="connsiteY141" fmla="*/ 21641 h 202445"/>
                <a:gd name="connsiteX142" fmla="*/ 4340421 w 5305005"/>
                <a:gd name="connsiteY142" fmla="*/ 16231 h 202445"/>
                <a:gd name="connsiteX143" fmla="*/ 4362064 w 5305005"/>
                <a:gd name="connsiteY143" fmla="*/ 21641 h 202445"/>
                <a:gd name="connsiteX144" fmla="*/ 4372885 w 5305005"/>
                <a:gd name="connsiteY144" fmla="*/ 37873 h 202445"/>
                <a:gd name="connsiteX145" fmla="*/ 4426991 w 5305005"/>
                <a:gd name="connsiteY145" fmla="*/ 32463 h 202445"/>
                <a:gd name="connsiteX146" fmla="*/ 4437813 w 5305005"/>
                <a:gd name="connsiteY146" fmla="*/ 21641 h 202445"/>
                <a:gd name="connsiteX147" fmla="*/ 4470277 w 5305005"/>
                <a:gd name="connsiteY147" fmla="*/ 10820 h 202445"/>
                <a:gd name="connsiteX148" fmla="*/ 4475687 w 5305005"/>
                <a:gd name="connsiteY148" fmla="*/ 27052 h 202445"/>
                <a:gd name="connsiteX149" fmla="*/ 4481098 w 5305005"/>
                <a:gd name="connsiteY149" fmla="*/ 48695 h 202445"/>
                <a:gd name="connsiteX150" fmla="*/ 4497330 w 5305005"/>
                <a:gd name="connsiteY150" fmla="*/ 59516 h 202445"/>
                <a:gd name="connsiteX151" fmla="*/ 4562258 w 5305005"/>
                <a:gd name="connsiteY151" fmla="*/ 43284 h 202445"/>
                <a:gd name="connsiteX152" fmla="*/ 4594722 w 5305005"/>
                <a:gd name="connsiteY152" fmla="*/ 5410 h 202445"/>
                <a:gd name="connsiteX153" fmla="*/ 4621775 w 5305005"/>
                <a:gd name="connsiteY153" fmla="*/ 32463 h 202445"/>
                <a:gd name="connsiteX154" fmla="*/ 4654239 w 5305005"/>
                <a:gd name="connsiteY154" fmla="*/ 27052 h 202445"/>
                <a:gd name="connsiteX155" fmla="*/ 4670471 w 5305005"/>
                <a:gd name="connsiteY155" fmla="*/ 16231 h 202445"/>
                <a:gd name="connsiteX156" fmla="*/ 4702935 w 5305005"/>
                <a:gd name="connsiteY156" fmla="*/ 5410 h 202445"/>
                <a:gd name="connsiteX157" fmla="*/ 4719167 w 5305005"/>
                <a:gd name="connsiteY157" fmla="*/ 16231 h 202445"/>
                <a:gd name="connsiteX158" fmla="*/ 4735399 w 5305005"/>
                <a:gd name="connsiteY158" fmla="*/ 32463 h 202445"/>
                <a:gd name="connsiteX159" fmla="*/ 4751630 w 5305005"/>
                <a:gd name="connsiteY159" fmla="*/ 37873 h 202445"/>
                <a:gd name="connsiteX160" fmla="*/ 4784094 w 5305005"/>
                <a:gd name="connsiteY160" fmla="*/ 27052 h 202445"/>
                <a:gd name="connsiteX161" fmla="*/ 4794916 w 5305005"/>
                <a:gd name="connsiteY161" fmla="*/ 16231 h 202445"/>
                <a:gd name="connsiteX162" fmla="*/ 4811148 w 5305005"/>
                <a:gd name="connsiteY162" fmla="*/ 10820 h 202445"/>
                <a:gd name="connsiteX163" fmla="*/ 4908539 w 5305005"/>
                <a:gd name="connsiteY163" fmla="*/ 27052 h 202445"/>
                <a:gd name="connsiteX164" fmla="*/ 4913950 w 5305005"/>
                <a:gd name="connsiteY164" fmla="*/ 43284 h 202445"/>
                <a:gd name="connsiteX165" fmla="*/ 4930182 w 5305005"/>
                <a:gd name="connsiteY165" fmla="*/ 54105 h 202445"/>
                <a:gd name="connsiteX166" fmla="*/ 4957235 w 5305005"/>
                <a:gd name="connsiteY166" fmla="*/ 70337 h 202445"/>
                <a:gd name="connsiteX167" fmla="*/ 4978878 w 5305005"/>
                <a:gd name="connsiteY167" fmla="*/ 64927 h 202445"/>
                <a:gd name="connsiteX168" fmla="*/ 4989699 w 5305005"/>
                <a:gd name="connsiteY168" fmla="*/ 32463 h 202445"/>
                <a:gd name="connsiteX169" fmla="*/ 5027574 w 5305005"/>
                <a:gd name="connsiteY169" fmla="*/ 48695 h 202445"/>
                <a:gd name="connsiteX170" fmla="*/ 5060038 w 5305005"/>
                <a:gd name="connsiteY170" fmla="*/ 59516 h 202445"/>
                <a:gd name="connsiteX171" fmla="*/ 5108733 w 5305005"/>
                <a:gd name="connsiteY171" fmla="*/ 64927 h 202445"/>
                <a:gd name="connsiteX172" fmla="*/ 5135787 w 5305005"/>
                <a:gd name="connsiteY172" fmla="*/ 81159 h 202445"/>
                <a:gd name="connsiteX173" fmla="*/ 5141197 w 5305005"/>
                <a:gd name="connsiteY173" fmla="*/ 64927 h 202445"/>
                <a:gd name="connsiteX174" fmla="*/ 5179072 w 5305005"/>
                <a:gd name="connsiteY174" fmla="*/ 75748 h 202445"/>
                <a:gd name="connsiteX175" fmla="*/ 5189893 w 5305005"/>
                <a:gd name="connsiteY175" fmla="*/ 91980 h 202445"/>
                <a:gd name="connsiteX176" fmla="*/ 5200714 w 5305005"/>
                <a:gd name="connsiteY176" fmla="*/ 59516 h 202445"/>
                <a:gd name="connsiteX177" fmla="*/ 5206125 w 5305005"/>
                <a:gd name="connsiteY177" fmla="*/ 43284 h 202445"/>
                <a:gd name="connsiteX178" fmla="*/ 5222357 w 5305005"/>
                <a:gd name="connsiteY178" fmla="*/ 48695 h 202445"/>
                <a:gd name="connsiteX179" fmla="*/ 5238589 w 5305005"/>
                <a:gd name="connsiteY179" fmla="*/ 81159 h 202445"/>
                <a:gd name="connsiteX180" fmla="*/ 5249410 w 5305005"/>
                <a:gd name="connsiteY180" fmla="*/ 97391 h 202445"/>
                <a:gd name="connsiteX181" fmla="*/ 5254821 w 5305005"/>
                <a:gd name="connsiteY181" fmla="*/ 113623 h 202445"/>
                <a:gd name="connsiteX182" fmla="*/ 5265642 w 5305005"/>
                <a:gd name="connsiteY182" fmla="*/ 129854 h 202445"/>
                <a:gd name="connsiteX183" fmla="*/ 5237743 w 5305005"/>
                <a:gd name="connsiteY183" fmla="*/ 183168 h 202445"/>
                <a:gd name="connsiteX184" fmla="*/ 4781486 w 5305005"/>
                <a:gd name="connsiteY184" fmla="*/ 178550 h 202445"/>
                <a:gd name="connsiteX185" fmla="*/ 29782 w 5305005"/>
                <a:gd name="connsiteY185" fmla="*/ 202423 h 202445"/>
                <a:gd name="connsiteX0" fmla="*/ 14 w 5325069"/>
                <a:gd name="connsiteY0" fmla="*/ 204653 h 204674"/>
                <a:gd name="connsiteX1" fmla="*/ 18146 w 5325069"/>
                <a:gd name="connsiteY1" fmla="*/ 43284 h 204674"/>
                <a:gd name="connsiteX2" fmla="*/ 23557 w 5325069"/>
                <a:gd name="connsiteY2" fmla="*/ 27052 h 204674"/>
                <a:gd name="connsiteX3" fmla="*/ 28967 w 5325069"/>
                <a:gd name="connsiteY3" fmla="*/ 5410 h 204674"/>
                <a:gd name="connsiteX4" fmla="*/ 83074 w 5325069"/>
                <a:gd name="connsiteY4" fmla="*/ 43284 h 204674"/>
                <a:gd name="connsiteX5" fmla="*/ 110127 w 5325069"/>
                <a:gd name="connsiteY5" fmla="*/ 75748 h 204674"/>
                <a:gd name="connsiteX6" fmla="*/ 126359 w 5325069"/>
                <a:gd name="connsiteY6" fmla="*/ 70337 h 204674"/>
                <a:gd name="connsiteX7" fmla="*/ 153412 w 5325069"/>
                <a:gd name="connsiteY7" fmla="*/ 54105 h 204674"/>
                <a:gd name="connsiteX8" fmla="*/ 185876 w 5325069"/>
                <a:gd name="connsiteY8" fmla="*/ 70337 h 204674"/>
                <a:gd name="connsiteX9" fmla="*/ 207519 w 5325069"/>
                <a:gd name="connsiteY9" fmla="*/ 64927 h 204674"/>
                <a:gd name="connsiteX10" fmla="*/ 239983 w 5325069"/>
                <a:gd name="connsiteY10" fmla="*/ 48695 h 204674"/>
                <a:gd name="connsiteX11" fmla="*/ 294089 w 5325069"/>
                <a:gd name="connsiteY11" fmla="*/ 64927 h 204674"/>
                <a:gd name="connsiteX12" fmla="*/ 310321 w 5325069"/>
                <a:gd name="connsiteY12" fmla="*/ 70337 h 204674"/>
                <a:gd name="connsiteX13" fmla="*/ 326553 w 5325069"/>
                <a:gd name="connsiteY13" fmla="*/ 81159 h 204674"/>
                <a:gd name="connsiteX14" fmla="*/ 386070 w 5325069"/>
                <a:gd name="connsiteY14" fmla="*/ 81159 h 204674"/>
                <a:gd name="connsiteX15" fmla="*/ 440177 w 5325069"/>
                <a:gd name="connsiteY15" fmla="*/ 81159 h 204674"/>
                <a:gd name="connsiteX16" fmla="*/ 494283 w 5325069"/>
                <a:gd name="connsiteY16" fmla="*/ 70337 h 204674"/>
                <a:gd name="connsiteX17" fmla="*/ 505105 w 5325069"/>
                <a:gd name="connsiteY17" fmla="*/ 59516 h 204674"/>
                <a:gd name="connsiteX18" fmla="*/ 521337 w 5325069"/>
                <a:gd name="connsiteY18" fmla="*/ 64927 h 204674"/>
                <a:gd name="connsiteX19" fmla="*/ 548390 w 5325069"/>
                <a:gd name="connsiteY19" fmla="*/ 70337 h 204674"/>
                <a:gd name="connsiteX20" fmla="*/ 575443 w 5325069"/>
                <a:gd name="connsiteY20" fmla="*/ 64927 h 204674"/>
                <a:gd name="connsiteX21" fmla="*/ 591675 w 5325069"/>
                <a:gd name="connsiteY21" fmla="*/ 59516 h 204674"/>
                <a:gd name="connsiteX22" fmla="*/ 607907 w 5325069"/>
                <a:gd name="connsiteY22" fmla="*/ 70337 h 204674"/>
                <a:gd name="connsiteX23" fmla="*/ 618728 w 5325069"/>
                <a:gd name="connsiteY23" fmla="*/ 86569 h 204674"/>
                <a:gd name="connsiteX24" fmla="*/ 672835 w 5325069"/>
                <a:gd name="connsiteY24" fmla="*/ 86569 h 204674"/>
                <a:gd name="connsiteX25" fmla="*/ 689067 w 5325069"/>
                <a:gd name="connsiteY25" fmla="*/ 75748 h 204674"/>
                <a:gd name="connsiteX26" fmla="*/ 721531 w 5325069"/>
                <a:gd name="connsiteY26" fmla="*/ 86569 h 204674"/>
                <a:gd name="connsiteX27" fmla="*/ 732352 w 5325069"/>
                <a:gd name="connsiteY27" fmla="*/ 97391 h 204674"/>
                <a:gd name="connsiteX28" fmla="*/ 770226 w 5325069"/>
                <a:gd name="connsiteY28" fmla="*/ 97391 h 204674"/>
                <a:gd name="connsiteX29" fmla="*/ 786458 w 5325069"/>
                <a:gd name="connsiteY29" fmla="*/ 86569 h 204674"/>
                <a:gd name="connsiteX30" fmla="*/ 802690 w 5325069"/>
                <a:gd name="connsiteY30" fmla="*/ 64927 h 204674"/>
                <a:gd name="connsiteX31" fmla="*/ 818922 w 5325069"/>
                <a:gd name="connsiteY31" fmla="*/ 59516 h 204674"/>
                <a:gd name="connsiteX32" fmla="*/ 835154 w 5325069"/>
                <a:gd name="connsiteY32" fmla="*/ 70337 h 204674"/>
                <a:gd name="connsiteX33" fmla="*/ 867618 w 5325069"/>
                <a:gd name="connsiteY33" fmla="*/ 81159 h 204674"/>
                <a:gd name="connsiteX34" fmla="*/ 910903 w 5325069"/>
                <a:gd name="connsiteY34" fmla="*/ 75748 h 204674"/>
                <a:gd name="connsiteX35" fmla="*/ 927135 w 5325069"/>
                <a:gd name="connsiteY35" fmla="*/ 70337 h 204674"/>
                <a:gd name="connsiteX36" fmla="*/ 916314 w 5325069"/>
                <a:gd name="connsiteY36" fmla="*/ 54105 h 204674"/>
                <a:gd name="connsiteX37" fmla="*/ 943367 w 5325069"/>
                <a:gd name="connsiteY37" fmla="*/ 59516 h 204674"/>
                <a:gd name="connsiteX38" fmla="*/ 1024527 w 5325069"/>
                <a:gd name="connsiteY38" fmla="*/ 64927 h 204674"/>
                <a:gd name="connsiteX39" fmla="*/ 1084044 w 5325069"/>
                <a:gd name="connsiteY39" fmla="*/ 81159 h 204674"/>
                <a:gd name="connsiteX40" fmla="*/ 1094866 w 5325069"/>
                <a:gd name="connsiteY40" fmla="*/ 70337 h 204674"/>
                <a:gd name="connsiteX41" fmla="*/ 1111097 w 5325069"/>
                <a:gd name="connsiteY41" fmla="*/ 75748 h 204674"/>
                <a:gd name="connsiteX42" fmla="*/ 1132740 w 5325069"/>
                <a:gd name="connsiteY42" fmla="*/ 81159 h 204674"/>
                <a:gd name="connsiteX43" fmla="*/ 1192257 w 5325069"/>
                <a:gd name="connsiteY43" fmla="*/ 75748 h 204674"/>
                <a:gd name="connsiteX44" fmla="*/ 1208489 w 5325069"/>
                <a:gd name="connsiteY44" fmla="*/ 70337 h 204674"/>
                <a:gd name="connsiteX45" fmla="*/ 1240953 w 5325069"/>
                <a:gd name="connsiteY45" fmla="*/ 86569 h 204674"/>
                <a:gd name="connsiteX46" fmla="*/ 1284238 w 5325069"/>
                <a:gd name="connsiteY46" fmla="*/ 81159 h 204674"/>
                <a:gd name="connsiteX47" fmla="*/ 1300470 w 5325069"/>
                <a:gd name="connsiteY47" fmla="*/ 75748 h 204674"/>
                <a:gd name="connsiteX48" fmla="*/ 1322113 w 5325069"/>
                <a:gd name="connsiteY48" fmla="*/ 54105 h 204674"/>
                <a:gd name="connsiteX49" fmla="*/ 1359987 w 5325069"/>
                <a:gd name="connsiteY49" fmla="*/ 54105 h 204674"/>
                <a:gd name="connsiteX50" fmla="*/ 1381630 w 5325069"/>
                <a:gd name="connsiteY50" fmla="*/ 32463 h 204674"/>
                <a:gd name="connsiteX51" fmla="*/ 1451968 w 5325069"/>
                <a:gd name="connsiteY51" fmla="*/ 21641 h 204674"/>
                <a:gd name="connsiteX52" fmla="*/ 1473611 w 5325069"/>
                <a:gd name="connsiteY52" fmla="*/ 16231 h 204674"/>
                <a:gd name="connsiteX53" fmla="*/ 1495254 w 5325069"/>
                <a:gd name="connsiteY53" fmla="*/ 37873 h 204674"/>
                <a:gd name="connsiteX54" fmla="*/ 1500664 w 5325069"/>
                <a:gd name="connsiteY54" fmla="*/ 59516 h 204674"/>
                <a:gd name="connsiteX55" fmla="*/ 1571003 w 5325069"/>
                <a:gd name="connsiteY55" fmla="*/ 64927 h 204674"/>
                <a:gd name="connsiteX56" fmla="*/ 1603467 w 5325069"/>
                <a:gd name="connsiteY56" fmla="*/ 75748 h 204674"/>
                <a:gd name="connsiteX57" fmla="*/ 1619699 w 5325069"/>
                <a:gd name="connsiteY57" fmla="*/ 86569 h 204674"/>
                <a:gd name="connsiteX58" fmla="*/ 1641341 w 5325069"/>
                <a:gd name="connsiteY58" fmla="*/ 91980 h 204674"/>
                <a:gd name="connsiteX59" fmla="*/ 1690037 w 5325069"/>
                <a:gd name="connsiteY59" fmla="*/ 86569 h 204674"/>
                <a:gd name="connsiteX60" fmla="*/ 1700858 w 5325069"/>
                <a:gd name="connsiteY60" fmla="*/ 70337 h 204674"/>
                <a:gd name="connsiteX61" fmla="*/ 1711680 w 5325069"/>
                <a:gd name="connsiteY61" fmla="*/ 59516 h 204674"/>
                <a:gd name="connsiteX62" fmla="*/ 1727912 w 5325069"/>
                <a:gd name="connsiteY62" fmla="*/ 64927 h 204674"/>
                <a:gd name="connsiteX63" fmla="*/ 1738733 w 5325069"/>
                <a:gd name="connsiteY63" fmla="*/ 81159 h 204674"/>
                <a:gd name="connsiteX64" fmla="*/ 1771197 w 5325069"/>
                <a:gd name="connsiteY64" fmla="*/ 91980 h 204674"/>
                <a:gd name="connsiteX65" fmla="*/ 1803661 w 5325069"/>
                <a:gd name="connsiteY65" fmla="*/ 86569 h 204674"/>
                <a:gd name="connsiteX66" fmla="*/ 1819893 w 5325069"/>
                <a:gd name="connsiteY66" fmla="*/ 81159 h 204674"/>
                <a:gd name="connsiteX67" fmla="*/ 1906463 w 5325069"/>
                <a:gd name="connsiteY67" fmla="*/ 75748 h 204674"/>
                <a:gd name="connsiteX68" fmla="*/ 1944338 w 5325069"/>
                <a:gd name="connsiteY68" fmla="*/ 86569 h 204674"/>
                <a:gd name="connsiteX69" fmla="*/ 2009266 w 5325069"/>
                <a:gd name="connsiteY69" fmla="*/ 81159 h 204674"/>
                <a:gd name="connsiteX70" fmla="*/ 2036319 w 5325069"/>
                <a:gd name="connsiteY70" fmla="*/ 64927 h 204674"/>
                <a:gd name="connsiteX71" fmla="*/ 2057961 w 5325069"/>
                <a:gd name="connsiteY71" fmla="*/ 37873 h 204674"/>
                <a:gd name="connsiteX72" fmla="*/ 2068783 w 5325069"/>
                <a:gd name="connsiteY72" fmla="*/ 27052 h 204674"/>
                <a:gd name="connsiteX73" fmla="*/ 2079604 w 5325069"/>
                <a:gd name="connsiteY73" fmla="*/ 43284 h 204674"/>
                <a:gd name="connsiteX74" fmla="*/ 2112068 w 5325069"/>
                <a:gd name="connsiteY74" fmla="*/ 59516 h 204674"/>
                <a:gd name="connsiteX75" fmla="*/ 2160764 w 5325069"/>
                <a:gd name="connsiteY75" fmla="*/ 54105 h 204674"/>
                <a:gd name="connsiteX76" fmla="*/ 2176996 w 5325069"/>
                <a:gd name="connsiteY76" fmla="*/ 48695 h 204674"/>
                <a:gd name="connsiteX77" fmla="*/ 2263566 w 5325069"/>
                <a:gd name="connsiteY77" fmla="*/ 59516 h 204674"/>
                <a:gd name="connsiteX78" fmla="*/ 2312262 w 5325069"/>
                <a:gd name="connsiteY78" fmla="*/ 54105 h 204674"/>
                <a:gd name="connsiteX79" fmla="*/ 2355547 w 5325069"/>
                <a:gd name="connsiteY79" fmla="*/ 48695 h 204674"/>
                <a:gd name="connsiteX80" fmla="*/ 2398832 w 5325069"/>
                <a:gd name="connsiteY80" fmla="*/ 43284 h 204674"/>
                <a:gd name="connsiteX81" fmla="*/ 2415064 w 5325069"/>
                <a:gd name="connsiteY81" fmla="*/ 54105 h 204674"/>
                <a:gd name="connsiteX82" fmla="*/ 2431296 w 5325069"/>
                <a:gd name="connsiteY82" fmla="*/ 59516 h 204674"/>
                <a:gd name="connsiteX83" fmla="*/ 2517867 w 5325069"/>
                <a:gd name="connsiteY83" fmla="*/ 54105 h 204674"/>
                <a:gd name="connsiteX84" fmla="*/ 2534099 w 5325069"/>
                <a:gd name="connsiteY84" fmla="*/ 43284 h 204674"/>
                <a:gd name="connsiteX85" fmla="*/ 2566563 w 5325069"/>
                <a:gd name="connsiteY85" fmla="*/ 21641 h 204674"/>
                <a:gd name="connsiteX86" fmla="*/ 2609848 w 5325069"/>
                <a:gd name="connsiteY86" fmla="*/ 54105 h 204674"/>
                <a:gd name="connsiteX87" fmla="*/ 2631490 w 5325069"/>
                <a:gd name="connsiteY87" fmla="*/ 59516 h 204674"/>
                <a:gd name="connsiteX88" fmla="*/ 2642312 w 5325069"/>
                <a:gd name="connsiteY88" fmla="*/ 70337 h 204674"/>
                <a:gd name="connsiteX89" fmla="*/ 2707239 w 5325069"/>
                <a:gd name="connsiteY89" fmla="*/ 54105 h 204674"/>
                <a:gd name="connsiteX90" fmla="*/ 2718061 w 5325069"/>
                <a:gd name="connsiteY90" fmla="*/ 43284 h 204674"/>
                <a:gd name="connsiteX91" fmla="*/ 2772167 w 5325069"/>
                <a:gd name="connsiteY91" fmla="*/ 37873 h 204674"/>
                <a:gd name="connsiteX92" fmla="*/ 2782989 w 5325069"/>
                <a:gd name="connsiteY92" fmla="*/ 27052 h 204674"/>
                <a:gd name="connsiteX93" fmla="*/ 2788399 w 5325069"/>
                <a:gd name="connsiteY93" fmla="*/ 10820 h 204674"/>
                <a:gd name="connsiteX94" fmla="*/ 2804631 w 5325069"/>
                <a:gd name="connsiteY94" fmla="*/ 16231 h 204674"/>
                <a:gd name="connsiteX95" fmla="*/ 2853327 w 5325069"/>
                <a:gd name="connsiteY95" fmla="*/ 54105 h 204674"/>
                <a:gd name="connsiteX96" fmla="*/ 2891202 w 5325069"/>
                <a:gd name="connsiteY96" fmla="*/ 43284 h 204674"/>
                <a:gd name="connsiteX97" fmla="*/ 2912844 w 5325069"/>
                <a:gd name="connsiteY97" fmla="*/ 48695 h 204674"/>
                <a:gd name="connsiteX98" fmla="*/ 2923666 w 5325069"/>
                <a:gd name="connsiteY98" fmla="*/ 59516 h 204674"/>
                <a:gd name="connsiteX99" fmla="*/ 2977772 w 5325069"/>
                <a:gd name="connsiteY99" fmla="*/ 59516 h 204674"/>
                <a:gd name="connsiteX100" fmla="*/ 3021057 w 5325069"/>
                <a:gd name="connsiteY100" fmla="*/ 37873 h 204674"/>
                <a:gd name="connsiteX101" fmla="*/ 3053521 w 5325069"/>
                <a:gd name="connsiteY101" fmla="*/ 32463 h 204674"/>
                <a:gd name="connsiteX102" fmla="*/ 3085985 w 5325069"/>
                <a:gd name="connsiteY102" fmla="*/ 21641 h 204674"/>
                <a:gd name="connsiteX103" fmla="*/ 3102217 w 5325069"/>
                <a:gd name="connsiteY103" fmla="*/ 16231 h 204674"/>
                <a:gd name="connsiteX104" fmla="*/ 3107628 w 5325069"/>
                <a:gd name="connsiteY104" fmla="*/ 32463 h 204674"/>
                <a:gd name="connsiteX105" fmla="*/ 3188787 w 5325069"/>
                <a:gd name="connsiteY105" fmla="*/ 43284 h 204674"/>
                <a:gd name="connsiteX106" fmla="*/ 3210430 w 5325069"/>
                <a:gd name="connsiteY106" fmla="*/ 48695 h 204674"/>
                <a:gd name="connsiteX107" fmla="*/ 3237483 w 5325069"/>
                <a:gd name="connsiteY107" fmla="*/ 70337 h 204674"/>
                <a:gd name="connsiteX108" fmla="*/ 3313232 w 5325069"/>
                <a:gd name="connsiteY108" fmla="*/ 54105 h 204674"/>
                <a:gd name="connsiteX109" fmla="*/ 3324054 w 5325069"/>
                <a:gd name="connsiteY109" fmla="*/ 43284 h 204674"/>
                <a:gd name="connsiteX110" fmla="*/ 3356518 w 5325069"/>
                <a:gd name="connsiteY110" fmla="*/ 48695 h 204674"/>
                <a:gd name="connsiteX111" fmla="*/ 3372750 w 5325069"/>
                <a:gd name="connsiteY111" fmla="*/ 54105 h 204674"/>
                <a:gd name="connsiteX112" fmla="*/ 3443088 w 5325069"/>
                <a:gd name="connsiteY112" fmla="*/ 48695 h 204674"/>
                <a:gd name="connsiteX113" fmla="*/ 3497195 w 5325069"/>
                <a:gd name="connsiteY113" fmla="*/ 37873 h 204674"/>
                <a:gd name="connsiteX114" fmla="*/ 3513426 w 5325069"/>
                <a:gd name="connsiteY114" fmla="*/ 64927 h 204674"/>
                <a:gd name="connsiteX115" fmla="*/ 3529658 w 5325069"/>
                <a:gd name="connsiteY115" fmla="*/ 59516 h 204674"/>
                <a:gd name="connsiteX116" fmla="*/ 3556712 w 5325069"/>
                <a:gd name="connsiteY116" fmla="*/ 54105 h 204674"/>
                <a:gd name="connsiteX117" fmla="*/ 3648693 w 5325069"/>
                <a:gd name="connsiteY117" fmla="*/ 43284 h 204674"/>
                <a:gd name="connsiteX118" fmla="*/ 3675746 w 5325069"/>
                <a:gd name="connsiteY118" fmla="*/ 48695 h 204674"/>
                <a:gd name="connsiteX119" fmla="*/ 3735263 w 5325069"/>
                <a:gd name="connsiteY119" fmla="*/ 43284 h 204674"/>
                <a:gd name="connsiteX120" fmla="*/ 3751495 w 5325069"/>
                <a:gd name="connsiteY120" fmla="*/ 48695 h 204674"/>
                <a:gd name="connsiteX121" fmla="*/ 3767727 w 5325069"/>
                <a:gd name="connsiteY121" fmla="*/ 59516 h 204674"/>
                <a:gd name="connsiteX122" fmla="*/ 3805602 w 5325069"/>
                <a:gd name="connsiteY122" fmla="*/ 54105 h 204674"/>
                <a:gd name="connsiteX123" fmla="*/ 3870529 w 5325069"/>
                <a:gd name="connsiteY123" fmla="*/ 37873 h 204674"/>
                <a:gd name="connsiteX124" fmla="*/ 3935457 w 5325069"/>
                <a:gd name="connsiteY124" fmla="*/ 43284 h 204674"/>
                <a:gd name="connsiteX125" fmla="*/ 3957100 w 5325069"/>
                <a:gd name="connsiteY125" fmla="*/ 21641 h 204674"/>
                <a:gd name="connsiteX126" fmla="*/ 3989564 w 5325069"/>
                <a:gd name="connsiteY126" fmla="*/ 37873 h 204674"/>
                <a:gd name="connsiteX127" fmla="*/ 4000385 w 5325069"/>
                <a:gd name="connsiteY127" fmla="*/ 48695 h 204674"/>
                <a:gd name="connsiteX128" fmla="*/ 4016617 w 5325069"/>
                <a:gd name="connsiteY128" fmla="*/ 54105 h 204674"/>
                <a:gd name="connsiteX129" fmla="*/ 4059902 w 5325069"/>
                <a:gd name="connsiteY129" fmla="*/ 48695 h 204674"/>
                <a:gd name="connsiteX130" fmla="*/ 4070724 w 5325069"/>
                <a:gd name="connsiteY130" fmla="*/ 37873 h 204674"/>
                <a:gd name="connsiteX131" fmla="*/ 4086955 w 5325069"/>
                <a:gd name="connsiteY131" fmla="*/ 32463 h 204674"/>
                <a:gd name="connsiteX132" fmla="*/ 4108598 w 5325069"/>
                <a:gd name="connsiteY132" fmla="*/ 37873 h 204674"/>
                <a:gd name="connsiteX133" fmla="*/ 4141062 w 5325069"/>
                <a:gd name="connsiteY133" fmla="*/ 59516 h 204674"/>
                <a:gd name="connsiteX134" fmla="*/ 4184347 w 5325069"/>
                <a:gd name="connsiteY134" fmla="*/ 54105 h 204674"/>
                <a:gd name="connsiteX135" fmla="*/ 4216811 w 5325069"/>
                <a:gd name="connsiteY135" fmla="*/ 32463 h 204674"/>
                <a:gd name="connsiteX136" fmla="*/ 4233043 w 5325069"/>
                <a:gd name="connsiteY136" fmla="*/ 37873 h 204674"/>
                <a:gd name="connsiteX137" fmla="*/ 4249275 w 5325069"/>
                <a:gd name="connsiteY137" fmla="*/ 64927 h 204674"/>
                <a:gd name="connsiteX138" fmla="*/ 4303381 w 5325069"/>
                <a:gd name="connsiteY138" fmla="*/ 54105 h 204674"/>
                <a:gd name="connsiteX139" fmla="*/ 4314203 w 5325069"/>
                <a:gd name="connsiteY139" fmla="*/ 43284 h 204674"/>
                <a:gd name="connsiteX140" fmla="*/ 4330435 w 5325069"/>
                <a:gd name="connsiteY140" fmla="*/ 32463 h 204674"/>
                <a:gd name="connsiteX141" fmla="*/ 4341256 w 5325069"/>
                <a:gd name="connsiteY141" fmla="*/ 21641 h 204674"/>
                <a:gd name="connsiteX142" fmla="*/ 4357488 w 5325069"/>
                <a:gd name="connsiteY142" fmla="*/ 16231 h 204674"/>
                <a:gd name="connsiteX143" fmla="*/ 4379131 w 5325069"/>
                <a:gd name="connsiteY143" fmla="*/ 21641 h 204674"/>
                <a:gd name="connsiteX144" fmla="*/ 4389952 w 5325069"/>
                <a:gd name="connsiteY144" fmla="*/ 37873 h 204674"/>
                <a:gd name="connsiteX145" fmla="*/ 4444058 w 5325069"/>
                <a:gd name="connsiteY145" fmla="*/ 32463 h 204674"/>
                <a:gd name="connsiteX146" fmla="*/ 4454880 w 5325069"/>
                <a:gd name="connsiteY146" fmla="*/ 21641 h 204674"/>
                <a:gd name="connsiteX147" fmla="*/ 4487344 w 5325069"/>
                <a:gd name="connsiteY147" fmla="*/ 10820 h 204674"/>
                <a:gd name="connsiteX148" fmla="*/ 4492754 w 5325069"/>
                <a:gd name="connsiteY148" fmla="*/ 27052 h 204674"/>
                <a:gd name="connsiteX149" fmla="*/ 4498165 w 5325069"/>
                <a:gd name="connsiteY149" fmla="*/ 48695 h 204674"/>
                <a:gd name="connsiteX150" fmla="*/ 4514397 w 5325069"/>
                <a:gd name="connsiteY150" fmla="*/ 59516 h 204674"/>
                <a:gd name="connsiteX151" fmla="*/ 4579325 w 5325069"/>
                <a:gd name="connsiteY151" fmla="*/ 43284 h 204674"/>
                <a:gd name="connsiteX152" fmla="*/ 4611789 w 5325069"/>
                <a:gd name="connsiteY152" fmla="*/ 5410 h 204674"/>
                <a:gd name="connsiteX153" fmla="*/ 4638842 w 5325069"/>
                <a:gd name="connsiteY153" fmla="*/ 32463 h 204674"/>
                <a:gd name="connsiteX154" fmla="*/ 4671306 w 5325069"/>
                <a:gd name="connsiteY154" fmla="*/ 27052 h 204674"/>
                <a:gd name="connsiteX155" fmla="*/ 4687538 w 5325069"/>
                <a:gd name="connsiteY155" fmla="*/ 16231 h 204674"/>
                <a:gd name="connsiteX156" fmla="*/ 4720002 w 5325069"/>
                <a:gd name="connsiteY156" fmla="*/ 5410 h 204674"/>
                <a:gd name="connsiteX157" fmla="*/ 4736234 w 5325069"/>
                <a:gd name="connsiteY157" fmla="*/ 16231 h 204674"/>
                <a:gd name="connsiteX158" fmla="*/ 4752466 w 5325069"/>
                <a:gd name="connsiteY158" fmla="*/ 32463 h 204674"/>
                <a:gd name="connsiteX159" fmla="*/ 4768697 w 5325069"/>
                <a:gd name="connsiteY159" fmla="*/ 37873 h 204674"/>
                <a:gd name="connsiteX160" fmla="*/ 4801161 w 5325069"/>
                <a:gd name="connsiteY160" fmla="*/ 27052 h 204674"/>
                <a:gd name="connsiteX161" fmla="*/ 4811983 w 5325069"/>
                <a:gd name="connsiteY161" fmla="*/ 16231 h 204674"/>
                <a:gd name="connsiteX162" fmla="*/ 4828215 w 5325069"/>
                <a:gd name="connsiteY162" fmla="*/ 10820 h 204674"/>
                <a:gd name="connsiteX163" fmla="*/ 4925606 w 5325069"/>
                <a:gd name="connsiteY163" fmla="*/ 27052 h 204674"/>
                <a:gd name="connsiteX164" fmla="*/ 4931017 w 5325069"/>
                <a:gd name="connsiteY164" fmla="*/ 43284 h 204674"/>
                <a:gd name="connsiteX165" fmla="*/ 4947249 w 5325069"/>
                <a:gd name="connsiteY165" fmla="*/ 54105 h 204674"/>
                <a:gd name="connsiteX166" fmla="*/ 4974302 w 5325069"/>
                <a:gd name="connsiteY166" fmla="*/ 70337 h 204674"/>
                <a:gd name="connsiteX167" fmla="*/ 4995945 w 5325069"/>
                <a:gd name="connsiteY167" fmla="*/ 64927 h 204674"/>
                <a:gd name="connsiteX168" fmla="*/ 5006766 w 5325069"/>
                <a:gd name="connsiteY168" fmla="*/ 32463 h 204674"/>
                <a:gd name="connsiteX169" fmla="*/ 5044641 w 5325069"/>
                <a:gd name="connsiteY169" fmla="*/ 48695 h 204674"/>
                <a:gd name="connsiteX170" fmla="*/ 5077105 w 5325069"/>
                <a:gd name="connsiteY170" fmla="*/ 59516 h 204674"/>
                <a:gd name="connsiteX171" fmla="*/ 5125800 w 5325069"/>
                <a:gd name="connsiteY171" fmla="*/ 64927 h 204674"/>
                <a:gd name="connsiteX172" fmla="*/ 5152854 w 5325069"/>
                <a:gd name="connsiteY172" fmla="*/ 81159 h 204674"/>
                <a:gd name="connsiteX173" fmla="*/ 5158264 w 5325069"/>
                <a:gd name="connsiteY173" fmla="*/ 64927 h 204674"/>
                <a:gd name="connsiteX174" fmla="*/ 5196139 w 5325069"/>
                <a:gd name="connsiteY174" fmla="*/ 75748 h 204674"/>
                <a:gd name="connsiteX175" fmla="*/ 5206960 w 5325069"/>
                <a:gd name="connsiteY175" fmla="*/ 91980 h 204674"/>
                <a:gd name="connsiteX176" fmla="*/ 5217781 w 5325069"/>
                <a:gd name="connsiteY176" fmla="*/ 59516 h 204674"/>
                <a:gd name="connsiteX177" fmla="*/ 5223192 w 5325069"/>
                <a:gd name="connsiteY177" fmla="*/ 43284 h 204674"/>
                <a:gd name="connsiteX178" fmla="*/ 5239424 w 5325069"/>
                <a:gd name="connsiteY178" fmla="*/ 48695 h 204674"/>
                <a:gd name="connsiteX179" fmla="*/ 5255656 w 5325069"/>
                <a:gd name="connsiteY179" fmla="*/ 81159 h 204674"/>
                <a:gd name="connsiteX180" fmla="*/ 5266477 w 5325069"/>
                <a:gd name="connsiteY180" fmla="*/ 97391 h 204674"/>
                <a:gd name="connsiteX181" fmla="*/ 5271888 w 5325069"/>
                <a:gd name="connsiteY181" fmla="*/ 113623 h 204674"/>
                <a:gd name="connsiteX182" fmla="*/ 5282709 w 5325069"/>
                <a:gd name="connsiteY182" fmla="*/ 129854 h 204674"/>
                <a:gd name="connsiteX183" fmla="*/ 5254810 w 5325069"/>
                <a:gd name="connsiteY183" fmla="*/ 183168 h 204674"/>
                <a:gd name="connsiteX184" fmla="*/ 4798553 w 5325069"/>
                <a:gd name="connsiteY184" fmla="*/ 178550 h 204674"/>
                <a:gd name="connsiteX185" fmla="*/ 14 w 5325069"/>
                <a:gd name="connsiteY185" fmla="*/ 204653 h 204674"/>
                <a:gd name="connsiteX0" fmla="*/ 12200 w 5337255"/>
                <a:gd name="connsiteY0" fmla="*/ 204653 h 204675"/>
                <a:gd name="connsiteX1" fmla="*/ 30332 w 5337255"/>
                <a:gd name="connsiteY1" fmla="*/ 43284 h 204675"/>
                <a:gd name="connsiteX2" fmla="*/ 59 w 5337255"/>
                <a:gd name="connsiteY2" fmla="*/ 15901 h 204675"/>
                <a:gd name="connsiteX3" fmla="*/ 41153 w 5337255"/>
                <a:gd name="connsiteY3" fmla="*/ 5410 h 204675"/>
                <a:gd name="connsiteX4" fmla="*/ 95260 w 5337255"/>
                <a:gd name="connsiteY4" fmla="*/ 43284 h 204675"/>
                <a:gd name="connsiteX5" fmla="*/ 122313 w 5337255"/>
                <a:gd name="connsiteY5" fmla="*/ 75748 h 204675"/>
                <a:gd name="connsiteX6" fmla="*/ 138545 w 5337255"/>
                <a:gd name="connsiteY6" fmla="*/ 70337 h 204675"/>
                <a:gd name="connsiteX7" fmla="*/ 165598 w 5337255"/>
                <a:gd name="connsiteY7" fmla="*/ 54105 h 204675"/>
                <a:gd name="connsiteX8" fmla="*/ 198062 w 5337255"/>
                <a:gd name="connsiteY8" fmla="*/ 70337 h 204675"/>
                <a:gd name="connsiteX9" fmla="*/ 219705 w 5337255"/>
                <a:gd name="connsiteY9" fmla="*/ 64927 h 204675"/>
                <a:gd name="connsiteX10" fmla="*/ 252169 w 5337255"/>
                <a:gd name="connsiteY10" fmla="*/ 48695 h 204675"/>
                <a:gd name="connsiteX11" fmla="*/ 306275 w 5337255"/>
                <a:gd name="connsiteY11" fmla="*/ 64927 h 204675"/>
                <a:gd name="connsiteX12" fmla="*/ 322507 w 5337255"/>
                <a:gd name="connsiteY12" fmla="*/ 70337 h 204675"/>
                <a:gd name="connsiteX13" fmla="*/ 338739 w 5337255"/>
                <a:gd name="connsiteY13" fmla="*/ 81159 h 204675"/>
                <a:gd name="connsiteX14" fmla="*/ 398256 w 5337255"/>
                <a:gd name="connsiteY14" fmla="*/ 81159 h 204675"/>
                <a:gd name="connsiteX15" fmla="*/ 452363 w 5337255"/>
                <a:gd name="connsiteY15" fmla="*/ 81159 h 204675"/>
                <a:gd name="connsiteX16" fmla="*/ 506469 w 5337255"/>
                <a:gd name="connsiteY16" fmla="*/ 70337 h 204675"/>
                <a:gd name="connsiteX17" fmla="*/ 517291 w 5337255"/>
                <a:gd name="connsiteY17" fmla="*/ 59516 h 204675"/>
                <a:gd name="connsiteX18" fmla="*/ 533523 w 5337255"/>
                <a:gd name="connsiteY18" fmla="*/ 64927 h 204675"/>
                <a:gd name="connsiteX19" fmla="*/ 560576 w 5337255"/>
                <a:gd name="connsiteY19" fmla="*/ 70337 h 204675"/>
                <a:gd name="connsiteX20" fmla="*/ 587629 w 5337255"/>
                <a:gd name="connsiteY20" fmla="*/ 64927 h 204675"/>
                <a:gd name="connsiteX21" fmla="*/ 603861 w 5337255"/>
                <a:gd name="connsiteY21" fmla="*/ 59516 h 204675"/>
                <a:gd name="connsiteX22" fmla="*/ 620093 w 5337255"/>
                <a:gd name="connsiteY22" fmla="*/ 70337 h 204675"/>
                <a:gd name="connsiteX23" fmla="*/ 630914 w 5337255"/>
                <a:gd name="connsiteY23" fmla="*/ 86569 h 204675"/>
                <a:gd name="connsiteX24" fmla="*/ 685021 w 5337255"/>
                <a:gd name="connsiteY24" fmla="*/ 86569 h 204675"/>
                <a:gd name="connsiteX25" fmla="*/ 701253 w 5337255"/>
                <a:gd name="connsiteY25" fmla="*/ 75748 h 204675"/>
                <a:gd name="connsiteX26" fmla="*/ 733717 w 5337255"/>
                <a:gd name="connsiteY26" fmla="*/ 86569 h 204675"/>
                <a:gd name="connsiteX27" fmla="*/ 744538 w 5337255"/>
                <a:gd name="connsiteY27" fmla="*/ 97391 h 204675"/>
                <a:gd name="connsiteX28" fmla="*/ 782412 w 5337255"/>
                <a:gd name="connsiteY28" fmla="*/ 97391 h 204675"/>
                <a:gd name="connsiteX29" fmla="*/ 798644 w 5337255"/>
                <a:gd name="connsiteY29" fmla="*/ 86569 h 204675"/>
                <a:gd name="connsiteX30" fmla="*/ 814876 w 5337255"/>
                <a:gd name="connsiteY30" fmla="*/ 64927 h 204675"/>
                <a:gd name="connsiteX31" fmla="*/ 831108 w 5337255"/>
                <a:gd name="connsiteY31" fmla="*/ 59516 h 204675"/>
                <a:gd name="connsiteX32" fmla="*/ 847340 w 5337255"/>
                <a:gd name="connsiteY32" fmla="*/ 70337 h 204675"/>
                <a:gd name="connsiteX33" fmla="*/ 879804 w 5337255"/>
                <a:gd name="connsiteY33" fmla="*/ 81159 h 204675"/>
                <a:gd name="connsiteX34" fmla="*/ 923089 w 5337255"/>
                <a:gd name="connsiteY34" fmla="*/ 75748 h 204675"/>
                <a:gd name="connsiteX35" fmla="*/ 939321 w 5337255"/>
                <a:gd name="connsiteY35" fmla="*/ 70337 h 204675"/>
                <a:gd name="connsiteX36" fmla="*/ 928500 w 5337255"/>
                <a:gd name="connsiteY36" fmla="*/ 54105 h 204675"/>
                <a:gd name="connsiteX37" fmla="*/ 955553 w 5337255"/>
                <a:gd name="connsiteY37" fmla="*/ 59516 h 204675"/>
                <a:gd name="connsiteX38" fmla="*/ 1036713 w 5337255"/>
                <a:gd name="connsiteY38" fmla="*/ 64927 h 204675"/>
                <a:gd name="connsiteX39" fmla="*/ 1096230 w 5337255"/>
                <a:gd name="connsiteY39" fmla="*/ 81159 h 204675"/>
                <a:gd name="connsiteX40" fmla="*/ 1107052 w 5337255"/>
                <a:gd name="connsiteY40" fmla="*/ 70337 h 204675"/>
                <a:gd name="connsiteX41" fmla="*/ 1123283 w 5337255"/>
                <a:gd name="connsiteY41" fmla="*/ 75748 h 204675"/>
                <a:gd name="connsiteX42" fmla="*/ 1144926 w 5337255"/>
                <a:gd name="connsiteY42" fmla="*/ 81159 h 204675"/>
                <a:gd name="connsiteX43" fmla="*/ 1204443 w 5337255"/>
                <a:gd name="connsiteY43" fmla="*/ 75748 h 204675"/>
                <a:gd name="connsiteX44" fmla="*/ 1220675 w 5337255"/>
                <a:gd name="connsiteY44" fmla="*/ 70337 h 204675"/>
                <a:gd name="connsiteX45" fmla="*/ 1253139 w 5337255"/>
                <a:gd name="connsiteY45" fmla="*/ 86569 h 204675"/>
                <a:gd name="connsiteX46" fmla="*/ 1296424 w 5337255"/>
                <a:gd name="connsiteY46" fmla="*/ 81159 h 204675"/>
                <a:gd name="connsiteX47" fmla="*/ 1312656 w 5337255"/>
                <a:gd name="connsiteY47" fmla="*/ 75748 h 204675"/>
                <a:gd name="connsiteX48" fmla="*/ 1334299 w 5337255"/>
                <a:gd name="connsiteY48" fmla="*/ 54105 h 204675"/>
                <a:gd name="connsiteX49" fmla="*/ 1372173 w 5337255"/>
                <a:gd name="connsiteY49" fmla="*/ 54105 h 204675"/>
                <a:gd name="connsiteX50" fmla="*/ 1393816 w 5337255"/>
                <a:gd name="connsiteY50" fmla="*/ 32463 h 204675"/>
                <a:gd name="connsiteX51" fmla="*/ 1464154 w 5337255"/>
                <a:gd name="connsiteY51" fmla="*/ 21641 h 204675"/>
                <a:gd name="connsiteX52" fmla="*/ 1485797 w 5337255"/>
                <a:gd name="connsiteY52" fmla="*/ 16231 h 204675"/>
                <a:gd name="connsiteX53" fmla="*/ 1507440 w 5337255"/>
                <a:gd name="connsiteY53" fmla="*/ 37873 h 204675"/>
                <a:gd name="connsiteX54" fmla="*/ 1512850 w 5337255"/>
                <a:gd name="connsiteY54" fmla="*/ 59516 h 204675"/>
                <a:gd name="connsiteX55" fmla="*/ 1583189 w 5337255"/>
                <a:gd name="connsiteY55" fmla="*/ 64927 h 204675"/>
                <a:gd name="connsiteX56" fmla="*/ 1615653 w 5337255"/>
                <a:gd name="connsiteY56" fmla="*/ 75748 h 204675"/>
                <a:gd name="connsiteX57" fmla="*/ 1631885 w 5337255"/>
                <a:gd name="connsiteY57" fmla="*/ 86569 h 204675"/>
                <a:gd name="connsiteX58" fmla="*/ 1653527 w 5337255"/>
                <a:gd name="connsiteY58" fmla="*/ 91980 h 204675"/>
                <a:gd name="connsiteX59" fmla="*/ 1702223 w 5337255"/>
                <a:gd name="connsiteY59" fmla="*/ 86569 h 204675"/>
                <a:gd name="connsiteX60" fmla="*/ 1713044 w 5337255"/>
                <a:gd name="connsiteY60" fmla="*/ 70337 h 204675"/>
                <a:gd name="connsiteX61" fmla="*/ 1723866 w 5337255"/>
                <a:gd name="connsiteY61" fmla="*/ 59516 h 204675"/>
                <a:gd name="connsiteX62" fmla="*/ 1740098 w 5337255"/>
                <a:gd name="connsiteY62" fmla="*/ 64927 h 204675"/>
                <a:gd name="connsiteX63" fmla="*/ 1750919 w 5337255"/>
                <a:gd name="connsiteY63" fmla="*/ 81159 h 204675"/>
                <a:gd name="connsiteX64" fmla="*/ 1783383 w 5337255"/>
                <a:gd name="connsiteY64" fmla="*/ 91980 h 204675"/>
                <a:gd name="connsiteX65" fmla="*/ 1815847 w 5337255"/>
                <a:gd name="connsiteY65" fmla="*/ 86569 h 204675"/>
                <a:gd name="connsiteX66" fmla="*/ 1832079 w 5337255"/>
                <a:gd name="connsiteY66" fmla="*/ 81159 h 204675"/>
                <a:gd name="connsiteX67" fmla="*/ 1918649 w 5337255"/>
                <a:gd name="connsiteY67" fmla="*/ 75748 h 204675"/>
                <a:gd name="connsiteX68" fmla="*/ 1956524 w 5337255"/>
                <a:gd name="connsiteY68" fmla="*/ 86569 h 204675"/>
                <a:gd name="connsiteX69" fmla="*/ 2021452 w 5337255"/>
                <a:gd name="connsiteY69" fmla="*/ 81159 h 204675"/>
                <a:gd name="connsiteX70" fmla="*/ 2048505 w 5337255"/>
                <a:gd name="connsiteY70" fmla="*/ 64927 h 204675"/>
                <a:gd name="connsiteX71" fmla="*/ 2070147 w 5337255"/>
                <a:gd name="connsiteY71" fmla="*/ 37873 h 204675"/>
                <a:gd name="connsiteX72" fmla="*/ 2080969 w 5337255"/>
                <a:gd name="connsiteY72" fmla="*/ 27052 h 204675"/>
                <a:gd name="connsiteX73" fmla="*/ 2091790 w 5337255"/>
                <a:gd name="connsiteY73" fmla="*/ 43284 h 204675"/>
                <a:gd name="connsiteX74" fmla="*/ 2124254 w 5337255"/>
                <a:gd name="connsiteY74" fmla="*/ 59516 h 204675"/>
                <a:gd name="connsiteX75" fmla="*/ 2172950 w 5337255"/>
                <a:gd name="connsiteY75" fmla="*/ 54105 h 204675"/>
                <a:gd name="connsiteX76" fmla="*/ 2189182 w 5337255"/>
                <a:gd name="connsiteY76" fmla="*/ 48695 h 204675"/>
                <a:gd name="connsiteX77" fmla="*/ 2275752 w 5337255"/>
                <a:gd name="connsiteY77" fmla="*/ 59516 h 204675"/>
                <a:gd name="connsiteX78" fmla="*/ 2324448 w 5337255"/>
                <a:gd name="connsiteY78" fmla="*/ 54105 h 204675"/>
                <a:gd name="connsiteX79" fmla="*/ 2367733 w 5337255"/>
                <a:gd name="connsiteY79" fmla="*/ 48695 h 204675"/>
                <a:gd name="connsiteX80" fmla="*/ 2411018 w 5337255"/>
                <a:gd name="connsiteY80" fmla="*/ 43284 h 204675"/>
                <a:gd name="connsiteX81" fmla="*/ 2427250 w 5337255"/>
                <a:gd name="connsiteY81" fmla="*/ 54105 h 204675"/>
                <a:gd name="connsiteX82" fmla="*/ 2443482 w 5337255"/>
                <a:gd name="connsiteY82" fmla="*/ 59516 h 204675"/>
                <a:gd name="connsiteX83" fmla="*/ 2530053 w 5337255"/>
                <a:gd name="connsiteY83" fmla="*/ 54105 h 204675"/>
                <a:gd name="connsiteX84" fmla="*/ 2546285 w 5337255"/>
                <a:gd name="connsiteY84" fmla="*/ 43284 h 204675"/>
                <a:gd name="connsiteX85" fmla="*/ 2578749 w 5337255"/>
                <a:gd name="connsiteY85" fmla="*/ 21641 h 204675"/>
                <a:gd name="connsiteX86" fmla="*/ 2622034 w 5337255"/>
                <a:gd name="connsiteY86" fmla="*/ 54105 h 204675"/>
                <a:gd name="connsiteX87" fmla="*/ 2643676 w 5337255"/>
                <a:gd name="connsiteY87" fmla="*/ 59516 h 204675"/>
                <a:gd name="connsiteX88" fmla="*/ 2654498 w 5337255"/>
                <a:gd name="connsiteY88" fmla="*/ 70337 h 204675"/>
                <a:gd name="connsiteX89" fmla="*/ 2719425 w 5337255"/>
                <a:gd name="connsiteY89" fmla="*/ 54105 h 204675"/>
                <a:gd name="connsiteX90" fmla="*/ 2730247 w 5337255"/>
                <a:gd name="connsiteY90" fmla="*/ 43284 h 204675"/>
                <a:gd name="connsiteX91" fmla="*/ 2784353 w 5337255"/>
                <a:gd name="connsiteY91" fmla="*/ 37873 h 204675"/>
                <a:gd name="connsiteX92" fmla="*/ 2795175 w 5337255"/>
                <a:gd name="connsiteY92" fmla="*/ 27052 h 204675"/>
                <a:gd name="connsiteX93" fmla="*/ 2800585 w 5337255"/>
                <a:gd name="connsiteY93" fmla="*/ 10820 h 204675"/>
                <a:gd name="connsiteX94" fmla="*/ 2816817 w 5337255"/>
                <a:gd name="connsiteY94" fmla="*/ 16231 h 204675"/>
                <a:gd name="connsiteX95" fmla="*/ 2865513 w 5337255"/>
                <a:gd name="connsiteY95" fmla="*/ 54105 h 204675"/>
                <a:gd name="connsiteX96" fmla="*/ 2903388 w 5337255"/>
                <a:gd name="connsiteY96" fmla="*/ 43284 h 204675"/>
                <a:gd name="connsiteX97" fmla="*/ 2925030 w 5337255"/>
                <a:gd name="connsiteY97" fmla="*/ 48695 h 204675"/>
                <a:gd name="connsiteX98" fmla="*/ 2935852 w 5337255"/>
                <a:gd name="connsiteY98" fmla="*/ 59516 h 204675"/>
                <a:gd name="connsiteX99" fmla="*/ 2989958 w 5337255"/>
                <a:gd name="connsiteY99" fmla="*/ 59516 h 204675"/>
                <a:gd name="connsiteX100" fmla="*/ 3033243 w 5337255"/>
                <a:gd name="connsiteY100" fmla="*/ 37873 h 204675"/>
                <a:gd name="connsiteX101" fmla="*/ 3065707 w 5337255"/>
                <a:gd name="connsiteY101" fmla="*/ 32463 h 204675"/>
                <a:gd name="connsiteX102" fmla="*/ 3098171 w 5337255"/>
                <a:gd name="connsiteY102" fmla="*/ 21641 h 204675"/>
                <a:gd name="connsiteX103" fmla="*/ 3114403 w 5337255"/>
                <a:gd name="connsiteY103" fmla="*/ 16231 h 204675"/>
                <a:gd name="connsiteX104" fmla="*/ 3119814 w 5337255"/>
                <a:gd name="connsiteY104" fmla="*/ 32463 h 204675"/>
                <a:gd name="connsiteX105" fmla="*/ 3200973 w 5337255"/>
                <a:gd name="connsiteY105" fmla="*/ 43284 h 204675"/>
                <a:gd name="connsiteX106" fmla="*/ 3222616 w 5337255"/>
                <a:gd name="connsiteY106" fmla="*/ 48695 h 204675"/>
                <a:gd name="connsiteX107" fmla="*/ 3249669 w 5337255"/>
                <a:gd name="connsiteY107" fmla="*/ 70337 h 204675"/>
                <a:gd name="connsiteX108" fmla="*/ 3325418 w 5337255"/>
                <a:gd name="connsiteY108" fmla="*/ 54105 h 204675"/>
                <a:gd name="connsiteX109" fmla="*/ 3336240 w 5337255"/>
                <a:gd name="connsiteY109" fmla="*/ 43284 h 204675"/>
                <a:gd name="connsiteX110" fmla="*/ 3368704 w 5337255"/>
                <a:gd name="connsiteY110" fmla="*/ 48695 h 204675"/>
                <a:gd name="connsiteX111" fmla="*/ 3384936 w 5337255"/>
                <a:gd name="connsiteY111" fmla="*/ 54105 h 204675"/>
                <a:gd name="connsiteX112" fmla="*/ 3455274 w 5337255"/>
                <a:gd name="connsiteY112" fmla="*/ 48695 h 204675"/>
                <a:gd name="connsiteX113" fmla="*/ 3509381 w 5337255"/>
                <a:gd name="connsiteY113" fmla="*/ 37873 h 204675"/>
                <a:gd name="connsiteX114" fmla="*/ 3525612 w 5337255"/>
                <a:gd name="connsiteY114" fmla="*/ 64927 h 204675"/>
                <a:gd name="connsiteX115" fmla="*/ 3541844 w 5337255"/>
                <a:gd name="connsiteY115" fmla="*/ 59516 h 204675"/>
                <a:gd name="connsiteX116" fmla="*/ 3568898 w 5337255"/>
                <a:gd name="connsiteY116" fmla="*/ 54105 h 204675"/>
                <a:gd name="connsiteX117" fmla="*/ 3660879 w 5337255"/>
                <a:gd name="connsiteY117" fmla="*/ 43284 h 204675"/>
                <a:gd name="connsiteX118" fmla="*/ 3687932 w 5337255"/>
                <a:gd name="connsiteY118" fmla="*/ 48695 h 204675"/>
                <a:gd name="connsiteX119" fmla="*/ 3747449 w 5337255"/>
                <a:gd name="connsiteY119" fmla="*/ 43284 h 204675"/>
                <a:gd name="connsiteX120" fmla="*/ 3763681 w 5337255"/>
                <a:gd name="connsiteY120" fmla="*/ 48695 h 204675"/>
                <a:gd name="connsiteX121" fmla="*/ 3779913 w 5337255"/>
                <a:gd name="connsiteY121" fmla="*/ 59516 h 204675"/>
                <a:gd name="connsiteX122" fmla="*/ 3817788 w 5337255"/>
                <a:gd name="connsiteY122" fmla="*/ 54105 h 204675"/>
                <a:gd name="connsiteX123" fmla="*/ 3882715 w 5337255"/>
                <a:gd name="connsiteY123" fmla="*/ 37873 h 204675"/>
                <a:gd name="connsiteX124" fmla="*/ 3947643 w 5337255"/>
                <a:gd name="connsiteY124" fmla="*/ 43284 h 204675"/>
                <a:gd name="connsiteX125" fmla="*/ 3969286 w 5337255"/>
                <a:gd name="connsiteY125" fmla="*/ 21641 h 204675"/>
                <a:gd name="connsiteX126" fmla="*/ 4001750 w 5337255"/>
                <a:gd name="connsiteY126" fmla="*/ 37873 h 204675"/>
                <a:gd name="connsiteX127" fmla="*/ 4012571 w 5337255"/>
                <a:gd name="connsiteY127" fmla="*/ 48695 h 204675"/>
                <a:gd name="connsiteX128" fmla="*/ 4028803 w 5337255"/>
                <a:gd name="connsiteY128" fmla="*/ 54105 h 204675"/>
                <a:gd name="connsiteX129" fmla="*/ 4072088 w 5337255"/>
                <a:gd name="connsiteY129" fmla="*/ 48695 h 204675"/>
                <a:gd name="connsiteX130" fmla="*/ 4082910 w 5337255"/>
                <a:gd name="connsiteY130" fmla="*/ 37873 h 204675"/>
                <a:gd name="connsiteX131" fmla="*/ 4099141 w 5337255"/>
                <a:gd name="connsiteY131" fmla="*/ 32463 h 204675"/>
                <a:gd name="connsiteX132" fmla="*/ 4120784 w 5337255"/>
                <a:gd name="connsiteY132" fmla="*/ 37873 h 204675"/>
                <a:gd name="connsiteX133" fmla="*/ 4153248 w 5337255"/>
                <a:gd name="connsiteY133" fmla="*/ 59516 h 204675"/>
                <a:gd name="connsiteX134" fmla="*/ 4196533 w 5337255"/>
                <a:gd name="connsiteY134" fmla="*/ 54105 h 204675"/>
                <a:gd name="connsiteX135" fmla="*/ 4228997 w 5337255"/>
                <a:gd name="connsiteY135" fmla="*/ 32463 h 204675"/>
                <a:gd name="connsiteX136" fmla="*/ 4245229 w 5337255"/>
                <a:gd name="connsiteY136" fmla="*/ 37873 h 204675"/>
                <a:gd name="connsiteX137" fmla="*/ 4261461 w 5337255"/>
                <a:gd name="connsiteY137" fmla="*/ 64927 h 204675"/>
                <a:gd name="connsiteX138" fmla="*/ 4315567 w 5337255"/>
                <a:gd name="connsiteY138" fmla="*/ 54105 h 204675"/>
                <a:gd name="connsiteX139" fmla="*/ 4326389 w 5337255"/>
                <a:gd name="connsiteY139" fmla="*/ 43284 h 204675"/>
                <a:gd name="connsiteX140" fmla="*/ 4342621 w 5337255"/>
                <a:gd name="connsiteY140" fmla="*/ 32463 h 204675"/>
                <a:gd name="connsiteX141" fmla="*/ 4353442 w 5337255"/>
                <a:gd name="connsiteY141" fmla="*/ 21641 h 204675"/>
                <a:gd name="connsiteX142" fmla="*/ 4369674 w 5337255"/>
                <a:gd name="connsiteY142" fmla="*/ 16231 h 204675"/>
                <a:gd name="connsiteX143" fmla="*/ 4391317 w 5337255"/>
                <a:gd name="connsiteY143" fmla="*/ 21641 h 204675"/>
                <a:gd name="connsiteX144" fmla="*/ 4402138 w 5337255"/>
                <a:gd name="connsiteY144" fmla="*/ 37873 h 204675"/>
                <a:gd name="connsiteX145" fmla="*/ 4456244 w 5337255"/>
                <a:gd name="connsiteY145" fmla="*/ 32463 h 204675"/>
                <a:gd name="connsiteX146" fmla="*/ 4467066 w 5337255"/>
                <a:gd name="connsiteY146" fmla="*/ 21641 h 204675"/>
                <a:gd name="connsiteX147" fmla="*/ 4499530 w 5337255"/>
                <a:gd name="connsiteY147" fmla="*/ 10820 h 204675"/>
                <a:gd name="connsiteX148" fmla="*/ 4504940 w 5337255"/>
                <a:gd name="connsiteY148" fmla="*/ 27052 h 204675"/>
                <a:gd name="connsiteX149" fmla="*/ 4510351 w 5337255"/>
                <a:gd name="connsiteY149" fmla="*/ 48695 h 204675"/>
                <a:gd name="connsiteX150" fmla="*/ 4526583 w 5337255"/>
                <a:gd name="connsiteY150" fmla="*/ 59516 h 204675"/>
                <a:gd name="connsiteX151" fmla="*/ 4591511 w 5337255"/>
                <a:gd name="connsiteY151" fmla="*/ 43284 h 204675"/>
                <a:gd name="connsiteX152" fmla="*/ 4623975 w 5337255"/>
                <a:gd name="connsiteY152" fmla="*/ 5410 h 204675"/>
                <a:gd name="connsiteX153" fmla="*/ 4651028 w 5337255"/>
                <a:gd name="connsiteY153" fmla="*/ 32463 h 204675"/>
                <a:gd name="connsiteX154" fmla="*/ 4683492 w 5337255"/>
                <a:gd name="connsiteY154" fmla="*/ 27052 h 204675"/>
                <a:gd name="connsiteX155" fmla="*/ 4699724 w 5337255"/>
                <a:gd name="connsiteY155" fmla="*/ 16231 h 204675"/>
                <a:gd name="connsiteX156" fmla="*/ 4732188 w 5337255"/>
                <a:gd name="connsiteY156" fmla="*/ 5410 h 204675"/>
                <a:gd name="connsiteX157" fmla="*/ 4748420 w 5337255"/>
                <a:gd name="connsiteY157" fmla="*/ 16231 h 204675"/>
                <a:gd name="connsiteX158" fmla="*/ 4764652 w 5337255"/>
                <a:gd name="connsiteY158" fmla="*/ 32463 h 204675"/>
                <a:gd name="connsiteX159" fmla="*/ 4780883 w 5337255"/>
                <a:gd name="connsiteY159" fmla="*/ 37873 h 204675"/>
                <a:gd name="connsiteX160" fmla="*/ 4813347 w 5337255"/>
                <a:gd name="connsiteY160" fmla="*/ 27052 h 204675"/>
                <a:gd name="connsiteX161" fmla="*/ 4824169 w 5337255"/>
                <a:gd name="connsiteY161" fmla="*/ 16231 h 204675"/>
                <a:gd name="connsiteX162" fmla="*/ 4840401 w 5337255"/>
                <a:gd name="connsiteY162" fmla="*/ 10820 h 204675"/>
                <a:gd name="connsiteX163" fmla="*/ 4937792 w 5337255"/>
                <a:gd name="connsiteY163" fmla="*/ 27052 h 204675"/>
                <a:gd name="connsiteX164" fmla="*/ 4943203 w 5337255"/>
                <a:gd name="connsiteY164" fmla="*/ 43284 h 204675"/>
                <a:gd name="connsiteX165" fmla="*/ 4959435 w 5337255"/>
                <a:gd name="connsiteY165" fmla="*/ 54105 h 204675"/>
                <a:gd name="connsiteX166" fmla="*/ 4986488 w 5337255"/>
                <a:gd name="connsiteY166" fmla="*/ 70337 h 204675"/>
                <a:gd name="connsiteX167" fmla="*/ 5008131 w 5337255"/>
                <a:gd name="connsiteY167" fmla="*/ 64927 h 204675"/>
                <a:gd name="connsiteX168" fmla="*/ 5018952 w 5337255"/>
                <a:gd name="connsiteY168" fmla="*/ 32463 h 204675"/>
                <a:gd name="connsiteX169" fmla="*/ 5056827 w 5337255"/>
                <a:gd name="connsiteY169" fmla="*/ 48695 h 204675"/>
                <a:gd name="connsiteX170" fmla="*/ 5089291 w 5337255"/>
                <a:gd name="connsiteY170" fmla="*/ 59516 h 204675"/>
                <a:gd name="connsiteX171" fmla="*/ 5137986 w 5337255"/>
                <a:gd name="connsiteY171" fmla="*/ 64927 h 204675"/>
                <a:gd name="connsiteX172" fmla="*/ 5165040 w 5337255"/>
                <a:gd name="connsiteY172" fmla="*/ 81159 h 204675"/>
                <a:gd name="connsiteX173" fmla="*/ 5170450 w 5337255"/>
                <a:gd name="connsiteY173" fmla="*/ 64927 h 204675"/>
                <a:gd name="connsiteX174" fmla="*/ 5208325 w 5337255"/>
                <a:gd name="connsiteY174" fmla="*/ 75748 h 204675"/>
                <a:gd name="connsiteX175" fmla="*/ 5219146 w 5337255"/>
                <a:gd name="connsiteY175" fmla="*/ 91980 h 204675"/>
                <a:gd name="connsiteX176" fmla="*/ 5229967 w 5337255"/>
                <a:gd name="connsiteY176" fmla="*/ 59516 h 204675"/>
                <a:gd name="connsiteX177" fmla="*/ 5235378 w 5337255"/>
                <a:gd name="connsiteY177" fmla="*/ 43284 h 204675"/>
                <a:gd name="connsiteX178" fmla="*/ 5251610 w 5337255"/>
                <a:gd name="connsiteY178" fmla="*/ 48695 h 204675"/>
                <a:gd name="connsiteX179" fmla="*/ 5267842 w 5337255"/>
                <a:gd name="connsiteY179" fmla="*/ 81159 h 204675"/>
                <a:gd name="connsiteX180" fmla="*/ 5278663 w 5337255"/>
                <a:gd name="connsiteY180" fmla="*/ 97391 h 204675"/>
                <a:gd name="connsiteX181" fmla="*/ 5284074 w 5337255"/>
                <a:gd name="connsiteY181" fmla="*/ 113623 h 204675"/>
                <a:gd name="connsiteX182" fmla="*/ 5294895 w 5337255"/>
                <a:gd name="connsiteY182" fmla="*/ 129854 h 204675"/>
                <a:gd name="connsiteX183" fmla="*/ 5266996 w 5337255"/>
                <a:gd name="connsiteY183" fmla="*/ 183168 h 204675"/>
                <a:gd name="connsiteX184" fmla="*/ 4810739 w 5337255"/>
                <a:gd name="connsiteY184" fmla="*/ 178550 h 204675"/>
                <a:gd name="connsiteX185" fmla="*/ 12200 w 5337255"/>
                <a:gd name="connsiteY185" fmla="*/ 204653 h 204675"/>
                <a:gd name="connsiteX0" fmla="*/ 357135 w 5682190"/>
                <a:gd name="connsiteY0" fmla="*/ 204653 h 204653"/>
                <a:gd name="connsiteX1" fmla="*/ 350734 w 5682190"/>
                <a:gd name="connsiteY1" fmla="*/ 72278 h 204653"/>
                <a:gd name="connsiteX2" fmla="*/ 344994 w 5682190"/>
                <a:gd name="connsiteY2" fmla="*/ 15901 h 204653"/>
                <a:gd name="connsiteX3" fmla="*/ 386088 w 5682190"/>
                <a:gd name="connsiteY3" fmla="*/ 5410 h 204653"/>
                <a:gd name="connsiteX4" fmla="*/ 440195 w 5682190"/>
                <a:gd name="connsiteY4" fmla="*/ 43284 h 204653"/>
                <a:gd name="connsiteX5" fmla="*/ 467248 w 5682190"/>
                <a:gd name="connsiteY5" fmla="*/ 75748 h 204653"/>
                <a:gd name="connsiteX6" fmla="*/ 483480 w 5682190"/>
                <a:gd name="connsiteY6" fmla="*/ 70337 h 204653"/>
                <a:gd name="connsiteX7" fmla="*/ 510533 w 5682190"/>
                <a:gd name="connsiteY7" fmla="*/ 54105 h 204653"/>
                <a:gd name="connsiteX8" fmla="*/ 542997 w 5682190"/>
                <a:gd name="connsiteY8" fmla="*/ 70337 h 204653"/>
                <a:gd name="connsiteX9" fmla="*/ 564640 w 5682190"/>
                <a:gd name="connsiteY9" fmla="*/ 64927 h 204653"/>
                <a:gd name="connsiteX10" fmla="*/ 597104 w 5682190"/>
                <a:gd name="connsiteY10" fmla="*/ 48695 h 204653"/>
                <a:gd name="connsiteX11" fmla="*/ 651210 w 5682190"/>
                <a:gd name="connsiteY11" fmla="*/ 64927 h 204653"/>
                <a:gd name="connsiteX12" fmla="*/ 667442 w 5682190"/>
                <a:gd name="connsiteY12" fmla="*/ 70337 h 204653"/>
                <a:gd name="connsiteX13" fmla="*/ 683674 w 5682190"/>
                <a:gd name="connsiteY13" fmla="*/ 81159 h 204653"/>
                <a:gd name="connsiteX14" fmla="*/ 743191 w 5682190"/>
                <a:gd name="connsiteY14" fmla="*/ 81159 h 204653"/>
                <a:gd name="connsiteX15" fmla="*/ 797298 w 5682190"/>
                <a:gd name="connsiteY15" fmla="*/ 81159 h 204653"/>
                <a:gd name="connsiteX16" fmla="*/ 851404 w 5682190"/>
                <a:gd name="connsiteY16" fmla="*/ 70337 h 204653"/>
                <a:gd name="connsiteX17" fmla="*/ 862226 w 5682190"/>
                <a:gd name="connsiteY17" fmla="*/ 59516 h 204653"/>
                <a:gd name="connsiteX18" fmla="*/ 878458 w 5682190"/>
                <a:gd name="connsiteY18" fmla="*/ 64927 h 204653"/>
                <a:gd name="connsiteX19" fmla="*/ 905511 w 5682190"/>
                <a:gd name="connsiteY19" fmla="*/ 70337 h 204653"/>
                <a:gd name="connsiteX20" fmla="*/ 932564 w 5682190"/>
                <a:gd name="connsiteY20" fmla="*/ 64927 h 204653"/>
                <a:gd name="connsiteX21" fmla="*/ 948796 w 5682190"/>
                <a:gd name="connsiteY21" fmla="*/ 59516 h 204653"/>
                <a:gd name="connsiteX22" fmla="*/ 965028 w 5682190"/>
                <a:gd name="connsiteY22" fmla="*/ 70337 h 204653"/>
                <a:gd name="connsiteX23" fmla="*/ 975849 w 5682190"/>
                <a:gd name="connsiteY23" fmla="*/ 86569 h 204653"/>
                <a:gd name="connsiteX24" fmla="*/ 1029956 w 5682190"/>
                <a:gd name="connsiteY24" fmla="*/ 86569 h 204653"/>
                <a:gd name="connsiteX25" fmla="*/ 1046188 w 5682190"/>
                <a:gd name="connsiteY25" fmla="*/ 75748 h 204653"/>
                <a:gd name="connsiteX26" fmla="*/ 1078652 w 5682190"/>
                <a:gd name="connsiteY26" fmla="*/ 86569 h 204653"/>
                <a:gd name="connsiteX27" fmla="*/ 1089473 w 5682190"/>
                <a:gd name="connsiteY27" fmla="*/ 97391 h 204653"/>
                <a:gd name="connsiteX28" fmla="*/ 1127347 w 5682190"/>
                <a:gd name="connsiteY28" fmla="*/ 97391 h 204653"/>
                <a:gd name="connsiteX29" fmla="*/ 1143579 w 5682190"/>
                <a:gd name="connsiteY29" fmla="*/ 86569 h 204653"/>
                <a:gd name="connsiteX30" fmla="*/ 1159811 w 5682190"/>
                <a:gd name="connsiteY30" fmla="*/ 64927 h 204653"/>
                <a:gd name="connsiteX31" fmla="*/ 1176043 w 5682190"/>
                <a:gd name="connsiteY31" fmla="*/ 59516 h 204653"/>
                <a:gd name="connsiteX32" fmla="*/ 1192275 w 5682190"/>
                <a:gd name="connsiteY32" fmla="*/ 70337 h 204653"/>
                <a:gd name="connsiteX33" fmla="*/ 1224739 w 5682190"/>
                <a:gd name="connsiteY33" fmla="*/ 81159 h 204653"/>
                <a:gd name="connsiteX34" fmla="*/ 1268024 w 5682190"/>
                <a:gd name="connsiteY34" fmla="*/ 75748 h 204653"/>
                <a:gd name="connsiteX35" fmla="*/ 1284256 w 5682190"/>
                <a:gd name="connsiteY35" fmla="*/ 70337 h 204653"/>
                <a:gd name="connsiteX36" fmla="*/ 1273435 w 5682190"/>
                <a:gd name="connsiteY36" fmla="*/ 54105 h 204653"/>
                <a:gd name="connsiteX37" fmla="*/ 1300488 w 5682190"/>
                <a:gd name="connsiteY37" fmla="*/ 59516 h 204653"/>
                <a:gd name="connsiteX38" fmla="*/ 1381648 w 5682190"/>
                <a:gd name="connsiteY38" fmla="*/ 64927 h 204653"/>
                <a:gd name="connsiteX39" fmla="*/ 1441165 w 5682190"/>
                <a:gd name="connsiteY39" fmla="*/ 81159 h 204653"/>
                <a:gd name="connsiteX40" fmla="*/ 1451987 w 5682190"/>
                <a:gd name="connsiteY40" fmla="*/ 70337 h 204653"/>
                <a:gd name="connsiteX41" fmla="*/ 1468218 w 5682190"/>
                <a:gd name="connsiteY41" fmla="*/ 75748 h 204653"/>
                <a:gd name="connsiteX42" fmla="*/ 1489861 w 5682190"/>
                <a:gd name="connsiteY42" fmla="*/ 81159 h 204653"/>
                <a:gd name="connsiteX43" fmla="*/ 1549378 w 5682190"/>
                <a:gd name="connsiteY43" fmla="*/ 75748 h 204653"/>
                <a:gd name="connsiteX44" fmla="*/ 1565610 w 5682190"/>
                <a:gd name="connsiteY44" fmla="*/ 70337 h 204653"/>
                <a:gd name="connsiteX45" fmla="*/ 1598074 w 5682190"/>
                <a:gd name="connsiteY45" fmla="*/ 86569 h 204653"/>
                <a:gd name="connsiteX46" fmla="*/ 1641359 w 5682190"/>
                <a:gd name="connsiteY46" fmla="*/ 81159 h 204653"/>
                <a:gd name="connsiteX47" fmla="*/ 1657591 w 5682190"/>
                <a:gd name="connsiteY47" fmla="*/ 75748 h 204653"/>
                <a:gd name="connsiteX48" fmla="*/ 1679234 w 5682190"/>
                <a:gd name="connsiteY48" fmla="*/ 54105 h 204653"/>
                <a:gd name="connsiteX49" fmla="*/ 1717108 w 5682190"/>
                <a:gd name="connsiteY49" fmla="*/ 54105 h 204653"/>
                <a:gd name="connsiteX50" fmla="*/ 1738751 w 5682190"/>
                <a:gd name="connsiteY50" fmla="*/ 32463 h 204653"/>
                <a:gd name="connsiteX51" fmla="*/ 1809089 w 5682190"/>
                <a:gd name="connsiteY51" fmla="*/ 21641 h 204653"/>
                <a:gd name="connsiteX52" fmla="*/ 1830732 w 5682190"/>
                <a:gd name="connsiteY52" fmla="*/ 16231 h 204653"/>
                <a:gd name="connsiteX53" fmla="*/ 1852375 w 5682190"/>
                <a:gd name="connsiteY53" fmla="*/ 37873 h 204653"/>
                <a:gd name="connsiteX54" fmla="*/ 1857785 w 5682190"/>
                <a:gd name="connsiteY54" fmla="*/ 59516 h 204653"/>
                <a:gd name="connsiteX55" fmla="*/ 1928124 w 5682190"/>
                <a:gd name="connsiteY55" fmla="*/ 64927 h 204653"/>
                <a:gd name="connsiteX56" fmla="*/ 1960588 w 5682190"/>
                <a:gd name="connsiteY56" fmla="*/ 75748 h 204653"/>
                <a:gd name="connsiteX57" fmla="*/ 1976820 w 5682190"/>
                <a:gd name="connsiteY57" fmla="*/ 86569 h 204653"/>
                <a:gd name="connsiteX58" fmla="*/ 1998462 w 5682190"/>
                <a:gd name="connsiteY58" fmla="*/ 91980 h 204653"/>
                <a:gd name="connsiteX59" fmla="*/ 2047158 w 5682190"/>
                <a:gd name="connsiteY59" fmla="*/ 86569 h 204653"/>
                <a:gd name="connsiteX60" fmla="*/ 2057979 w 5682190"/>
                <a:gd name="connsiteY60" fmla="*/ 70337 h 204653"/>
                <a:gd name="connsiteX61" fmla="*/ 2068801 w 5682190"/>
                <a:gd name="connsiteY61" fmla="*/ 59516 h 204653"/>
                <a:gd name="connsiteX62" fmla="*/ 2085033 w 5682190"/>
                <a:gd name="connsiteY62" fmla="*/ 64927 h 204653"/>
                <a:gd name="connsiteX63" fmla="*/ 2095854 w 5682190"/>
                <a:gd name="connsiteY63" fmla="*/ 81159 h 204653"/>
                <a:gd name="connsiteX64" fmla="*/ 2128318 w 5682190"/>
                <a:gd name="connsiteY64" fmla="*/ 91980 h 204653"/>
                <a:gd name="connsiteX65" fmla="*/ 2160782 w 5682190"/>
                <a:gd name="connsiteY65" fmla="*/ 86569 h 204653"/>
                <a:gd name="connsiteX66" fmla="*/ 2177014 w 5682190"/>
                <a:gd name="connsiteY66" fmla="*/ 81159 h 204653"/>
                <a:gd name="connsiteX67" fmla="*/ 2263584 w 5682190"/>
                <a:gd name="connsiteY67" fmla="*/ 75748 h 204653"/>
                <a:gd name="connsiteX68" fmla="*/ 2301459 w 5682190"/>
                <a:gd name="connsiteY68" fmla="*/ 86569 h 204653"/>
                <a:gd name="connsiteX69" fmla="*/ 2366387 w 5682190"/>
                <a:gd name="connsiteY69" fmla="*/ 81159 h 204653"/>
                <a:gd name="connsiteX70" fmla="*/ 2393440 w 5682190"/>
                <a:gd name="connsiteY70" fmla="*/ 64927 h 204653"/>
                <a:gd name="connsiteX71" fmla="*/ 2415082 w 5682190"/>
                <a:gd name="connsiteY71" fmla="*/ 37873 h 204653"/>
                <a:gd name="connsiteX72" fmla="*/ 2425904 w 5682190"/>
                <a:gd name="connsiteY72" fmla="*/ 27052 h 204653"/>
                <a:gd name="connsiteX73" fmla="*/ 2436725 w 5682190"/>
                <a:gd name="connsiteY73" fmla="*/ 43284 h 204653"/>
                <a:gd name="connsiteX74" fmla="*/ 2469189 w 5682190"/>
                <a:gd name="connsiteY74" fmla="*/ 59516 h 204653"/>
                <a:gd name="connsiteX75" fmla="*/ 2517885 w 5682190"/>
                <a:gd name="connsiteY75" fmla="*/ 54105 h 204653"/>
                <a:gd name="connsiteX76" fmla="*/ 2534117 w 5682190"/>
                <a:gd name="connsiteY76" fmla="*/ 48695 h 204653"/>
                <a:gd name="connsiteX77" fmla="*/ 2620687 w 5682190"/>
                <a:gd name="connsiteY77" fmla="*/ 59516 h 204653"/>
                <a:gd name="connsiteX78" fmla="*/ 2669383 w 5682190"/>
                <a:gd name="connsiteY78" fmla="*/ 54105 h 204653"/>
                <a:gd name="connsiteX79" fmla="*/ 2712668 w 5682190"/>
                <a:gd name="connsiteY79" fmla="*/ 48695 h 204653"/>
                <a:gd name="connsiteX80" fmla="*/ 2755953 w 5682190"/>
                <a:gd name="connsiteY80" fmla="*/ 43284 h 204653"/>
                <a:gd name="connsiteX81" fmla="*/ 2772185 w 5682190"/>
                <a:gd name="connsiteY81" fmla="*/ 54105 h 204653"/>
                <a:gd name="connsiteX82" fmla="*/ 2788417 w 5682190"/>
                <a:gd name="connsiteY82" fmla="*/ 59516 h 204653"/>
                <a:gd name="connsiteX83" fmla="*/ 2874988 w 5682190"/>
                <a:gd name="connsiteY83" fmla="*/ 54105 h 204653"/>
                <a:gd name="connsiteX84" fmla="*/ 2891220 w 5682190"/>
                <a:gd name="connsiteY84" fmla="*/ 43284 h 204653"/>
                <a:gd name="connsiteX85" fmla="*/ 2923684 w 5682190"/>
                <a:gd name="connsiteY85" fmla="*/ 21641 h 204653"/>
                <a:gd name="connsiteX86" fmla="*/ 2966969 w 5682190"/>
                <a:gd name="connsiteY86" fmla="*/ 54105 h 204653"/>
                <a:gd name="connsiteX87" fmla="*/ 2988611 w 5682190"/>
                <a:gd name="connsiteY87" fmla="*/ 59516 h 204653"/>
                <a:gd name="connsiteX88" fmla="*/ 2999433 w 5682190"/>
                <a:gd name="connsiteY88" fmla="*/ 70337 h 204653"/>
                <a:gd name="connsiteX89" fmla="*/ 3064360 w 5682190"/>
                <a:gd name="connsiteY89" fmla="*/ 54105 h 204653"/>
                <a:gd name="connsiteX90" fmla="*/ 3075182 w 5682190"/>
                <a:gd name="connsiteY90" fmla="*/ 43284 h 204653"/>
                <a:gd name="connsiteX91" fmla="*/ 3129288 w 5682190"/>
                <a:gd name="connsiteY91" fmla="*/ 37873 h 204653"/>
                <a:gd name="connsiteX92" fmla="*/ 3140110 w 5682190"/>
                <a:gd name="connsiteY92" fmla="*/ 27052 h 204653"/>
                <a:gd name="connsiteX93" fmla="*/ 3145520 w 5682190"/>
                <a:gd name="connsiteY93" fmla="*/ 10820 h 204653"/>
                <a:gd name="connsiteX94" fmla="*/ 3161752 w 5682190"/>
                <a:gd name="connsiteY94" fmla="*/ 16231 h 204653"/>
                <a:gd name="connsiteX95" fmla="*/ 3210448 w 5682190"/>
                <a:gd name="connsiteY95" fmla="*/ 54105 h 204653"/>
                <a:gd name="connsiteX96" fmla="*/ 3248323 w 5682190"/>
                <a:gd name="connsiteY96" fmla="*/ 43284 h 204653"/>
                <a:gd name="connsiteX97" fmla="*/ 3269965 w 5682190"/>
                <a:gd name="connsiteY97" fmla="*/ 48695 h 204653"/>
                <a:gd name="connsiteX98" fmla="*/ 3280787 w 5682190"/>
                <a:gd name="connsiteY98" fmla="*/ 59516 h 204653"/>
                <a:gd name="connsiteX99" fmla="*/ 3334893 w 5682190"/>
                <a:gd name="connsiteY99" fmla="*/ 59516 h 204653"/>
                <a:gd name="connsiteX100" fmla="*/ 3378178 w 5682190"/>
                <a:gd name="connsiteY100" fmla="*/ 37873 h 204653"/>
                <a:gd name="connsiteX101" fmla="*/ 3410642 w 5682190"/>
                <a:gd name="connsiteY101" fmla="*/ 32463 h 204653"/>
                <a:gd name="connsiteX102" fmla="*/ 3443106 w 5682190"/>
                <a:gd name="connsiteY102" fmla="*/ 21641 h 204653"/>
                <a:gd name="connsiteX103" fmla="*/ 3459338 w 5682190"/>
                <a:gd name="connsiteY103" fmla="*/ 16231 h 204653"/>
                <a:gd name="connsiteX104" fmla="*/ 3464749 w 5682190"/>
                <a:gd name="connsiteY104" fmla="*/ 32463 h 204653"/>
                <a:gd name="connsiteX105" fmla="*/ 3545908 w 5682190"/>
                <a:gd name="connsiteY105" fmla="*/ 43284 h 204653"/>
                <a:gd name="connsiteX106" fmla="*/ 3567551 w 5682190"/>
                <a:gd name="connsiteY106" fmla="*/ 48695 h 204653"/>
                <a:gd name="connsiteX107" fmla="*/ 3594604 w 5682190"/>
                <a:gd name="connsiteY107" fmla="*/ 70337 h 204653"/>
                <a:gd name="connsiteX108" fmla="*/ 3670353 w 5682190"/>
                <a:gd name="connsiteY108" fmla="*/ 54105 h 204653"/>
                <a:gd name="connsiteX109" fmla="*/ 3681175 w 5682190"/>
                <a:gd name="connsiteY109" fmla="*/ 43284 h 204653"/>
                <a:gd name="connsiteX110" fmla="*/ 3713639 w 5682190"/>
                <a:gd name="connsiteY110" fmla="*/ 48695 h 204653"/>
                <a:gd name="connsiteX111" fmla="*/ 3729871 w 5682190"/>
                <a:gd name="connsiteY111" fmla="*/ 54105 h 204653"/>
                <a:gd name="connsiteX112" fmla="*/ 3800209 w 5682190"/>
                <a:gd name="connsiteY112" fmla="*/ 48695 h 204653"/>
                <a:gd name="connsiteX113" fmla="*/ 3854316 w 5682190"/>
                <a:gd name="connsiteY113" fmla="*/ 37873 h 204653"/>
                <a:gd name="connsiteX114" fmla="*/ 3870547 w 5682190"/>
                <a:gd name="connsiteY114" fmla="*/ 64927 h 204653"/>
                <a:gd name="connsiteX115" fmla="*/ 3886779 w 5682190"/>
                <a:gd name="connsiteY115" fmla="*/ 59516 h 204653"/>
                <a:gd name="connsiteX116" fmla="*/ 3913833 w 5682190"/>
                <a:gd name="connsiteY116" fmla="*/ 54105 h 204653"/>
                <a:gd name="connsiteX117" fmla="*/ 4005814 w 5682190"/>
                <a:gd name="connsiteY117" fmla="*/ 43284 h 204653"/>
                <a:gd name="connsiteX118" fmla="*/ 4032867 w 5682190"/>
                <a:gd name="connsiteY118" fmla="*/ 48695 h 204653"/>
                <a:gd name="connsiteX119" fmla="*/ 4092384 w 5682190"/>
                <a:gd name="connsiteY119" fmla="*/ 43284 h 204653"/>
                <a:gd name="connsiteX120" fmla="*/ 4108616 w 5682190"/>
                <a:gd name="connsiteY120" fmla="*/ 48695 h 204653"/>
                <a:gd name="connsiteX121" fmla="*/ 4124848 w 5682190"/>
                <a:gd name="connsiteY121" fmla="*/ 59516 h 204653"/>
                <a:gd name="connsiteX122" fmla="*/ 4162723 w 5682190"/>
                <a:gd name="connsiteY122" fmla="*/ 54105 h 204653"/>
                <a:gd name="connsiteX123" fmla="*/ 4227650 w 5682190"/>
                <a:gd name="connsiteY123" fmla="*/ 37873 h 204653"/>
                <a:gd name="connsiteX124" fmla="*/ 4292578 w 5682190"/>
                <a:gd name="connsiteY124" fmla="*/ 43284 h 204653"/>
                <a:gd name="connsiteX125" fmla="*/ 4314221 w 5682190"/>
                <a:gd name="connsiteY125" fmla="*/ 21641 h 204653"/>
                <a:gd name="connsiteX126" fmla="*/ 4346685 w 5682190"/>
                <a:gd name="connsiteY126" fmla="*/ 37873 h 204653"/>
                <a:gd name="connsiteX127" fmla="*/ 4357506 w 5682190"/>
                <a:gd name="connsiteY127" fmla="*/ 48695 h 204653"/>
                <a:gd name="connsiteX128" fmla="*/ 4373738 w 5682190"/>
                <a:gd name="connsiteY128" fmla="*/ 54105 h 204653"/>
                <a:gd name="connsiteX129" fmla="*/ 4417023 w 5682190"/>
                <a:gd name="connsiteY129" fmla="*/ 48695 h 204653"/>
                <a:gd name="connsiteX130" fmla="*/ 4427845 w 5682190"/>
                <a:gd name="connsiteY130" fmla="*/ 37873 h 204653"/>
                <a:gd name="connsiteX131" fmla="*/ 4444076 w 5682190"/>
                <a:gd name="connsiteY131" fmla="*/ 32463 h 204653"/>
                <a:gd name="connsiteX132" fmla="*/ 4465719 w 5682190"/>
                <a:gd name="connsiteY132" fmla="*/ 37873 h 204653"/>
                <a:gd name="connsiteX133" fmla="*/ 4498183 w 5682190"/>
                <a:gd name="connsiteY133" fmla="*/ 59516 h 204653"/>
                <a:gd name="connsiteX134" fmla="*/ 4541468 w 5682190"/>
                <a:gd name="connsiteY134" fmla="*/ 54105 h 204653"/>
                <a:gd name="connsiteX135" fmla="*/ 4573932 w 5682190"/>
                <a:gd name="connsiteY135" fmla="*/ 32463 h 204653"/>
                <a:gd name="connsiteX136" fmla="*/ 4590164 w 5682190"/>
                <a:gd name="connsiteY136" fmla="*/ 37873 h 204653"/>
                <a:gd name="connsiteX137" fmla="*/ 4606396 w 5682190"/>
                <a:gd name="connsiteY137" fmla="*/ 64927 h 204653"/>
                <a:gd name="connsiteX138" fmla="*/ 4660502 w 5682190"/>
                <a:gd name="connsiteY138" fmla="*/ 54105 h 204653"/>
                <a:gd name="connsiteX139" fmla="*/ 4671324 w 5682190"/>
                <a:gd name="connsiteY139" fmla="*/ 43284 h 204653"/>
                <a:gd name="connsiteX140" fmla="*/ 4687556 w 5682190"/>
                <a:gd name="connsiteY140" fmla="*/ 32463 h 204653"/>
                <a:gd name="connsiteX141" fmla="*/ 4698377 w 5682190"/>
                <a:gd name="connsiteY141" fmla="*/ 21641 h 204653"/>
                <a:gd name="connsiteX142" fmla="*/ 4714609 w 5682190"/>
                <a:gd name="connsiteY142" fmla="*/ 16231 h 204653"/>
                <a:gd name="connsiteX143" fmla="*/ 4736252 w 5682190"/>
                <a:gd name="connsiteY143" fmla="*/ 21641 h 204653"/>
                <a:gd name="connsiteX144" fmla="*/ 4747073 w 5682190"/>
                <a:gd name="connsiteY144" fmla="*/ 37873 h 204653"/>
                <a:gd name="connsiteX145" fmla="*/ 4801179 w 5682190"/>
                <a:gd name="connsiteY145" fmla="*/ 32463 h 204653"/>
                <a:gd name="connsiteX146" fmla="*/ 4812001 w 5682190"/>
                <a:gd name="connsiteY146" fmla="*/ 21641 h 204653"/>
                <a:gd name="connsiteX147" fmla="*/ 4844465 w 5682190"/>
                <a:gd name="connsiteY147" fmla="*/ 10820 h 204653"/>
                <a:gd name="connsiteX148" fmla="*/ 4849875 w 5682190"/>
                <a:gd name="connsiteY148" fmla="*/ 27052 h 204653"/>
                <a:gd name="connsiteX149" fmla="*/ 4855286 w 5682190"/>
                <a:gd name="connsiteY149" fmla="*/ 48695 h 204653"/>
                <a:gd name="connsiteX150" fmla="*/ 4871518 w 5682190"/>
                <a:gd name="connsiteY150" fmla="*/ 59516 h 204653"/>
                <a:gd name="connsiteX151" fmla="*/ 4936446 w 5682190"/>
                <a:gd name="connsiteY151" fmla="*/ 43284 h 204653"/>
                <a:gd name="connsiteX152" fmla="*/ 4968910 w 5682190"/>
                <a:gd name="connsiteY152" fmla="*/ 5410 h 204653"/>
                <a:gd name="connsiteX153" fmla="*/ 4995963 w 5682190"/>
                <a:gd name="connsiteY153" fmla="*/ 32463 h 204653"/>
                <a:gd name="connsiteX154" fmla="*/ 5028427 w 5682190"/>
                <a:gd name="connsiteY154" fmla="*/ 27052 h 204653"/>
                <a:gd name="connsiteX155" fmla="*/ 5044659 w 5682190"/>
                <a:gd name="connsiteY155" fmla="*/ 16231 h 204653"/>
                <a:gd name="connsiteX156" fmla="*/ 5077123 w 5682190"/>
                <a:gd name="connsiteY156" fmla="*/ 5410 h 204653"/>
                <a:gd name="connsiteX157" fmla="*/ 5093355 w 5682190"/>
                <a:gd name="connsiteY157" fmla="*/ 16231 h 204653"/>
                <a:gd name="connsiteX158" fmla="*/ 5109587 w 5682190"/>
                <a:gd name="connsiteY158" fmla="*/ 32463 h 204653"/>
                <a:gd name="connsiteX159" fmla="*/ 5125818 w 5682190"/>
                <a:gd name="connsiteY159" fmla="*/ 37873 h 204653"/>
                <a:gd name="connsiteX160" fmla="*/ 5158282 w 5682190"/>
                <a:gd name="connsiteY160" fmla="*/ 27052 h 204653"/>
                <a:gd name="connsiteX161" fmla="*/ 5169104 w 5682190"/>
                <a:gd name="connsiteY161" fmla="*/ 16231 h 204653"/>
                <a:gd name="connsiteX162" fmla="*/ 5185336 w 5682190"/>
                <a:gd name="connsiteY162" fmla="*/ 10820 h 204653"/>
                <a:gd name="connsiteX163" fmla="*/ 5282727 w 5682190"/>
                <a:gd name="connsiteY163" fmla="*/ 27052 h 204653"/>
                <a:gd name="connsiteX164" fmla="*/ 5288138 w 5682190"/>
                <a:gd name="connsiteY164" fmla="*/ 43284 h 204653"/>
                <a:gd name="connsiteX165" fmla="*/ 5304370 w 5682190"/>
                <a:gd name="connsiteY165" fmla="*/ 54105 h 204653"/>
                <a:gd name="connsiteX166" fmla="*/ 5331423 w 5682190"/>
                <a:gd name="connsiteY166" fmla="*/ 70337 h 204653"/>
                <a:gd name="connsiteX167" fmla="*/ 5353066 w 5682190"/>
                <a:gd name="connsiteY167" fmla="*/ 64927 h 204653"/>
                <a:gd name="connsiteX168" fmla="*/ 5363887 w 5682190"/>
                <a:gd name="connsiteY168" fmla="*/ 32463 h 204653"/>
                <a:gd name="connsiteX169" fmla="*/ 5401762 w 5682190"/>
                <a:gd name="connsiteY169" fmla="*/ 48695 h 204653"/>
                <a:gd name="connsiteX170" fmla="*/ 5434226 w 5682190"/>
                <a:gd name="connsiteY170" fmla="*/ 59516 h 204653"/>
                <a:gd name="connsiteX171" fmla="*/ 5482921 w 5682190"/>
                <a:gd name="connsiteY171" fmla="*/ 64927 h 204653"/>
                <a:gd name="connsiteX172" fmla="*/ 5509975 w 5682190"/>
                <a:gd name="connsiteY172" fmla="*/ 81159 h 204653"/>
                <a:gd name="connsiteX173" fmla="*/ 5515385 w 5682190"/>
                <a:gd name="connsiteY173" fmla="*/ 64927 h 204653"/>
                <a:gd name="connsiteX174" fmla="*/ 5553260 w 5682190"/>
                <a:gd name="connsiteY174" fmla="*/ 75748 h 204653"/>
                <a:gd name="connsiteX175" fmla="*/ 5564081 w 5682190"/>
                <a:gd name="connsiteY175" fmla="*/ 91980 h 204653"/>
                <a:gd name="connsiteX176" fmla="*/ 5574902 w 5682190"/>
                <a:gd name="connsiteY176" fmla="*/ 59516 h 204653"/>
                <a:gd name="connsiteX177" fmla="*/ 5580313 w 5682190"/>
                <a:gd name="connsiteY177" fmla="*/ 43284 h 204653"/>
                <a:gd name="connsiteX178" fmla="*/ 5596545 w 5682190"/>
                <a:gd name="connsiteY178" fmla="*/ 48695 h 204653"/>
                <a:gd name="connsiteX179" fmla="*/ 5612777 w 5682190"/>
                <a:gd name="connsiteY179" fmla="*/ 81159 h 204653"/>
                <a:gd name="connsiteX180" fmla="*/ 5623598 w 5682190"/>
                <a:gd name="connsiteY180" fmla="*/ 97391 h 204653"/>
                <a:gd name="connsiteX181" fmla="*/ 5629009 w 5682190"/>
                <a:gd name="connsiteY181" fmla="*/ 113623 h 204653"/>
                <a:gd name="connsiteX182" fmla="*/ 5639830 w 5682190"/>
                <a:gd name="connsiteY182" fmla="*/ 129854 h 204653"/>
                <a:gd name="connsiteX183" fmla="*/ 5611931 w 5682190"/>
                <a:gd name="connsiteY183" fmla="*/ 183168 h 204653"/>
                <a:gd name="connsiteX184" fmla="*/ 5155674 w 5682190"/>
                <a:gd name="connsiteY184" fmla="*/ 178550 h 204653"/>
                <a:gd name="connsiteX185" fmla="*/ 357135 w 5682190"/>
                <a:gd name="connsiteY185" fmla="*/ 204653 h 204653"/>
                <a:gd name="connsiteX0" fmla="*/ 14028 w 5339083"/>
                <a:gd name="connsiteY0" fmla="*/ 204653 h 204798"/>
                <a:gd name="connsiteX1" fmla="*/ 7627 w 5339083"/>
                <a:gd name="connsiteY1" fmla="*/ 72278 h 204798"/>
                <a:gd name="connsiteX2" fmla="*/ 1887 w 5339083"/>
                <a:gd name="connsiteY2" fmla="*/ 15901 h 204798"/>
                <a:gd name="connsiteX3" fmla="*/ 42981 w 5339083"/>
                <a:gd name="connsiteY3" fmla="*/ 5410 h 204798"/>
                <a:gd name="connsiteX4" fmla="*/ 97088 w 5339083"/>
                <a:gd name="connsiteY4" fmla="*/ 43284 h 204798"/>
                <a:gd name="connsiteX5" fmla="*/ 124141 w 5339083"/>
                <a:gd name="connsiteY5" fmla="*/ 75748 h 204798"/>
                <a:gd name="connsiteX6" fmla="*/ 140373 w 5339083"/>
                <a:gd name="connsiteY6" fmla="*/ 70337 h 204798"/>
                <a:gd name="connsiteX7" fmla="*/ 167426 w 5339083"/>
                <a:gd name="connsiteY7" fmla="*/ 54105 h 204798"/>
                <a:gd name="connsiteX8" fmla="*/ 199890 w 5339083"/>
                <a:gd name="connsiteY8" fmla="*/ 70337 h 204798"/>
                <a:gd name="connsiteX9" fmla="*/ 221533 w 5339083"/>
                <a:gd name="connsiteY9" fmla="*/ 64927 h 204798"/>
                <a:gd name="connsiteX10" fmla="*/ 253997 w 5339083"/>
                <a:gd name="connsiteY10" fmla="*/ 48695 h 204798"/>
                <a:gd name="connsiteX11" fmla="*/ 308103 w 5339083"/>
                <a:gd name="connsiteY11" fmla="*/ 64927 h 204798"/>
                <a:gd name="connsiteX12" fmla="*/ 324335 w 5339083"/>
                <a:gd name="connsiteY12" fmla="*/ 70337 h 204798"/>
                <a:gd name="connsiteX13" fmla="*/ 340567 w 5339083"/>
                <a:gd name="connsiteY13" fmla="*/ 81159 h 204798"/>
                <a:gd name="connsiteX14" fmla="*/ 400084 w 5339083"/>
                <a:gd name="connsiteY14" fmla="*/ 81159 h 204798"/>
                <a:gd name="connsiteX15" fmla="*/ 454191 w 5339083"/>
                <a:gd name="connsiteY15" fmla="*/ 81159 h 204798"/>
                <a:gd name="connsiteX16" fmla="*/ 508297 w 5339083"/>
                <a:gd name="connsiteY16" fmla="*/ 70337 h 204798"/>
                <a:gd name="connsiteX17" fmla="*/ 519119 w 5339083"/>
                <a:gd name="connsiteY17" fmla="*/ 59516 h 204798"/>
                <a:gd name="connsiteX18" fmla="*/ 535351 w 5339083"/>
                <a:gd name="connsiteY18" fmla="*/ 64927 h 204798"/>
                <a:gd name="connsiteX19" fmla="*/ 562404 w 5339083"/>
                <a:gd name="connsiteY19" fmla="*/ 70337 h 204798"/>
                <a:gd name="connsiteX20" fmla="*/ 589457 w 5339083"/>
                <a:gd name="connsiteY20" fmla="*/ 64927 h 204798"/>
                <a:gd name="connsiteX21" fmla="*/ 605689 w 5339083"/>
                <a:gd name="connsiteY21" fmla="*/ 59516 h 204798"/>
                <a:gd name="connsiteX22" fmla="*/ 621921 w 5339083"/>
                <a:gd name="connsiteY22" fmla="*/ 70337 h 204798"/>
                <a:gd name="connsiteX23" fmla="*/ 632742 w 5339083"/>
                <a:gd name="connsiteY23" fmla="*/ 86569 h 204798"/>
                <a:gd name="connsiteX24" fmla="*/ 686849 w 5339083"/>
                <a:gd name="connsiteY24" fmla="*/ 86569 h 204798"/>
                <a:gd name="connsiteX25" fmla="*/ 703081 w 5339083"/>
                <a:gd name="connsiteY25" fmla="*/ 75748 h 204798"/>
                <a:gd name="connsiteX26" fmla="*/ 735545 w 5339083"/>
                <a:gd name="connsiteY26" fmla="*/ 86569 h 204798"/>
                <a:gd name="connsiteX27" fmla="*/ 746366 w 5339083"/>
                <a:gd name="connsiteY27" fmla="*/ 97391 h 204798"/>
                <a:gd name="connsiteX28" fmla="*/ 784240 w 5339083"/>
                <a:gd name="connsiteY28" fmla="*/ 97391 h 204798"/>
                <a:gd name="connsiteX29" fmla="*/ 800472 w 5339083"/>
                <a:gd name="connsiteY29" fmla="*/ 86569 h 204798"/>
                <a:gd name="connsiteX30" fmla="*/ 816704 w 5339083"/>
                <a:gd name="connsiteY30" fmla="*/ 64927 h 204798"/>
                <a:gd name="connsiteX31" fmla="*/ 832936 w 5339083"/>
                <a:gd name="connsiteY31" fmla="*/ 59516 h 204798"/>
                <a:gd name="connsiteX32" fmla="*/ 849168 w 5339083"/>
                <a:gd name="connsiteY32" fmla="*/ 70337 h 204798"/>
                <a:gd name="connsiteX33" fmla="*/ 881632 w 5339083"/>
                <a:gd name="connsiteY33" fmla="*/ 81159 h 204798"/>
                <a:gd name="connsiteX34" fmla="*/ 924917 w 5339083"/>
                <a:gd name="connsiteY34" fmla="*/ 75748 h 204798"/>
                <a:gd name="connsiteX35" fmla="*/ 941149 w 5339083"/>
                <a:gd name="connsiteY35" fmla="*/ 70337 h 204798"/>
                <a:gd name="connsiteX36" fmla="*/ 930328 w 5339083"/>
                <a:gd name="connsiteY36" fmla="*/ 54105 h 204798"/>
                <a:gd name="connsiteX37" fmla="*/ 957381 w 5339083"/>
                <a:gd name="connsiteY37" fmla="*/ 59516 h 204798"/>
                <a:gd name="connsiteX38" fmla="*/ 1038541 w 5339083"/>
                <a:gd name="connsiteY38" fmla="*/ 64927 h 204798"/>
                <a:gd name="connsiteX39" fmla="*/ 1098058 w 5339083"/>
                <a:gd name="connsiteY39" fmla="*/ 81159 h 204798"/>
                <a:gd name="connsiteX40" fmla="*/ 1108880 w 5339083"/>
                <a:gd name="connsiteY40" fmla="*/ 70337 h 204798"/>
                <a:gd name="connsiteX41" fmla="*/ 1125111 w 5339083"/>
                <a:gd name="connsiteY41" fmla="*/ 75748 h 204798"/>
                <a:gd name="connsiteX42" fmla="*/ 1146754 w 5339083"/>
                <a:gd name="connsiteY42" fmla="*/ 81159 h 204798"/>
                <a:gd name="connsiteX43" fmla="*/ 1206271 w 5339083"/>
                <a:gd name="connsiteY43" fmla="*/ 75748 h 204798"/>
                <a:gd name="connsiteX44" fmla="*/ 1222503 w 5339083"/>
                <a:gd name="connsiteY44" fmla="*/ 70337 h 204798"/>
                <a:gd name="connsiteX45" fmla="*/ 1254967 w 5339083"/>
                <a:gd name="connsiteY45" fmla="*/ 86569 h 204798"/>
                <a:gd name="connsiteX46" fmla="*/ 1298252 w 5339083"/>
                <a:gd name="connsiteY46" fmla="*/ 81159 h 204798"/>
                <a:gd name="connsiteX47" fmla="*/ 1314484 w 5339083"/>
                <a:gd name="connsiteY47" fmla="*/ 75748 h 204798"/>
                <a:gd name="connsiteX48" fmla="*/ 1336127 w 5339083"/>
                <a:gd name="connsiteY48" fmla="*/ 54105 h 204798"/>
                <a:gd name="connsiteX49" fmla="*/ 1374001 w 5339083"/>
                <a:gd name="connsiteY49" fmla="*/ 54105 h 204798"/>
                <a:gd name="connsiteX50" fmla="*/ 1395644 w 5339083"/>
                <a:gd name="connsiteY50" fmla="*/ 32463 h 204798"/>
                <a:gd name="connsiteX51" fmla="*/ 1465982 w 5339083"/>
                <a:gd name="connsiteY51" fmla="*/ 21641 h 204798"/>
                <a:gd name="connsiteX52" fmla="*/ 1487625 w 5339083"/>
                <a:gd name="connsiteY52" fmla="*/ 16231 h 204798"/>
                <a:gd name="connsiteX53" fmla="*/ 1509268 w 5339083"/>
                <a:gd name="connsiteY53" fmla="*/ 37873 h 204798"/>
                <a:gd name="connsiteX54" fmla="*/ 1514678 w 5339083"/>
                <a:gd name="connsiteY54" fmla="*/ 59516 h 204798"/>
                <a:gd name="connsiteX55" fmla="*/ 1585017 w 5339083"/>
                <a:gd name="connsiteY55" fmla="*/ 64927 h 204798"/>
                <a:gd name="connsiteX56" fmla="*/ 1617481 w 5339083"/>
                <a:gd name="connsiteY56" fmla="*/ 75748 h 204798"/>
                <a:gd name="connsiteX57" fmla="*/ 1633713 w 5339083"/>
                <a:gd name="connsiteY57" fmla="*/ 86569 h 204798"/>
                <a:gd name="connsiteX58" fmla="*/ 1655355 w 5339083"/>
                <a:gd name="connsiteY58" fmla="*/ 91980 h 204798"/>
                <a:gd name="connsiteX59" fmla="*/ 1704051 w 5339083"/>
                <a:gd name="connsiteY59" fmla="*/ 86569 h 204798"/>
                <a:gd name="connsiteX60" fmla="*/ 1714872 w 5339083"/>
                <a:gd name="connsiteY60" fmla="*/ 70337 h 204798"/>
                <a:gd name="connsiteX61" fmla="*/ 1725694 w 5339083"/>
                <a:gd name="connsiteY61" fmla="*/ 59516 h 204798"/>
                <a:gd name="connsiteX62" fmla="*/ 1741926 w 5339083"/>
                <a:gd name="connsiteY62" fmla="*/ 64927 h 204798"/>
                <a:gd name="connsiteX63" fmla="*/ 1752747 w 5339083"/>
                <a:gd name="connsiteY63" fmla="*/ 81159 h 204798"/>
                <a:gd name="connsiteX64" fmla="*/ 1785211 w 5339083"/>
                <a:gd name="connsiteY64" fmla="*/ 91980 h 204798"/>
                <a:gd name="connsiteX65" fmla="*/ 1817675 w 5339083"/>
                <a:gd name="connsiteY65" fmla="*/ 86569 h 204798"/>
                <a:gd name="connsiteX66" fmla="*/ 1833907 w 5339083"/>
                <a:gd name="connsiteY66" fmla="*/ 81159 h 204798"/>
                <a:gd name="connsiteX67" fmla="*/ 1920477 w 5339083"/>
                <a:gd name="connsiteY67" fmla="*/ 75748 h 204798"/>
                <a:gd name="connsiteX68" fmla="*/ 1958352 w 5339083"/>
                <a:gd name="connsiteY68" fmla="*/ 86569 h 204798"/>
                <a:gd name="connsiteX69" fmla="*/ 2023280 w 5339083"/>
                <a:gd name="connsiteY69" fmla="*/ 81159 h 204798"/>
                <a:gd name="connsiteX70" fmla="*/ 2050333 w 5339083"/>
                <a:gd name="connsiteY70" fmla="*/ 64927 h 204798"/>
                <a:gd name="connsiteX71" fmla="*/ 2071975 w 5339083"/>
                <a:gd name="connsiteY71" fmla="*/ 37873 h 204798"/>
                <a:gd name="connsiteX72" fmla="*/ 2082797 w 5339083"/>
                <a:gd name="connsiteY72" fmla="*/ 27052 h 204798"/>
                <a:gd name="connsiteX73" fmla="*/ 2093618 w 5339083"/>
                <a:gd name="connsiteY73" fmla="*/ 43284 h 204798"/>
                <a:gd name="connsiteX74" fmla="*/ 2126082 w 5339083"/>
                <a:gd name="connsiteY74" fmla="*/ 59516 h 204798"/>
                <a:gd name="connsiteX75" fmla="*/ 2174778 w 5339083"/>
                <a:gd name="connsiteY75" fmla="*/ 54105 h 204798"/>
                <a:gd name="connsiteX76" fmla="*/ 2191010 w 5339083"/>
                <a:gd name="connsiteY76" fmla="*/ 48695 h 204798"/>
                <a:gd name="connsiteX77" fmla="*/ 2277580 w 5339083"/>
                <a:gd name="connsiteY77" fmla="*/ 59516 h 204798"/>
                <a:gd name="connsiteX78" fmla="*/ 2326276 w 5339083"/>
                <a:gd name="connsiteY78" fmla="*/ 54105 h 204798"/>
                <a:gd name="connsiteX79" fmla="*/ 2369561 w 5339083"/>
                <a:gd name="connsiteY79" fmla="*/ 48695 h 204798"/>
                <a:gd name="connsiteX80" fmla="*/ 2412846 w 5339083"/>
                <a:gd name="connsiteY80" fmla="*/ 43284 h 204798"/>
                <a:gd name="connsiteX81" fmla="*/ 2429078 w 5339083"/>
                <a:gd name="connsiteY81" fmla="*/ 54105 h 204798"/>
                <a:gd name="connsiteX82" fmla="*/ 2445310 w 5339083"/>
                <a:gd name="connsiteY82" fmla="*/ 59516 h 204798"/>
                <a:gd name="connsiteX83" fmla="*/ 2531881 w 5339083"/>
                <a:gd name="connsiteY83" fmla="*/ 54105 h 204798"/>
                <a:gd name="connsiteX84" fmla="*/ 2548113 w 5339083"/>
                <a:gd name="connsiteY84" fmla="*/ 43284 h 204798"/>
                <a:gd name="connsiteX85" fmla="*/ 2580577 w 5339083"/>
                <a:gd name="connsiteY85" fmla="*/ 21641 h 204798"/>
                <a:gd name="connsiteX86" fmla="*/ 2623862 w 5339083"/>
                <a:gd name="connsiteY86" fmla="*/ 54105 h 204798"/>
                <a:gd name="connsiteX87" fmla="*/ 2645504 w 5339083"/>
                <a:gd name="connsiteY87" fmla="*/ 59516 h 204798"/>
                <a:gd name="connsiteX88" fmla="*/ 2656326 w 5339083"/>
                <a:gd name="connsiteY88" fmla="*/ 70337 h 204798"/>
                <a:gd name="connsiteX89" fmla="*/ 2721253 w 5339083"/>
                <a:gd name="connsiteY89" fmla="*/ 54105 h 204798"/>
                <a:gd name="connsiteX90" fmla="*/ 2732075 w 5339083"/>
                <a:gd name="connsiteY90" fmla="*/ 43284 h 204798"/>
                <a:gd name="connsiteX91" fmla="*/ 2786181 w 5339083"/>
                <a:gd name="connsiteY91" fmla="*/ 37873 h 204798"/>
                <a:gd name="connsiteX92" fmla="*/ 2797003 w 5339083"/>
                <a:gd name="connsiteY92" fmla="*/ 27052 h 204798"/>
                <a:gd name="connsiteX93" fmla="*/ 2802413 w 5339083"/>
                <a:gd name="connsiteY93" fmla="*/ 10820 h 204798"/>
                <a:gd name="connsiteX94" fmla="*/ 2818645 w 5339083"/>
                <a:gd name="connsiteY94" fmla="*/ 16231 h 204798"/>
                <a:gd name="connsiteX95" fmla="*/ 2867341 w 5339083"/>
                <a:gd name="connsiteY95" fmla="*/ 54105 h 204798"/>
                <a:gd name="connsiteX96" fmla="*/ 2905216 w 5339083"/>
                <a:gd name="connsiteY96" fmla="*/ 43284 h 204798"/>
                <a:gd name="connsiteX97" fmla="*/ 2926858 w 5339083"/>
                <a:gd name="connsiteY97" fmla="*/ 48695 h 204798"/>
                <a:gd name="connsiteX98" fmla="*/ 2937680 w 5339083"/>
                <a:gd name="connsiteY98" fmla="*/ 59516 h 204798"/>
                <a:gd name="connsiteX99" fmla="*/ 2991786 w 5339083"/>
                <a:gd name="connsiteY99" fmla="*/ 59516 h 204798"/>
                <a:gd name="connsiteX100" fmla="*/ 3035071 w 5339083"/>
                <a:gd name="connsiteY100" fmla="*/ 37873 h 204798"/>
                <a:gd name="connsiteX101" fmla="*/ 3067535 w 5339083"/>
                <a:gd name="connsiteY101" fmla="*/ 32463 h 204798"/>
                <a:gd name="connsiteX102" fmla="*/ 3099999 w 5339083"/>
                <a:gd name="connsiteY102" fmla="*/ 21641 h 204798"/>
                <a:gd name="connsiteX103" fmla="*/ 3116231 w 5339083"/>
                <a:gd name="connsiteY103" fmla="*/ 16231 h 204798"/>
                <a:gd name="connsiteX104" fmla="*/ 3121642 w 5339083"/>
                <a:gd name="connsiteY104" fmla="*/ 32463 h 204798"/>
                <a:gd name="connsiteX105" fmla="*/ 3202801 w 5339083"/>
                <a:gd name="connsiteY105" fmla="*/ 43284 h 204798"/>
                <a:gd name="connsiteX106" fmla="*/ 3224444 w 5339083"/>
                <a:gd name="connsiteY106" fmla="*/ 48695 h 204798"/>
                <a:gd name="connsiteX107" fmla="*/ 3251497 w 5339083"/>
                <a:gd name="connsiteY107" fmla="*/ 70337 h 204798"/>
                <a:gd name="connsiteX108" fmla="*/ 3327246 w 5339083"/>
                <a:gd name="connsiteY108" fmla="*/ 54105 h 204798"/>
                <a:gd name="connsiteX109" fmla="*/ 3338068 w 5339083"/>
                <a:gd name="connsiteY109" fmla="*/ 43284 h 204798"/>
                <a:gd name="connsiteX110" fmla="*/ 3370532 w 5339083"/>
                <a:gd name="connsiteY110" fmla="*/ 48695 h 204798"/>
                <a:gd name="connsiteX111" fmla="*/ 3386764 w 5339083"/>
                <a:gd name="connsiteY111" fmla="*/ 54105 h 204798"/>
                <a:gd name="connsiteX112" fmla="*/ 3457102 w 5339083"/>
                <a:gd name="connsiteY112" fmla="*/ 48695 h 204798"/>
                <a:gd name="connsiteX113" fmla="*/ 3511209 w 5339083"/>
                <a:gd name="connsiteY113" fmla="*/ 37873 h 204798"/>
                <a:gd name="connsiteX114" fmla="*/ 3527440 w 5339083"/>
                <a:gd name="connsiteY114" fmla="*/ 64927 h 204798"/>
                <a:gd name="connsiteX115" fmla="*/ 3543672 w 5339083"/>
                <a:gd name="connsiteY115" fmla="*/ 59516 h 204798"/>
                <a:gd name="connsiteX116" fmla="*/ 3570726 w 5339083"/>
                <a:gd name="connsiteY116" fmla="*/ 54105 h 204798"/>
                <a:gd name="connsiteX117" fmla="*/ 3662707 w 5339083"/>
                <a:gd name="connsiteY117" fmla="*/ 43284 h 204798"/>
                <a:gd name="connsiteX118" fmla="*/ 3689760 w 5339083"/>
                <a:gd name="connsiteY118" fmla="*/ 48695 h 204798"/>
                <a:gd name="connsiteX119" fmla="*/ 3749277 w 5339083"/>
                <a:gd name="connsiteY119" fmla="*/ 43284 h 204798"/>
                <a:gd name="connsiteX120" fmla="*/ 3765509 w 5339083"/>
                <a:gd name="connsiteY120" fmla="*/ 48695 h 204798"/>
                <a:gd name="connsiteX121" fmla="*/ 3781741 w 5339083"/>
                <a:gd name="connsiteY121" fmla="*/ 59516 h 204798"/>
                <a:gd name="connsiteX122" fmla="*/ 3819616 w 5339083"/>
                <a:gd name="connsiteY122" fmla="*/ 54105 h 204798"/>
                <a:gd name="connsiteX123" fmla="*/ 3884543 w 5339083"/>
                <a:gd name="connsiteY123" fmla="*/ 37873 h 204798"/>
                <a:gd name="connsiteX124" fmla="*/ 3949471 w 5339083"/>
                <a:gd name="connsiteY124" fmla="*/ 43284 h 204798"/>
                <a:gd name="connsiteX125" fmla="*/ 3971114 w 5339083"/>
                <a:gd name="connsiteY125" fmla="*/ 21641 h 204798"/>
                <a:gd name="connsiteX126" fmla="*/ 4003578 w 5339083"/>
                <a:gd name="connsiteY126" fmla="*/ 37873 h 204798"/>
                <a:gd name="connsiteX127" fmla="*/ 4014399 w 5339083"/>
                <a:gd name="connsiteY127" fmla="*/ 48695 h 204798"/>
                <a:gd name="connsiteX128" fmla="*/ 4030631 w 5339083"/>
                <a:gd name="connsiteY128" fmla="*/ 54105 h 204798"/>
                <a:gd name="connsiteX129" fmla="*/ 4073916 w 5339083"/>
                <a:gd name="connsiteY129" fmla="*/ 48695 h 204798"/>
                <a:gd name="connsiteX130" fmla="*/ 4084738 w 5339083"/>
                <a:gd name="connsiteY130" fmla="*/ 37873 h 204798"/>
                <a:gd name="connsiteX131" fmla="*/ 4100969 w 5339083"/>
                <a:gd name="connsiteY131" fmla="*/ 32463 h 204798"/>
                <a:gd name="connsiteX132" fmla="*/ 4122612 w 5339083"/>
                <a:gd name="connsiteY132" fmla="*/ 37873 h 204798"/>
                <a:gd name="connsiteX133" fmla="*/ 4155076 w 5339083"/>
                <a:gd name="connsiteY133" fmla="*/ 59516 h 204798"/>
                <a:gd name="connsiteX134" fmla="*/ 4198361 w 5339083"/>
                <a:gd name="connsiteY134" fmla="*/ 54105 h 204798"/>
                <a:gd name="connsiteX135" fmla="*/ 4230825 w 5339083"/>
                <a:gd name="connsiteY135" fmla="*/ 32463 h 204798"/>
                <a:gd name="connsiteX136" fmla="*/ 4247057 w 5339083"/>
                <a:gd name="connsiteY136" fmla="*/ 37873 h 204798"/>
                <a:gd name="connsiteX137" fmla="*/ 4263289 w 5339083"/>
                <a:gd name="connsiteY137" fmla="*/ 64927 h 204798"/>
                <a:gd name="connsiteX138" fmla="*/ 4317395 w 5339083"/>
                <a:gd name="connsiteY138" fmla="*/ 54105 h 204798"/>
                <a:gd name="connsiteX139" fmla="*/ 4328217 w 5339083"/>
                <a:gd name="connsiteY139" fmla="*/ 43284 h 204798"/>
                <a:gd name="connsiteX140" fmla="*/ 4344449 w 5339083"/>
                <a:gd name="connsiteY140" fmla="*/ 32463 h 204798"/>
                <a:gd name="connsiteX141" fmla="*/ 4355270 w 5339083"/>
                <a:gd name="connsiteY141" fmla="*/ 21641 h 204798"/>
                <a:gd name="connsiteX142" fmla="*/ 4371502 w 5339083"/>
                <a:gd name="connsiteY142" fmla="*/ 16231 h 204798"/>
                <a:gd name="connsiteX143" fmla="*/ 4393145 w 5339083"/>
                <a:gd name="connsiteY143" fmla="*/ 21641 h 204798"/>
                <a:gd name="connsiteX144" fmla="*/ 4403966 w 5339083"/>
                <a:gd name="connsiteY144" fmla="*/ 37873 h 204798"/>
                <a:gd name="connsiteX145" fmla="*/ 4458072 w 5339083"/>
                <a:gd name="connsiteY145" fmla="*/ 32463 h 204798"/>
                <a:gd name="connsiteX146" fmla="*/ 4468894 w 5339083"/>
                <a:gd name="connsiteY146" fmla="*/ 21641 h 204798"/>
                <a:gd name="connsiteX147" fmla="*/ 4501358 w 5339083"/>
                <a:gd name="connsiteY147" fmla="*/ 10820 h 204798"/>
                <a:gd name="connsiteX148" fmla="*/ 4506768 w 5339083"/>
                <a:gd name="connsiteY148" fmla="*/ 27052 h 204798"/>
                <a:gd name="connsiteX149" fmla="*/ 4512179 w 5339083"/>
                <a:gd name="connsiteY149" fmla="*/ 48695 h 204798"/>
                <a:gd name="connsiteX150" fmla="*/ 4528411 w 5339083"/>
                <a:gd name="connsiteY150" fmla="*/ 59516 h 204798"/>
                <a:gd name="connsiteX151" fmla="*/ 4593339 w 5339083"/>
                <a:gd name="connsiteY151" fmla="*/ 43284 h 204798"/>
                <a:gd name="connsiteX152" fmla="*/ 4625803 w 5339083"/>
                <a:gd name="connsiteY152" fmla="*/ 5410 h 204798"/>
                <a:gd name="connsiteX153" fmla="*/ 4652856 w 5339083"/>
                <a:gd name="connsiteY153" fmla="*/ 32463 h 204798"/>
                <a:gd name="connsiteX154" fmla="*/ 4685320 w 5339083"/>
                <a:gd name="connsiteY154" fmla="*/ 27052 h 204798"/>
                <a:gd name="connsiteX155" fmla="*/ 4701552 w 5339083"/>
                <a:gd name="connsiteY155" fmla="*/ 16231 h 204798"/>
                <a:gd name="connsiteX156" fmla="*/ 4734016 w 5339083"/>
                <a:gd name="connsiteY156" fmla="*/ 5410 h 204798"/>
                <a:gd name="connsiteX157" fmla="*/ 4750248 w 5339083"/>
                <a:gd name="connsiteY157" fmla="*/ 16231 h 204798"/>
                <a:gd name="connsiteX158" fmla="*/ 4766480 w 5339083"/>
                <a:gd name="connsiteY158" fmla="*/ 32463 h 204798"/>
                <a:gd name="connsiteX159" fmla="*/ 4782711 w 5339083"/>
                <a:gd name="connsiteY159" fmla="*/ 37873 h 204798"/>
                <a:gd name="connsiteX160" fmla="*/ 4815175 w 5339083"/>
                <a:gd name="connsiteY160" fmla="*/ 27052 h 204798"/>
                <a:gd name="connsiteX161" fmla="*/ 4825997 w 5339083"/>
                <a:gd name="connsiteY161" fmla="*/ 16231 h 204798"/>
                <a:gd name="connsiteX162" fmla="*/ 4842229 w 5339083"/>
                <a:gd name="connsiteY162" fmla="*/ 10820 h 204798"/>
                <a:gd name="connsiteX163" fmla="*/ 4939620 w 5339083"/>
                <a:gd name="connsiteY163" fmla="*/ 27052 h 204798"/>
                <a:gd name="connsiteX164" fmla="*/ 4945031 w 5339083"/>
                <a:gd name="connsiteY164" fmla="*/ 43284 h 204798"/>
                <a:gd name="connsiteX165" fmla="*/ 4961263 w 5339083"/>
                <a:gd name="connsiteY165" fmla="*/ 54105 h 204798"/>
                <a:gd name="connsiteX166" fmla="*/ 4988316 w 5339083"/>
                <a:gd name="connsiteY166" fmla="*/ 70337 h 204798"/>
                <a:gd name="connsiteX167" fmla="*/ 5009959 w 5339083"/>
                <a:gd name="connsiteY167" fmla="*/ 64927 h 204798"/>
                <a:gd name="connsiteX168" fmla="*/ 5020780 w 5339083"/>
                <a:gd name="connsiteY168" fmla="*/ 32463 h 204798"/>
                <a:gd name="connsiteX169" fmla="*/ 5058655 w 5339083"/>
                <a:gd name="connsiteY169" fmla="*/ 48695 h 204798"/>
                <a:gd name="connsiteX170" fmla="*/ 5091119 w 5339083"/>
                <a:gd name="connsiteY170" fmla="*/ 59516 h 204798"/>
                <a:gd name="connsiteX171" fmla="*/ 5139814 w 5339083"/>
                <a:gd name="connsiteY171" fmla="*/ 64927 h 204798"/>
                <a:gd name="connsiteX172" fmla="*/ 5166868 w 5339083"/>
                <a:gd name="connsiteY172" fmla="*/ 81159 h 204798"/>
                <a:gd name="connsiteX173" fmla="*/ 5172278 w 5339083"/>
                <a:gd name="connsiteY173" fmla="*/ 64927 h 204798"/>
                <a:gd name="connsiteX174" fmla="*/ 5210153 w 5339083"/>
                <a:gd name="connsiteY174" fmla="*/ 75748 h 204798"/>
                <a:gd name="connsiteX175" fmla="*/ 5220974 w 5339083"/>
                <a:gd name="connsiteY175" fmla="*/ 91980 h 204798"/>
                <a:gd name="connsiteX176" fmla="*/ 5231795 w 5339083"/>
                <a:gd name="connsiteY176" fmla="*/ 59516 h 204798"/>
                <a:gd name="connsiteX177" fmla="*/ 5237206 w 5339083"/>
                <a:gd name="connsiteY177" fmla="*/ 43284 h 204798"/>
                <a:gd name="connsiteX178" fmla="*/ 5253438 w 5339083"/>
                <a:gd name="connsiteY178" fmla="*/ 48695 h 204798"/>
                <a:gd name="connsiteX179" fmla="*/ 5269670 w 5339083"/>
                <a:gd name="connsiteY179" fmla="*/ 81159 h 204798"/>
                <a:gd name="connsiteX180" fmla="*/ 5280491 w 5339083"/>
                <a:gd name="connsiteY180" fmla="*/ 97391 h 204798"/>
                <a:gd name="connsiteX181" fmla="*/ 5285902 w 5339083"/>
                <a:gd name="connsiteY181" fmla="*/ 113623 h 204798"/>
                <a:gd name="connsiteX182" fmla="*/ 5296723 w 5339083"/>
                <a:gd name="connsiteY182" fmla="*/ 129854 h 204798"/>
                <a:gd name="connsiteX183" fmla="*/ 5268824 w 5339083"/>
                <a:gd name="connsiteY183" fmla="*/ 183168 h 204798"/>
                <a:gd name="connsiteX184" fmla="*/ 4812567 w 5339083"/>
                <a:gd name="connsiteY184" fmla="*/ 178550 h 204798"/>
                <a:gd name="connsiteX185" fmla="*/ 14028 w 5339083"/>
                <a:gd name="connsiteY185" fmla="*/ 204653 h 204798"/>
                <a:gd name="connsiteX0" fmla="*/ 357884 w 5682939"/>
                <a:gd name="connsiteY0" fmla="*/ 204653 h 204653"/>
                <a:gd name="connsiteX1" fmla="*/ 349253 w 5682939"/>
                <a:gd name="connsiteY1" fmla="*/ 103502 h 204653"/>
                <a:gd name="connsiteX2" fmla="*/ 345743 w 5682939"/>
                <a:gd name="connsiteY2" fmla="*/ 15901 h 204653"/>
                <a:gd name="connsiteX3" fmla="*/ 386837 w 5682939"/>
                <a:gd name="connsiteY3" fmla="*/ 5410 h 204653"/>
                <a:gd name="connsiteX4" fmla="*/ 440944 w 5682939"/>
                <a:gd name="connsiteY4" fmla="*/ 43284 h 204653"/>
                <a:gd name="connsiteX5" fmla="*/ 467997 w 5682939"/>
                <a:gd name="connsiteY5" fmla="*/ 75748 h 204653"/>
                <a:gd name="connsiteX6" fmla="*/ 484229 w 5682939"/>
                <a:gd name="connsiteY6" fmla="*/ 70337 h 204653"/>
                <a:gd name="connsiteX7" fmla="*/ 511282 w 5682939"/>
                <a:gd name="connsiteY7" fmla="*/ 54105 h 204653"/>
                <a:gd name="connsiteX8" fmla="*/ 543746 w 5682939"/>
                <a:gd name="connsiteY8" fmla="*/ 70337 h 204653"/>
                <a:gd name="connsiteX9" fmla="*/ 565389 w 5682939"/>
                <a:gd name="connsiteY9" fmla="*/ 64927 h 204653"/>
                <a:gd name="connsiteX10" fmla="*/ 597853 w 5682939"/>
                <a:gd name="connsiteY10" fmla="*/ 48695 h 204653"/>
                <a:gd name="connsiteX11" fmla="*/ 651959 w 5682939"/>
                <a:gd name="connsiteY11" fmla="*/ 64927 h 204653"/>
                <a:gd name="connsiteX12" fmla="*/ 668191 w 5682939"/>
                <a:gd name="connsiteY12" fmla="*/ 70337 h 204653"/>
                <a:gd name="connsiteX13" fmla="*/ 684423 w 5682939"/>
                <a:gd name="connsiteY13" fmla="*/ 81159 h 204653"/>
                <a:gd name="connsiteX14" fmla="*/ 743940 w 5682939"/>
                <a:gd name="connsiteY14" fmla="*/ 81159 h 204653"/>
                <a:gd name="connsiteX15" fmla="*/ 798047 w 5682939"/>
                <a:gd name="connsiteY15" fmla="*/ 81159 h 204653"/>
                <a:gd name="connsiteX16" fmla="*/ 852153 w 5682939"/>
                <a:gd name="connsiteY16" fmla="*/ 70337 h 204653"/>
                <a:gd name="connsiteX17" fmla="*/ 862975 w 5682939"/>
                <a:gd name="connsiteY17" fmla="*/ 59516 h 204653"/>
                <a:gd name="connsiteX18" fmla="*/ 879207 w 5682939"/>
                <a:gd name="connsiteY18" fmla="*/ 64927 h 204653"/>
                <a:gd name="connsiteX19" fmla="*/ 906260 w 5682939"/>
                <a:gd name="connsiteY19" fmla="*/ 70337 h 204653"/>
                <a:gd name="connsiteX20" fmla="*/ 933313 w 5682939"/>
                <a:gd name="connsiteY20" fmla="*/ 64927 h 204653"/>
                <a:gd name="connsiteX21" fmla="*/ 949545 w 5682939"/>
                <a:gd name="connsiteY21" fmla="*/ 59516 h 204653"/>
                <a:gd name="connsiteX22" fmla="*/ 965777 w 5682939"/>
                <a:gd name="connsiteY22" fmla="*/ 70337 h 204653"/>
                <a:gd name="connsiteX23" fmla="*/ 976598 w 5682939"/>
                <a:gd name="connsiteY23" fmla="*/ 86569 h 204653"/>
                <a:gd name="connsiteX24" fmla="*/ 1030705 w 5682939"/>
                <a:gd name="connsiteY24" fmla="*/ 86569 h 204653"/>
                <a:gd name="connsiteX25" fmla="*/ 1046937 w 5682939"/>
                <a:gd name="connsiteY25" fmla="*/ 75748 h 204653"/>
                <a:gd name="connsiteX26" fmla="*/ 1079401 w 5682939"/>
                <a:gd name="connsiteY26" fmla="*/ 86569 h 204653"/>
                <a:gd name="connsiteX27" fmla="*/ 1090222 w 5682939"/>
                <a:gd name="connsiteY27" fmla="*/ 97391 h 204653"/>
                <a:gd name="connsiteX28" fmla="*/ 1128096 w 5682939"/>
                <a:gd name="connsiteY28" fmla="*/ 97391 h 204653"/>
                <a:gd name="connsiteX29" fmla="*/ 1144328 w 5682939"/>
                <a:gd name="connsiteY29" fmla="*/ 86569 h 204653"/>
                <a:gd name="connsiteX30" fmla="*/ 1160560 w 5682939"/>
                <a:gd name="connsiteY30" fmla="*/ 64927 h 204653"/>
                <a:gd name="connsiteX31" fmla="*/ 1176792 w 5682939"/>
                <a:gd name="connsiteY31" fmla="*/ 59516 h 204653"/>
                <a:gd name="connsiteX32" fmla="*/ 1193024 w 5682939"/>
                <a:gd name="connsiteY32" fmla="*/ 70337 h 204653"/>
                <a:gd name="connsiteX33" fmla="*/ 1225488 w 5682939"/>
                <a:gd name="connsiteY33" fmla="*/ 81159 h 204653"/>
                <a:gd name="connsiteX34" fmla="*/ 1268773 w 5682939"/>
                <a:gd name="connsiteY34" fmla="*/ 75748 h 204653"/>
                <a:gd name="connsiteX35" fmla="*/ 1285005 w 5682939"/>
                <a:gd name="connsiteY35" fmla="*/ 70337 h 204653"/>
                <a:gd name="connsiteX36" fmla="*/ 1274184 w 5682939"/>
                <a:gd name="connsiteY36" fmla="*/ 54105 h 204653"/>
                <a:gd name="connsiteX37" fmla="*/ 1301237 w 5682939"/>
                <a:gd name="connsiteY37" fmla="*/ 59516 h 204653"/>
                <a:gd name="connsiteX38" fmla="*/ 1382397 w 5682939"/>
                <a:gd name="connsiteY38" fmla="*/ 64927 h 204653"/>
                <a:gd name="connsiteX39" fmla="*/ 1441914 w 5682939"/>
                <a:gd name="connsiteY39" fmla="*/ 81159 h 204653"/>
                <a:gd name="connsiteX40" fmla="*/ 1452736 w 5682939"/>
                <a:gd name="connsiteY40" fmla="*/ 70337 h 204653"/>
                <a:gd name="connsiteX41" fmla="*/ 1468967 w 5682939"/>
                <a:gd name="connsiteY41" fmla="*/ 75748 h 204653"/>
                <a:gd name="connsiteX42" fmla="*/ 1490610 w 5682939"/>
                <a:gd name="connsiteY42" fmla="*/ 81159 h 204653"/>
                <a:gd name="connsiteX43" fmla="*/ 1550127 w 5682939"/>
                <a:gd name="connsiteY43" fmla="*/ 75748 h 204653"/>
                <a:gd name="connsiteX44" fmla="*/ 1566359 w 5682939"/>
                <a:gd name="connsiteY44" fmla="*/ 70337 h 204653"/>
                <a:gd name="connsiteX45" fmla="*/ 1598823 w 5682939"/>
                <a:gd name="connsiteY45" fmla="*/ 86569 h 204653"/>
                <a:gd name="connsiteX46" fmla="*/ 1642108 w 5682939"/>
                <a:gd name="connsiteY46" fmla="*/ 81159 h 204653"/>
                <a:gd name="connsiteX47" fmla="*/ 1658340 w 5682939"/>
                <a:gd name="connsiteY47" fmla="*/ 75748 h 204653"/>
                <a:gd name="connsiteX48" fmla="*/ 1679983 w 5682939"/>
                <a:gd name="connsiteY48" fmla="*/ 54105 h 204653"/>
                <a:gd name="connsiteX49" fmla="*/ 1717857 w 5682939"/>
                <a:gd name="connsiteY49" fmla="*/ 54105 h 204653"/>
                <a:gd name="connsiteX50" fmla="*/ 1739500 w 5682939"/>
                <a:gd name="connsiteY50" fmla="*/ 32463 h 204653"/>
                <a:gd name="connsiteX51" fmla="*/ 1809838 w 5682939"/>
                <a:gd name="connsiteY51" fmla="*/ 21641 h 204653"/>
                <a:gd name="connsiteX52" fmla="*/ 1831481 w 5682939"/>
                <a:gd name="connsiteY52" fmla="*/ 16231 h 204653"/>
                <a:gd name="connsiteX53" fmla="*/ 1853124 w 5682939"/>
                <a:gd name="connsiteY53" fmla="*/ 37873 h 204653"/>
                <a:gd name="connsiteX54" fmla="*/ 1858534 w 5682939"/>
                <a:gd name="connsiteY54" fmla="*/ 59516 h 204653"/>
                <a:gd name="connsiteX55" fmla="*/ 1928873 w 5682939"/>
                <a:gd name="connsiteY55" fmla="*/ 64927 h 204653"/>
                <a:gd name="connsiteX56" fmla="*/ 1961337 w 5682939"/>
                <a:gd name="connsiteY56" fmla="*/ 75748 h 204653"/>
                <a:gd name="connsiteX57" fmla="*/ 1977569 w 5682939"/>
                <a:gd name="connsiteY57" fmla="*/ 86569 h 204653"/>
                <a:gd name="connsiteX58" fmla="*/ 1999211 w 5682939"/>
                <a:gd name="connsiteY58" fmla="*/ 91980 h 204653"/>
                <a:gd name="connsiteX59" fmla="*/ 2047907 w 5682939"/>
                <a:gd name="connsiteY59" fmla="*/ 86569 h 204653"/>
                <a:gd name="connsiteX60" fmla="*/ 2058728 w 5682939"/>
                <a:gd name="connsiteY60" fmla="*/ 70337 h 204653"/>
                <a:gd name="connsiteX61" fmla="*/ 2069550 w 5682939"/>
                <a:gd name="connsiteY61" fmla="*/ 59516 h 204653"/>
                <a:gd name="connsiteX62" fmla="*/ 2085782 w 5682939"/>
                <a:gd name="connsiteY62" fmla="*/ 64927 h 204653"/>
                <a:gd name="connsiteX63" fmla="*/ 2096603 w 5682939"/>
                <a:gd name="connsiteY63" fmla="*/ 81159 h 204653"/>
                <a:gd name="connsiteX64" fmla="*/ 2129067 w 5682939"/>
                <a:gd name="connsiteY64" fmla="*/ 91980 h 204653"/>
                <a:gd name="connsiteX65" fmla="*/ 2161531 w 5682939"/>
                <a:gd name="connsiteY65" fmla="*/ 86569 h 204653"/>
                <a:gd name="connsiteX66" fmla="*/ 2177763 w 5682939"/>
                <a:gd name="connsiteY66" fmla="*/ 81159 h 204653"/>
                <a:gd name="connsiteX67" fmla="*/ 2264333 w 5682939"/>
                <a:gd name="connsiteY67" fmla="*/ 75748 h 204653"/>
                <a:gd name="connsiteX68" fmla="*/ 2302208 w 5682939"/>
                <a:gd name="connsiteY68" fmla="*/ 86569 h 204653"/>
                <a:gd name="connsiteX69" fmla="*/ 2367136 w 5682939"/>
                <a:gd name="connsiteY69" fmla="*/ 81159 h 204653"/>
                <a:gd name="connsiteX70" fmla="*/ 2394189 w 5682939"/>
                <a:gd name="connsiteY70" fmla="*/ 64927 h 204653"/>
                <a:gd name="connsiteX71" fmla="*/ 2415831 w 5682939"/>
                <a:gd name="connsiteY71" fmla="*/ 37873 h 204653"/>
                <a:gd name="connsiteX72" fmla="*/ 2426653 w 5682939"/>
                <a:gd name="connsiteY72" fmla="*/ 27052 h 204653"/>
                <a:gd name="connsiteX73" fmla="*/ 2437474 w 5682939"/>
                <a:gd name="connsiteY73" fmla="*/ 43284 h 204653"/>
                <a:gd name="connsiteX74" fmla="*/ 2469938 w 5682939"/>
                <a:gd name="connsiteY74" fmla="*/ 59516 h 204653"/>
                <a:gd name="connsiteX75" fmla="*/ 2518634 w 5682939"/>
                <a:gd name="connsiteY75" fmla="*/ 54105 h 204653"/>
                <a:gd name="connsiteX76" fmla="*/ 2534866 w 5682939"/>
                <a:gd name="connsiteY76" fmla="*/ 48695 h 204653"/>
                <a:gd name="connsiteX77" fmla="*/ 2621436 w 5682939"/>
                <a:gd name="connsiteY77" fmla="*/ 59516 h 204653"/>
                <a:gd name="connsiteX78" fmla="*/ 2670132 w 5682939"/>
                <a:gd name="connsiteY78" fmla="*/ 54105 h 204653"/>
                <a:gd name="connsiteX79" fmla="*/ 2713417 w 5682939"/>
                <a:gd name="connsiteY79" fmla="*/ 48695 h 204653"/>
                <a:gd name="connsiteX80" fmla="*/ 2756702 w 5682939"/>
                <a:gd name="connsiteY80" fmla="*/ 43284 h 204653"/>
                <a:gd name="connsiteX81" fmla="*/ 2772934 w 5682939"/>
                <a:gd name="connsiteY81" fmla="*/ 54105 h 204653"/>
                <a:gd name="connsiteX82" fmla="*/ 2789166 w 5682939"/>
                <a:gd name="connsiteY82" fmla="*/ 59516 h 204653"/>
                <a:gd name="connsiteX83" fmla="*/ 2875737 w 5682939"/>
                <a:gd name="connsiteY83" fmla="*/ 54105 h 204653"/>
                <a:gd name="connsiteX84" fmla="*/ 2891969 w 5682939"/>
                <a:gd name="connsiteY84" fmla="*/ 43284 h 204653"/>
                <a:gd name="connsiteX85" fmla="*/ 2924433 w 5682939"/>
                <a:gd name="connsiteY85" fmla="*/ 21641 h 204653"/>
                <a:gd name="connsiteX86" fmla="*/ 2967718 w 5682939"/>
                <a:gd name="connsiteY86" fmla="*/ 54105 h 204653"/>
                <a:gd name="connsiteX87" fmla="*/ 2989360 w 5682939"/>
                <a:gd name="connsiteY87" fmla="*/ 59516 h 204653"/>
                <a:gd name="connsiteX88" fmla="*/ 3000182 w 5682939"/>
                <a:gd name="connsiteY88" fmla="*/ 70337 h 204653"/>
                <a:gd name="connsiteX89" fmla="*/ 3065109 w 5682939"/>
                <a:gd name="connsiteY89" fmla="*/ 54105 h 204653"/>
                <a:gd name="connsiteX90" fmla="*/ 3075931 w 5682939"/>
                <a:gd name="connsiteY90" fmla="*/ 43284 h 204653"/>
                <a:gd name="connsiteX91" fmla="*/ 3130037 w 5682939"/>
                <a:gd name="connsiteY91" fmla="*/ 37873 h 204653"/>
                <a:gd name="connsiteX92" fmla="*/ 3140859 w 5682939"/>
                <a:gd name="connsiteY92" fmla="*/ 27052 h 204653"/>
                <a:gd name="connsiteX93" fmla="*/ 3146269 w 5682939"/>
                <a:gd name="connsiteY93" fmla="*/ 10820 h 204653"/>
                <a:gd name="connsiteX94" fmla="*/ 3162501 w 5682939"/>
                <a:gd name="connsiteY94" fmla="*/ 16231 h 204653"/>
                <a:gd name="connsiteX95" fmla="*/ 3211197 w 5682939"/>
                <a:gd name="connsiteY95" fmla="*/ 54105 h 204653"/>
                <a:gd name="connsiteX96" fmla="*/ 3249072 w 5682939"/>
                <a:gd name="connsiteY96" fmla="*/ 43284 h 204653"/>
                <a:gd name="connsiteX97" fmla="*/ 3270714 w 5682939"/>
                <a:gd name="connsiteY97" fmla="*/ 48695 h 204653"/>
                <a:gd name="connsiteX98" fmla="*/ 3281536 w 5682939"/>
                <a:gd name="connsiteY98" fmla="*/ 59516 h 204653"/>
                <a:gd name="connsiteX99" fmla="*/ 3335642 w 5682939"/>
                <a:gd name="connsiteY99" fmla="*/ 59516 h 204653"/>
                <a:gd name="connsiteX100" fmla="*/ 3378927 w 5682939"/>
                <a:gd name="connsiteY100" fmla="*/ 37873 h 204653"/>
                <a:gd name="connsiteX101" fmla="*/ 3411391 w 5682939"/>
                <a:gd name="connsiteY101" fmla="*/ 32463 h 204653"/>
                <a:gd name="connsiteX102" fmla="*/ 3443855 w 5682939"/>
                <a:gd name="connsiteY102" fmla="*/ 21641 h 204653"/>
                <a:gd name="connsiteX103" fmla="*/ 3460087 w 5682939"/>
                <a:gd name="connsiteY103" fmla="*/ 16231 h 204653"/>
                <a:gd name="connsiteX104" fmla="*/ 3465498 w 5682939"/>
                <a:gd name="connsiteY104" fmla="*/ 32463 h 204653"/>
                <a:gd name="connsiteX105" fmla="*/ 3546657 w 5682939"/>
                <a:gd name="connsiteY105" fmla="*/ 43284 h 204653"/>
                <a:gd name="connsiteX106" fmla="*/ 3568300 w 5682939"/>
                <a:gd name="connsiteY106" fmla="*/ 48695 h 204653"/>
                <a:gd name="connsiteX107" fmla="*/ 3595353 w 5682939"/>
                <a:gd name="connsiteY107" fmla="*/ 70337 h 204653"/>
                <a:gd name="connsiteX108" fmla="*/ 3671102 w 5682939"/>
                <a:gd name="connsiteY108" fmla="*/ 54105 h 204653"/>
                <a:gd name="connsiteX109" fmla="*/ 3681924 w 5682939"/>
                <a:gd name="connsiteY109" fmla="*/ 43284 h 204653"/>
                <a:gd name="connsiteX110" fmla="*/ 3714388 w 5682939"/>
                <a:gd name="connsiteY110" fmla="*/ 48695 h 204653"/>
                <a:gd name="connsiteX111" fmla="*/ 3730620 w 5682939"/>
                <a:gd name="connsiteY111" fmla="*/ 54105 h 204653"/>
                <a:gd name="connsiteX112" fmla="*/ 3800958 w 5682939"/>
                <a:gd name="connsiteY112" fmla="*/ 48695 h 204653"/>
                <a:gd name="connsiteX113" fmla="*/ 3855065 w 5682939"/>
                <a:gd name="connsiteY113" fmla="*/ 37873 h 204653"/>
                <a:gd name="connsiteX114" fmla="*/ 3871296 w 5682939"/>
                <a:gd name="connsiteY114" fmla="*/ 64927 h 204653"/>
                <a:gd name="connsiteX115" fmla="*/ 3887528 w 5682939"/>
                <a:gd name="connsiteY115" fmla="*/ 59516 h 204653"/>
                <a:gd name="connsiteX116" fmla="*/ 3914582 w 5682939"/>
                <a:gd name="connsiteY116" fmla="*/ 54105 h 204653"/>
                <a:gd name="connsiteX117" fmla="*/ 4006563 w 5682939"/>
                <a:gd name="connsiteY117" fmla="*/ 43284 h 204653"/>
                <a:gd name="connsiteX118" fmla="*/ 4033616 w 5682939"/>
                <a:gd name="connsiteY118" fmla="*/ 48695 h 204653"/>
                <a:gd name="connsiteX119" fmla="*/ 4093133 w 5682939"/>
                <a:gd name="connsiteY119" fmla="*/ 43284 h 204653"/>
                <a:gd name="connsiteX120" fmla="*/ 4109365 w 5682939"/>
                <a:gd name="connsiteY120" fmla="*/ 48695 h 204653"/>
                <a:gd name="connsiteX121" fmla="*/ 4125597 w 5682939"/>
                <a:gd name="connsiteY121" fmla="*/ 59516 h 204653"/>
                <a:gd name="connsiteX122" fmla="*/ 4163472 w 5682939"/>
                <a:gd name="connsiteY122" fmla="*/ 54105 h 204653"/>
                <a:gd name="connsiteX123" fmla="*/ 4228399 w 5682939"/>
                <a:gd name="connsiteY123" fmla="*/ 37873 h 204653"/>
                <a:gd name="connsiteX124" fmla="*/ 4293327 w 5682939"/>
                <a:gd name="connsiteY124" fmla="*/ 43284 h 204653"/>
                <a:gd name="connsiteX125" fmla="*/ 4314970 w 5682939"/>
                <a:gd name="connsiteY125" fmla="*/ 21641 h 204653"/>
                <a:gd name="connsiteX126" fmla="*/ 4347434 w 5682939"/>
                <a:gd name="connsiteY126" fmla="*/ 37873 h 204653"/>
                <a:gd name="connsiteX127" fmla="*/ 4358255 w 5682939"/>
                <a:gd name="connsiteY127" fmla="*/ 48695 h 204653"/>
                <a:gd name="connsiteX128" fmla="*/ 4374487 w 5682939"/>
                <a:gd name="connsiteY128" fmla="*/ 54105 h 204653"/>
                <a:gd name="connsiteX129" fmla="*/ 4417772 w 5682939"/>
                <a:gd name="connsiteY129" fmla="*/ 48695 h 204653"/>
                <a:gd name="connsiteX130" fmla="*/ 4428594 w 5682939"/>
                <a:gd name="connsiteY130" fmla="*/ 37873 h 204653"/>
                <a:gd name="connsiteX131" fmla="*/ 4444825 w 5682939"/>
                <a:gd name="connsiteY131" fmla="*/ 32463 h 204653"/>
                <a:gd name="connsiteX132" fmla="*/ 4466468 w 5682939"/>
                <a:gd name="connsiteY132" fmla="*/ 37873 h 204653"/>
                <a:gd name="connsiteX133" fmla="*/ 4498932 w 5682939"/>
                <a:gd name="connsiteY133" fmla="*/ 59516 h 204653"/>
                <a:gd name="connsiteX134" fmla="*/ 4542217 w 5682939"/>
                <a:gd name="connsiteY134" fmla="*/ 54105 h 204653"/>
                <a:gd name="connsiteX135" fmla="*/ 4574681 w 5682939"/>
                <a:gd name="connsiteY135" fmla="*/ 32463 h 204653"/>
                <a:gd name="connsiteX136" fmla="*/ 4590913 w 5682939"/>
                <a:gd name="connsiteY136" fmla="*/ 37873 h 204653"/>
                <a:gd name="connsiteX137" fmla="*/ 4607145 w 5682939"/>
                <a:gd name="connsiteY137" fmla="*/ 64927 h 204653"/>
                <a:gd name="connsiteX138" fmla="*/ 4661251 w 5682939"/>
                <a:gd name="connsiteY138" fmla="*/ 54105 h 204653"/>
                <a:gd name="connsiteX139" fmla="*/ 4672073 w 5682939"/>
                <a:gd name="connsiteY139" fmla="*/ 43284 h 204653"/>
                <a:gd name="connsiteX140" fmla="*/ 4688305 w 5682939"/>
                <a:gd name="connsiteY140" fmla="*/ 32463 h 204653"/>
                <a:gd name="connsiteX141" fmla="*/ 4699126 w 5682939"/>
                <a:gd name="connsiteY141" fmla="*/ 21641 h 204653"/>
                <a:gd name="connsiteX142" fmla="*/ 4715358 w 5682939"/>
                <a:gd name="connsiteY142" fmla="*/ 16231 h 204653"/>
                <a:gd name="connsiteX143" fmla="*/ 4737001 w 5682939"/>
                <a:gd name="connsiteY143" fmla="*/ 21641 h 204653"/>
                <a:gd name="connsiteX144" fmla="*/ 4747822 w 5682939"/>
                <a:gd name="connsiteY144" fmla="*/ 37873 h 204653"/>
                <a:gd name="connsiteX145" fmla="*/ 4801928 w 5682939"/>
                <a:gd name="connsiteY145" fmla="*/ 32463 h 204653"/>
                <a:gd name="connsiteX146" fmla="*/ 4812750 w 5682939"/>
                <a:gd name="connsiteY146" fmla="*/ 21641 h 204653"/>
                <a:gd name="connsiteX147" fmla="*/ 4845214 w 5682939"/>
                <a:gd name="connsiteY147" fmla="*/ 10820 h 204653"/>
                <a:gd name="connsiteX148" fmla="*/ 4850624 w 5682939"/>
                <a:gd name="connsiteY148" fmla="*/ 27052 h 204653"/>
                <a:gd name="connsiteX149" fmla="*/ 4856035 w 5682939"/>
                <a:gd name="connsiteY149" fmla="*/ 48695 h 204653"/>
                <a:gd name="connsiteX150" fmla="*/ 4872267 w 5682939"/>
                <a:gd name="connsiteY150" fmla="*/ 59516 h 204653"/>
                <a:gd name="connsiteX151" fmla="*/ 4937195 w 5682939"/>
                <a:gd name="connsiteY151" fmla="*/ 43284 h 204653"/>
                <a:gd name="connsiteX152" fmla="*/ 4969659 w 5682939"/>
                <a:gd name="connsiteY152" fmla="*/ 5410 h 204653"/>
                <a:gd name="connsiteX153" fmla="*/ 4996712 w 5682939"/>
                <a:gd name="connsiteY153" fmla="*/ 32463 h 204653"/>
                <a:gd name="connsiteX154" fmla="*/ 5029176 w 5682939"/>
                <a:gd name="connsiteY154" fmla="*/ 27052 h 204653"/>
                <a:gd name="connsiteX155" fmla="*/ 5045408 w 5682939"/>
                <a:gd name="connsiteY155" fmla="*/ 16231 h 204653"/>
                <a:gd name="connsiteX156" fmla="*/ 5077872 w 5682939"/>
                <a:gd name="connsiteY156" fmla="*/ 5410 h 204653"/>
                <a:gd name="connsiteX157" fmla="*/ 5094104 w 5682939"/>
                <a:gd name="connsiteY157" fmla="*/ 16231 h 204653"/>
                <a:gd name="connsiteX158" fmla="*/ 5110336 w 5682939"/>
                <a:gd name="connsiteY158" fmla="*/ 32463 h 204653"/>
                <a:gd name="connsiteX159" fmla="*/ 5126567 w 5682939"/>
                <a:gd name="connsiteY159" fmla="*/ 37873 h 204653"/>
                <a:gd name="connsiteX160" fmla="*/ 5159031 w 5682939"/>
                <a:gd name="connsiteY160" fmla="*/ 27052 h 204653"/>
                <a:gd name="connsiteX161" fmla="*/ 5169853 w 5682939"/>
                <a:gd name="connsiteY161" fmla="*/ 16231 h 204653"/>
                <a:gd name="connsiteX162" fmla="*/ 5186085 w 5682939"/>
                <a:gd name="connsiteY162" fmla="*/ 10820 h 204653"/>
                <a:gd name="connsiteX163" fmla="*/ 5283476 w 5682939"/>
                <a:gd name="connsiteY163" fmla="*/ 27052 h 204653"/>
                <a:gd name="connsiteX164" fmla="*/ 5288887 w 5682939"/>
                <a:gd name="connsiteY164" fmla="*/ 43284 h 204653"/>
                <a:gd name="connsiteX165" fmla="*/ 5305119 w 5682939"/>
                <a:gd name="connsiteY165" fmla="*/ 54105 h 204653"/>
                <a:gd name="connsiteX166" fmla="*/ 5332172 w 5682939"/>
                <a:gd name="connsiteY166" fmla="*/ 70337 h 204653"/>
                <a:gd name="connsiteX167" fmla="*/ 5353815 w 5682939"/>
                <a:gd name="connsiteY167" fmla="*/ 64927 h 204653"/>
                <a:gd name="connsiteX168" fmla="*/ 5364636 w 5682939"/>
                <a:gd name="connsiteY168" fmla="*/ 32463 h 204653"/>
                <a:gd name="connsiteX169" fmla="*/ 5402511 w 5682939"/>
                <a:gd name="connsiteY169" fmla="*/ 48695 h 204653"/>
                <a:gd name="connsiteX170" fmla="*/ 5434975 w 5682939"/>
                <a:gd name="connsiteY170" fmla="*/ 59516 h 204653"/>
                <a:gd name="connsiteX171" fmla="*/ 5483670 w 5682939"/>
                <a:gd name="connsiteY171" fmla="*/ 64927 h 204653"/>
                <a:gd name="connsiteX172" fmla="*/ 5510724 w 5682939"/>
                <a:gd name="connsiteY172" fmla="*/ 81159 h 204653"/>
                <a:gd name="connsiteX173" fmla="*/ 5516134 w 5682939"/>
                <a:gd name="connsiteY173" fmla="*/ 64927 h 204653"/>
                <a:gd name="connsiteX174" fmla="*/ 5554009 w 5682939"/>
                <a:gd name="connsiteY174" fmla="*/ 75748 h 204653"/>
                <a:gd name="connsiteX175" fmla="*/ 5564830 w 5682939"/>
                <a:gd name="connsiteY175" fmla="*/ 91980 h 204653"/>
                <a:gd name="connsiteX176" fmla="*/ 5575651 w 5682939"/>
                <a:gd name="connsiteY176" fmla="*/ 59516 h 204653"/>
                <a:gd name="connsiteX177" fmla="*/ 5581062 w 5682939"/>
                <a:gd name="connsiteY177" fmla="*/ 43284 h 204653"/>
                <a:gd name="connsiteX178" fmla="*/ 5597294 w 5682939"/>
                <a:gd name="connsiteY178" fmla="*/ 48695 h 204653"/>
                <a:gd name="connsiteX179" fmla="*/ 5613526 w 5682939"/>
                <a:gd name="connsiteY179" fmla="*/ 81159 h 204653"/>
                <a:gd name="connsiteX180" fmla="*/ 5624347 w 5682939"/>
                <a:gd name="connsiteY180" fmla="*/ 97391 h 204653"/>
                <a:gd name="connsiteX181" fmla="*/ 5629758 w 5682939"/>
                <a:gd name="connsiteY181" fmla="*/ 113623 h 204653"/>
                <a:gd name="connsiteX182" fmla="*/ 5640579 w 5682939"/>
                <a:gd name="connsiteY182" fmla="*/ 129854 h 204653"/>
                <a:gd name="connsiteX183" fmla="*/ 5612680 w 5682939"/>
                <a:gd name="connsiteY183" fmla="*/ 183168 h 204653"/>
                <a:gd name="connsiteX184" fmla="*/ 5156423 w 5682939"/>
                <a:gd name="connsiteY184" fmla="*/ 178550 h 204653"/>
                <a:gd name="connsiteX185" fmla="*/ 357884 w 5682939"/>
                <a:gd name="connsiteY185" fmla="*/ 204653 h 204653"/>
                <a:gd name="connsiteX0" fmla="*/ 14540 w 5339595"/>
                <a:gd name="connsiteY0" fmla="*/ 204653 h 204661"/>
                <a:gd name="connsiteX1" fmla="*/ 5909 w 5339595"/>
                <a:gd name="connsiteY1" fmla="*/ 103502 h 204661"/>
                <a:gd name="connsiteX2" fmla="*/ 2399 w 5339595"/>
                <a:gd name="connsiteY2" fmla="*/ 15901 h 204661"/>
                <a:gd name="connsiteX3" fmla="*/ 43493 w 5339595"/>
                <a:gd name="connsiteY3" fmla="*/ 5410 h 204661"/>
                <a:gd name="connsiteX4" fmla="*/ 97600 w 5339595"/>
                <a:gd name="connsiteY4" fmla="*/ 43284 h 204661"/>
                <a:gd name="connsiteX5" fmla="*/ 124653 w 5339595"/>
                <a:gd name="connsiteY5" fmla="*/ 75748 h 204661"/>
                <a:gd name="connsiteX6" fmla="*/ 140885 w 5339595"/>
                <a:gd name="connsiteY6" fmla="*/ 70337 h 204661"/>
                <a:gd name="connsiteX7" fmla="*/ 167938 w 5339595"/>
                <a:gd name="connsiteY7" fmla="*/ 54105 h 204661"/>
                <a:gd name="connsiteX8" fmla="*/ 200402 w 5339595"/>
                <a:gd name="connsiteY8" fmla="*/ 70337 h 204661"/>
                <a:gd name="connsiteX9" fmla="*/ 222045 w 5339595"/>
                <a:gd name="connsiteY9" fmla="*/ 64927 h 204661"/>
                <a:gd name="connsiteX10" fmla="*/ 254509 w 5339595"/>
                <a:gd name="connsiteY10" fmla="*/ 48695 h 204661"/>
                <a:gd name="connsiteX11" fmla="*/ 308615 w 5339595"/>
                <a:gd name="connsiteY11" fmla="*/ 64927 h 204661"/>
                <a:gd name="connsiteX12" fmla="*/ 324847 w 5339595"/>
                <a:gd name="connsiteY12" fmla="*/ 70337 h 204661"/>
                <a:gd name="connsiteX13" fmla="*/ 341079 w 5339595"/>
                <a:gd name="connsiteY13" fmla="*/ 81159 h 204661"/>
                <a:gd name="connsiteX14" fmla="*/ 400596 w 5339595"/>
                <a:gd name="connsiteY14" fmla="*/ 81159 h 204661"/>
                <a:gd name="connsiteX15" fmla="*/ 454703 w 5339595"/>
                <a:gd name="connsiteY15" fmla="*/ 81159 h 204661"/>
                <a:gd name="connsiteX16" fmla="*/ 508809 w 5339595"/>
                <a:gd name="connsiteY16" fmla="*/ 70337 h 204661"/>
                <a:gd name="connsiteX17" fmla="*/ 519631 w 5339595"/>
                <a:gd name="connsiteY17" fmla="*/ 59516 h 204661"/>
                <a:gd name="connsiteX18" fmla="*/ 535863 w 5339595"/>
                <a:gd name="connsiteY18" fmla="*/ 64927 h 204661"/>
                <a:gd name="connsiteX19" fmla="*/ 562916 w 5339595"/>
                <a:gd name="connsiteY19" fmla="*/ 70337 h 204661"/>
                <a:gd name="connsiteX20" fmla="*/ 589969 w 5339595"/>
                <a:gd name="connsiteY20" fmla="*/ 64927 h 204661"/>
                <a:gd name="connsiteX21" fmla="*/ 606201 w 5339595"/>
                <a:gd name="connsiteY21" fmla="*/ 59516 h 204661"/>
                <a:gd name="connsiteX22" fmla="*/ 622433 w 5339595"/>
                <a:gd name="connsiteY22" fmla="*/ 70337 h 204661"/>
                <a:gd name="connsiteX23" fmla="*/ 633254 w 5339595"/>
                <a:gd name="connsiteY23" fmla="*/ 86569 h 204661"/>
                <a:gd name="connsiteX24" fmla="*/ 687361 w 5339595"/>
                <a:gd name="connsiteY24" fmla="*/ 86569 h 204661"/>
                <a:gd name="connsiteX25" fmla="*/ 703593 w 5339595"/>
                <a:gd name="connsiteY25" fmla="*/ 75748 h 204661"/>
                <a:gd name="connsiteX26" fmla="*/ 736057 w 5339595"/>
                <a:gd name="connsiteY26" fmla="*/ 86569 h 204661"/>
                <a:gd name="connsiteX27" fmla="*/ 746878 w 5339595"/>
                <a:gd name="connsiteY27" fmla="*/ 97391 h 204661"/>
                <a:gd name="connsiteX28" fmla="*/ 784752 w 5339595"/>
                <a:gd name="connsiteY28" fmla="*/ 97391 h 204661"/>
                <a:gd name="connsiteX29" fmla="*/ 800984 w 5339595"/>
                <a:gd name="connsiteY29" fmla="*/ 86569 h 204661"/>
                <a:gd name="connsiteX30" fmla="*/ 817216 w 5339595"/>
                <a:gd name="connsiteY30" fmla="*/ 64927 h 204661"/>
                <a:gd name="connsiteX31" fmla="*/ 833448 w 5339595"/>
                <a:gd name="connsiteY31" fmla="*/ 59516 h 204661"/>
                <a:gd name="connsiteX32" fmla="*/ 849680 w 5339595"/>
                <a:gd name="connsiteY32" fmla="*/ 70337 h 204661"/>
                <a:gd name="connsiteX33" fmla="*/ 882144 w 5339595"/>
                <a:gd name="connsiteY33" fmla="*/ 81159 h 204661"/>
                <a:gd name="connsiteX34" fmla="*/ 925429 w 5339595"/>
                <a:gd name="connsiteY34" fmla="*/ 75748 h 204661"/>
                <a:gd name="connsiteX35" fmla="*/ 941661 w 5339595"/>
                <a:gd name="connsiteY35" fmla="*/ 70337 h 204661"/>
                <a:gd name="connsiteX36" fmla="*/ 930840 w 5339595"/>
                <a:gd name="connsiteY36" fmla="*/ 54105 h 204661"/>
                <a:gd name="connsiteX37" fmla="*/ 957893 w 5339595"/>
                <a:gd name="connsiteY37" fmla="*/ 59516 h 204661"/>
                <a:gd name="connsiteX38" fmla="*/ 1039053 w 5339595"/>
                <a:gd name="connsiteY38" fmla="*/ 64927 h 204661"/>
                <a:gd name="connsiteX39" fmla="*/ 1098570 w 5339595"/>
                <a:gd name="connsiteY39" fmla="*/ 81159 h 204661"/>
                <a:gd name="connsiteX40" fmla="*/ 1109392 w 5339595"/>
                <a:gd name="connsiteY40" fmla="*/ 70337 h 204661"/>
                <a:gd name="connsiteX41" fmla="*/ 1125623 w 5339595"/>
                <a:gd name="connsiteY41" fmla="*/ 75748 h 204661"/>
                <a:gd name="connsiteX42" fmla="*/ 1147266 w 5339595"/>
                <a:gd name="connsiteY42" fmla="*/ 81159 h 204661"/>
                <a:gd name="connsiteX43" fmla="*/ 1206783 w 5339595"/>
                <a:gd name="connsiteY43" fmla="*/ 75748 h 204661"/>
                <a:gd name="connsiteX44" fmla="*/ 1223015 w 5339595"/>
                <a:gd name="connsiteY44" fmla="*/ 70337 h 204661"/>
                <a:gd name="connsiteX45" fmla="*/ 1255479 w 5339595"/>
                <a:gd name="connsiteY45" fmla="*/ 86569 h 204661"/>
                <a:gd name="connsiteX46" fmla="*/ 1298764 w 5339595"/>
                <a:gd name="connsiteY46" fmla="*/ 81159 h 204661"/>
                <a:gd name="connsiteX47" fmla="*/ 1314996 w 5339595"/>
                <a:gd name="connsiteY47" fmla="*/ 75748 h 204661"/>
                <a:gd name="connsiteX48" fmla="*/ 1336639 w 5339595"/>
                <a:gd name="connsiteY48" fmla="*/ 54105 h 204661"/>
                <a:gd name="connsiteX49" fmla="*/ 1374513 w 5339595"/>
                <a:gd name="connsiteY49" fmla="*/ 54105 h 204661"/>
                <a:gd name="connsiteX50" fmla="*/ 1396156 w 5339595"/>
                <a:gd name="connsiteY50" fmla="*/ 32463 h 204661"/>
                <a:gd name="connsiteX51" fmla="*/ 1466494 w 5339595"/>
                <a:gd name="connsiteY51" fmla="*/ 21641 h 204661"/>
                <a:gd name="connsiteX52" fmla="*/ 1488137 w 5339595"/>
                <a:gd name="connsiteY52" fmla="*/ 16231 h 204661"/>
                <a:gd name="connsiteX53" fmla="*/ 1509780 w 5339595"/>
                <a:gd name="connsiteY53" fmla="*/ 37873 h 204661"/>
                <a:gd name="connsiteX54" fmla="*/ 1515190 w 5339595"/>
                <a:gd name="connsiteY54" fmla="*/ 59516 h 204661"/>
                <a:gd name="connsiteX55" fmla="*/ 1585529 w 5339595"/>
                <a:gd name="connsiteY55" fmla="*/ 64927 h 204661"/>
                <a:gd name="connsiteX56" fmla="*/ 1617993 w 5339595"/>
                <a:gd name="connsiteY56" fmla="*/ 75748 h 204661"/>
                <a:gd name="connsiteX57" fmla="*/ 1634225 w 5339595"/>
                <a:gd name="connsiteY57" fmla="*/ 86569 h 204661"/>
                <a:gd name="connsiteX58" fmla="*/ 1655867 w 5339595"/>
                <a:gd name="connsiteY58" fmla="*/ 91980 h 204661"/>
                <a:gd name="connsiteX59" fmla="*/ 1704563 w 5339595"/>
                <a:gd name="connsiteY59" fmla="*/ 86569 h 204661"/>
                <a:gd name="connsiteX60" fmla="*/ 1715384 w 5339595"/>
                <a:gd name="connsiteY60" fmla="*/ 70337 h 204661"/>
                <a:gd name="connsiteX61" fmla="*/ 1726206 w 5339595"/>
                <a:gd name="connsiteY61" fmla="*/ 59516 h 204661"/>
                <a:gd name="connsiteX62" fmla="*/ 1742438 w 5339595"/>
                <a:gd name="connsiteY62" fmla="*/ 64927 h 204661"/>
                <a:gd name="connsiteX63" fmla="*/ 1753259 w 5339595"/>
                <a:gd name="connsiteY63" fmla="*/ 81159 h 204661"/>
                <a:gd name="connsiteX64" fmla="*/ 1785723 w 5339595"/>
                <a:gd name="connsiteY64" fmla="*/ 91980 h 204661"/>
                <a:gd name="connsiteX65" fmla="*/ 1818187 w 5339595"/>
                <a:gd name="connsiteY65" fmla="*/ 86569 h 204661"/>
                <a:gd name="connsiteX66" fmla="*/ 1834419 w 5339595"/>
                <a:gd name="connsiteY66" fmla="*/ 81159 h 204661"/>
                <a:gd name="connsiteX67" fmla="*/ 1920989 w 5339595"/>
                <a:gd name="connsiteY67" fmla="*/ 75748 h 204661"/>
                <a:gd name="connsiteX68" fmla="*/ 1958864 w 5339595"/>
                <a:gd name="connsiteY68" fmla="*/ 86569 h 204661"/>
                <a:gd name="connsiteX69" fmla="*/ 2023792 w 5339595"/>
                <a:gd name="connsiteY69" fmla="*/ 81159 h 204661"/>
                <a:gd name="connsiteX70" fmla="*/ 2050845 w 5339595"/>
                <a:gd name="connsiteY70" fmla="*/ 64927 h 204661"/>
                <a:gd name="connsiteX71" fmla="*/ 2072487 w 5339595"/>
                <a:gd name="connsiteY71" fmla="*/ 37873 h 204661"/>
                <a:gd name="connsiteX72" fmla="*/ 2083309 w 5339595"/>
                <a:gd name="connsiteY72" fmla="*/ 27052 h 204661"/>
                <a:gd name="connsiteX73" fmla="*/ 2094130 w 5339595"/>
                <a:gd name="connsiteY73" fmla="*/ 43284 h 204661"/>
                <a:gd name="connsiteX74" fmla="*/ 2126594 w 5339595"/>
                <a:gd name="connsiteY74" fmla="*/ 59516 h 204661"/>
                <a:gd name="connsiteX75" fmla="*/ 2175290 w 5339595"/>
                <a:gd name="connsiteY75" fmla="*/ 54105 h 204661"/>
                <a:gd name="connsiteX76" fmla="*/ 2191522 w 5339595"/>
                <a:gd name="connsiteY76" fmla="*/ 48695 h 204661"/>
                <a:gd name="connsiteX77" fmla="*/ 2278092 w 5339595"/>
                <a:gd name="connsiteY77" fmla="*/ 59516 h 204661"/>
                <a:gd name="connsiteX78" fmla="*/ 2326788 w 5339595"/>
                <a:gd name="connsiteY78" fmla="*/ 54105 h 204661"/>
                <a:gd name="connsiteX79" fmla="*/ 2370073 w 5339595"/>
                <a:gd name="connsiteY79" fmla="*/ 48695 h 204661"/>
                <a:gd name="connsiteX80" fmla="*/ 2413358 w 5339595"/>
                <a:gd name="connsiteY80" fmla="*/ 43284 h 204661"/>
                <a:gd name="connsiteX81" fmla="*/ 2429590 w 5339595"/>
                <a:gd name="connsiteY81" fmla="*/ 54105 h 204661"/>
                <a:gd name="connsiteX82" fmla="*/ 2445822 w 5339595"/>
                <a:gd name="connsiteY82" fmla="*/ 59516 h 204661"/>
                <a:gd name="connsiteX83" fmla="*/ 2532393 w 5339595"/>
                <a:gd name="connsiteY83" fmla="*/ 54105 h 204661"/>
                <a:gd name="connsiteX84" fmla="*/ 2548625 w 5339595"/>
                <a:gd name="connsiteY84" fmla="*/ 43284 h 204661"/>
                <a:gd name="connsiteX85" fmla="*/ 2581089 w 5339595"/>
                <a:gd name="connsiteY85" fmla="*/ 21641 h 204661"/>
                <a:gd name="connsiteX86" fmla="*/ 2624374 w 5339595"/>
                <a:gd name="connsiteY86" fmla="*/ 54105 h 204661"/>
                <a:gd name="connsiteX87" fmla="*/ 2646016 w 5339595"/>
                <a:gd name="connsiteY87" fmla="*/ 59516 h 204661"/>
                <a:gd name="connsiteX88" fmla="*/ 2656838 w 5339595"/>
                <a:gd name="connsiteY88" fmla="*/ 70337 h 204661"/>
                <a:gd name="connsiteX89" fmla="*/ 2721765 w 5339595"/>
                <a:gd name="connsiteY89" fmla="*/ 54105 h 204661"/>
                <a:gd name="connsiteX90" fmla="*/ 2732587 w 5339595"/>
                <a:gd name="connsiteY90" fmla="*/ 43284 h 204661"/>
                <a:gd name="connsiteX91" fmla="*/ 2786693 w 5339595"/>
                <a:gd name="connsiteY91" fmla="*/ 37873 h 204661"/>
                <a:gd name="connsiteX92" fmla="*/ 2797515 w 5339595"/>
                <a:gd name="connsiteY92" fmla="*/ 27052 h 204661"/>
                <a:gd name="connsiteX93" fmla="*/ 2802925 w 5339595"/>
                <a:gd name="connsiteY93" fmla="*/ 10820 h 204661"/>
                <a:gd name="connsiteX94" fmla="*/ 2819157 w 5339595"/>
                <a:gd name="connsiteY94" fmla="*/ 16231 h 204661"/>
                <a:gd name="connsiteX95" fmla="*/ 2867853 w 5339595"/>
                <a:gd name="connsiteY95" fmla="*/ 54105 h 204661"/>
                <a:gd name="connsiteX96" fmla="*/ 2905728 w 5339595"/>
                <a:gd name="connsiteY96" fmla="*/ 43284 h 204661"/>
                <a:gd name="connsiteX97" fmla="*/ 2927370 w 5339595"/>
                <a:gd name="connsiteY97" fmla="*/ 48695 h 204661"/>
                <a:gd name="connsiteX98" fmla="*/ 2938192 w 5339595"/>
                <a:gd name="connsiteY98" fmla="*/ 59516 h 204661"/>
                <a:gd name="connsiteX99" fmla="*/ 2992298 w 5339595"/>
                <a:gd name="connsiteY99" fmla="*/ 59516 h 204661"/>
                <a:gd name="connsiteX100" fmla="*/ 3035583 w 5339595"/>
                <a:gd name="connsiteY100" fmla="*/ 37873 h 204661"/>
                <a:gd name="connsiteX101" fmla="*/ 3068047 w 5339595"/>
                <a:gd name="connsiteY101" fmla="*/ 32463 h 204661"/>
                <a:gd name="connsiteX102" fmla="*/ 3100511 w 5339595"/>
                <a:gd name="connsiteY102" fmla="*/ 21641 h 204661"/>
                <a:gd name="connsiteX103" fmla="*/ 3116743 w 5339595"/>
                <a:gd name="connsiteY103" fmla="*/ 16231 h 204661"/>
                <a:gd name="connsiteX104" fmla="*/ 3122154 w 5339595"/>
                <a:gd name="connsiteY104" fmla="*/ 32463 h 204661"/>
                <a:gd name="connsiteX105" fmla="*/ 3203313 w 5339595"/>
                <a:gd name="connsiteY105" fmla="*/ 43284 h 204661"/>
                <a:gd name="connsiteX106" fmla="*/ 3224956 w 5339595"/>
                <a:gd name="connsiteY106" fmla="*/ 48695 h 204661"/>
                <a:gd name="connsiteX107" fmla="*/ 3252009 w 5339595"/>
                <a:gd name="connsiteY107" fmla="*/ 70337 h 204661"/>
                <a:gd name="connsiteX108" fmla="*/ 3327758 w 5339595"/>
                <a:gd name="connsiteY108" fmla="*/ 54105 h 204661"/>
                <a:gd name="connsiteX109" fmla="*/ 3338580 w 5339595"/>
                <a:gd name="connsiteY109" fmla="*/ 43284 h 204661"/>
                <a:gd name="connsiteX110" fmla="*/ 3371044 w 5339595"/>
                <a:gd name="connsiteY110" fmla="*/ 48695 h 204661"/>
                <a:gd name="connsiteX111" fmla="*/ 3387276 w 5339595"/>
                <a:gd name="connsiteY111" fmla="*/ 54105 h 204661"/>
                <a:gd name="connsiteX112" fmla="*/ 3457614 w 5339595"/>
                <a:gd name="connsiteY112" fmla="*/ 48695 h 204661"/>
                <a:gd name="connsiteX113" fmla="*/ 3511721 w 5339595"/>
                <a:gd name="connsiteY113" fmla="*/ 37873 h 204661"/>
                <a:gd name="connsiteX114" fmla="*/ 3527952 w 5339595"/>
                <a:gd name="connsiteY114" fmla="*/ 64927 h 204661"/>
                <a:gd name="connsiteX115" fmla="*/ 3544184 w 5339595"/>
                <a:gd name="connsiteY115" fmla="*/ 59516 h 204661"/>
                <a:gd name="connsiteX116" fmla="*/ 3571238 w 5339595"/>
                <a:gd name="connsiteY116" fmla="*/ 54105 h 204661"/>
                <a:gd name="connsiteX117" fmla="*/ 3663219 w 5339595"/>
                <a:gd name="connsiteY117" fmla="*/ 43284 h 204661"/>
                <a:gd name="connsiteX118" fmla="*/ 3690272 w 5339595"/>
                <a:gd name="connsiteY118" fmla="*/ 48695 h 204661"/>
                <a:gd name="connsiteX119" fmla="*/ 3749789 w 5339595"/>
                <a:gd name="connsiteY119" fmla="*/ 43284 h 204661"/>
                <a:gd name="connsiteX120" fmla="*/ 3766021 w 5339595"/>
                <a:gd name="connsiteY120" fmla="*/ 48695 h 204661"/>
                <a:gd name="connsiteX121" fmla="*/ 3782253 w 5339595"/>
                <a:gd name="connsiteY121" fmla="*/ 59516 h 204661"/>
                <a:gd name="connsiteX122" fmla="*/ 3820128 w 5339595"/>
                <a:gd name="connsiteY122" fmla="*/ 54105 h 204661"/>
                <a:gd name="connsiteX123" fmla="*/ 3885055 w 5339595"/>
                <a:gd name="connsiteY123" fmla="*/ 37873 h 204661"/>
                <a:gd name="connsiteX124" fmla="*/ 3949983 w 5339595"/>
                <a:gd name="connsiteY124" fmla="*/ 43284 h 204661"/>
                <a:gd name="connsiteX125" fmla="*/ 3971626 w 5339595"/>
                <a:gd name="connsiteY125" fmla="*/ 21641 h 204661"/>
                <a:gd name="connsiteX126" fmla="*/ 4004090 w 5339595"/>
                <a:gd name="connsiteY126" fmla="*/ 37873 h 204661"/>
                <a:gd name="connsiteX127" fmla="*/ 4014911 w 5339595"/>
                <a:gd name="connsiteY127" fmla="*/ 48695 h 204661"/>
                <a:gd name="connsiteX128" fmla="*/ 4031143 w 5339595"/>
                <a:gd name="connsiteY128" fmla="*/ 54105 h 204661"/>
                <a:gd name="connsiteX129" fmla="*/ 4074428 w 5339595"/>
                <a:gd name="connsiteY129" fmla="*/ 48695 h 204661"/>
                <a:gd name="connsiteX130" fmla="*/ 4085250 w 5339595"/>
                <a:gd name="connsiteY130" fmla="*/ 37873 h 204661"/>
                <a:gd name="connsiteX131" fmla="*/ 4101481 w 5339595"/>
                <a:gd name="connsiteY131" fmla="*/ 32463 h 204661"/>
                <a:gd name="connsiteX132" fmla="*/ 4123124 w 5339595"/>
                <a:gd name="connsiteY132" fmla="*/ 37873 h 204661"/>
                <a:gd name="connsiteX133" fmla="*/ 4155588 w 5339595"/>
                <a:gd name="connsiteY133" fmla="*/ 59516 h 204661"/>
                <a:gd name="connsiteX134" fmla="*/ 4198873 w 5339595"/>
                <a:gd name="connsiteY134" fmla="*/ 54105 h 204661"/>
                <a:gd name="connsiteX135" fmla="*/ 4231337 w 5339595"/>
                <a:gd name="connsiteY135" fmla="*/ 32463 h 204661"/>
                <a:gd name="connsiteX136" fmla="*/ 4247569 w 5339595"/>
                <a:gd name="connsiteY136" fmla="*/ 37873 h 204661"/>
                <a:gd name="connsiteX137" fmla="*/ 4263801 w 5339595"/>
                <a:gd name="connsiteY137" fmla="*/ 64927 h 204661"/>
                <a:gd name="connsiteX138" fmla="*/ 4317907 w 5339595"/>
                <a:gd name="connsiteY138" fmla="*/ 54105 h 204661"/>
                <a:gd name="connsiteX139" fmla="*/ 4328729 w 5339595"/>
                <a:gd name="connsiteY139" fmla="*/ 43284 h 204661"/>
                <a:gd name="connsiteX140" fmla="*/ 4344961 w 5339595"/>
                <a:gd name="connsiteY140" fmla="*/ 32463 h 204661"/>
                <a:gd name="connsiteX141" fmla="*/ 4355782 w 5339595"/>
                <a:gd name="connsiteY141" fmla="*/ 21641 h 204661"/>
                <a:gd name="connsiteX142" fmla="*/ 4372014 w 5339595"/>
                <a:gd name="connsiteY142" fmla="*/ 16231 h 204661"/>
                <a:gd name="connsiteX143" fmla="*/ 4393657 w 5339595"/>
                <a:gd name="connsiteY143" fmla="*/ 21641 h 204661"/>
                <a:gd name="connsiteX144" fmla="*/ 4404478 w 5339595"/>
                <a:gd name="connsiteY144" fmla="*/ 37873 h 204661"/>
                <a:gd name="connsiteX145" fmla="*/ 4458584 w 5339595"/>
                <a:gd name="connsiteY145" fmla="*/ 32463 h 204661"/>
                <a:gd name="connsiteX146" fmla="*/ 4469406 w 5339595"/>
                <a:gd name="connsiteY146" fmla="*/ 21641 h 204661"/>
                <a:gd name="connsiteX147" fmla="*/ 4501870 w 5339595"/>
                <a:gd name="connsiteY147" fmla="*/ 10820 h 204661"/>
                <a:gd name="connsiteX148" fmla="*/ 4507280 w 5339595"/>
                <a:gd name="connsiteY148" fmla="*/ 27052 h 204661"/>
                <a:gd name="connsiteX149" fmla="*/ 4512691 w 5339595"/>
                <a:gd name="connsiteY149" fmla="*/ 48695 h 204661"/>
                <a:gd name="connsiteX150" fmla="*/ 4528923 w 5339595"/>
                <a:gd name="connsiteY150" fmla="*/ 59516 h 204661"/>
                <a:gd name="connsiteX151" fmla="*/ 4593851 w 5339595"/>
                <a:gd name="connsiteY151" fmla="*/ 43284 h 204661"/>
                <a:gd name="connsiteX152" fmla="*/ 4626315 w 5339595"/>
                <a:gd name="connsiteY152" fmla="*/ 5410 h 204661"/>
                <a:gd name="connsiteX153" fmla="*/ 4653368 w 5339595"/>
                <a:gd name="connsiteY153" fmla="*/ 32463 h 204661"/>
                <a:gd name="connsiteX154" fmla="*/ 4685832 w 5339595"/>
                <a:gd name="connsiteY154" fmla="*/ 27052 h 204661"/>
                <a:gd name="connsiteX155" fmla="*/ 4702064 w 5339595"/>
                <a:gd name="connsiteY155" fmla="*/ 16231 h 204661"/>
                <a:gd name="connsiteX156" fmla="*/ 4734528 w 5339595"/>
                <a:gd name="connsiteY156" fmla="*/ 5410 h 204661"/>
                <a:gd name="connsiteX157" fmla="*/ 4750760 w 5339595"/>
                <a:gd name="connsiteY157" fmla="*/ 16231 h 204661"/>
                <a:gd name="connsiteX158" fmla="*/ 4766992 w 5339595"/>
                <a:gd name="connsiteY158" fmla="*/ 32463 h 204661"/>
                <a:gd name="connsiteX159" fmla="*/ 4783223 w 5339595"/>
                <a:gd name="connsiteY159" fmla="*/ 37873 h 204661"/>
                <a:gd name="connsiteX160" fmla="*/ 4815687 w 5339595"/>
                <a:gd name="connsiteY160" fmla="*/ 27052 h 204661"/>
                <a:gd name="connsiteX161" fmla="*/ 4826509 w 5339595"/>
                <a:gd name="connsiteY161" fmla="*/ 16231 h 204661"/>
                <a:gd name="connsiteX162" fmla="*/ 4842741 w 5339595"/>
                <a:gd name="connsiteY162" fmla="*/ 10820 h 204661"/>
                <a:gd name="connsiteX163" fmla="*/ 4940132 w 5339595"/>
                <a:gd name="connsiteY163" fmla="*/ 27052 h 204661"/>
                <a:gd name="connsiteX164" fmla="*/ 4945543 w 5339595"/>
                <a:gd name="connsiteY164" fmla="*/ 43284 h 204661"/>
                <a:gd name="connsiteX165" fmla="*/ 4961775 w 5339595"/>
                <a:gd name="connsiteY165" fmla="*/ 54105 h 204661"/>
                <a:gd name="connsiteX166" fmla="*/ 4988828 w 5339595"/>
                <a:gd name="connsiteY166" fmla="*/ 70337 h 204661"/>
                <a:gd name="connsiteX167" fmla="*/ 5010471 w 5339595"/>
                <a:gd name="connsiteY167" fmla="*/ 64927 h 204661"/>
                <a:gd name="connsiteX168" fmla="*/ 5021292 w 5339595"/>
                <a:gd name="connsiteY168" fmla="*/ 32463 h 204661"/>
                <a:gd name="connsiteX169" fmla="*/ 5059167 w 5339595"/>
                <a:gd name="connsiteY169" fmla="*/ 48695 h 204661"/>
                <a:gd name="connsiteX170" fmla="*/ 5091631 w 5339595"/>
                <a:gd name="connsiteY170" fmla="*/ 59516 h 204661"/>
                <a:gd name="connsiteX171" fmla="*/ 5140326 w 5339595"/>
                <a:gd name="connsiteY171" fmla="*/ 64927 h 204661"/>
                <a:gd name="connsiteX172" fmla="*/ 5167380 w 5339595"/>
                <a:gd name="connsiteY172" fmla="*/ 81159 h 204661"/>
                <a:gd name="connsiteX173" fmla="*/ 5172790 w 5339595"/>
                <a:gd name="connsiteY173" fmla="*/ 64927 h 204661"/>
                <a:gd name="connsiteX174" fmla="*/ 5210665 w 5339595"/>
                <a:gd name="connsiteY174" fmla="*/ 75748 h 204661"/>
                <a:gd name="connsiteX175" fmla="*/ 5221486 w 5339595"/>
                <a:gd name="connsiteY175" fmla="*/ 91980 h 204661"/>
                <a:gd name="connsiteX176" fmla="*/ 5232307 w 5339595"/>
                <a:gd name="connsiteY176" fmla="*/ 59516 h 204661"/>
                <a:gd name="connsiteX177" fmla="*/ 5237718 w 5339595"/>
                <a:gd name="connsiteY177" fmla="*/ 43284 h 204661"/>
                <a:gd name="connsiteX178" fmla="*/ 5253950 w 5339595"/>
                <a:gd name="connsiteY178" fmla="*/ 48695 h 204661"/>
                <a:gd name="connsiteX179" fmla="*/ 5270182 w 5339595"/>
                <a:gd name="connsiteY179" fmla="*/ 81159 h 204661"/>
                <a:gd name="connsiteX180" fmla="*/ 5281003 w 5339595"/>
                <a:gd name="connsiteY180" fmla="*/ 97391 h 204661"/>
                <a:gd name="connsiteX181" fmla="*/ 5286414 w 5339595"/>
                <a:gd name="connsiteY181" fmla="*/ 113623 h 204661"/>
                <a:gd name="connsiteX182" fmla="*/ 5297235 w 5339595"/>
                <a:gd name="connsiteY182" fmla="*/ 129854 h 204661"/>
                <a:gd name="connsiteX183" fmla="*/ 5269336 w 5339595"/>
                <a:gd name="connsiteY183" fmla="*/ 183168 h 204661"/>
                <a:gd name="connsiteX184" fmla="*/ 4813079 w 5339595"/>
                <a:gd name="connsiteY184" fmla="*/ 178550 h 204661"/>
                <a:gd name="connsiteX185" fmla="*/ 14540 w 5339595"/>
                <a:gd name="connsiteY185" fmla="*/ 204653 h 204661"/>
                <a:gd name="connsiteX0" fmla="*/ 8894 w 5333949"/>
                <a:gd name="connsiteY0" fmla="*/ 204653 h 204661"/>
                <a:gd name="connsiteX1" fmla="*/ 263 w 5333949"/>
                <a:gd name="connsiteY1" fmla="*/ 103502 h 204661"/>
                <a:gd name="connsiteX2" fmla="*/ 5673 w 5333949"/>
                <a:gd name="connsiteY2" fmla="*/ 11441 h 204661"/>
                <a:gd name="connsiteX3" fmla="*/ 37847 w 5333949"/>
                <a:gd name="connsiteY3" fmla="*/ 5410 h 204661"/>
                <a:gd name="connsiteX4" fmla="*/ 91954 w 5333949"/>
                <a:gd name="connsiteY4" fmla="*/ 43284 h 204661"/>
                <a:gd name="connsiteX5" fmla="*/ 119007 w 5333949"/>
                <a:gd name="connsiteY5" fmla="*/ 75748 h 204661"/>
                <a:gd name="connsiteX6" fmla="*/ 135239 w 5333949"/>
                <a:gd name="connsiteY6" fmla="*/ 70337 h 204661"/>
                <a:gd name="connsiteX7" fmla="*/ 162292 w 5333949"/>
                <a:gd name="connsiteY7" fmla="*/ 54105 h 204661"/>
                <a:gd name="connsiteX8" fmla="*/ 194756 w 5333949"/>
                <a:gd name="connsiteY8" fmla="*/ 70337 h 204661"/>
                <a:gd name="connsiteX9" fmla="*/ 216399 w 5333949"/>
                <a:gd name="connsiteY9" fmla="*/ 64927 h 204661"/>
                <a:gd name="connsiteX10" fmla="*/ 248863 w 5333949"/>
                <a:gd name="connsiteY10" fmla="*/ 48695 h 204661"/>
                <a:gd name="connsiteX11" fmla="*/ 302969 w 5333949"/>
                <a:gd name="connsiteY11" fmla="*/ 64927 h 204661"/>
                <a:gd name="connsiteX12" fmla="*/ 319201 w 5333949"/>
                <a:gd name="connsiteY12" fmla="*/ 70337 h 204661"/>
                <a:gd name="connsiteX13" fmla="*/ 335433 w 5333949"/>
                <a:gd name="connsiteY13" fmla="*/ 81159 h 204661"/>
                <a:gd name="connsiteX14" fmla="*/ 394950 w 5333949"/>
                <a:gd name="connsiteY14" fmla="*/ 81159 h 204661"/>
                <a:gd name="connsiteX15" fmla="*/ 449057 w 5333949"/>
                <a:gd name="connsiteY15" fmla="*/ 81159 h 204661"/>
                <a:gd name="connsiteX16" fmla="*/ 503163 w 5333949"/>
                <a:gd name="connsiteY16" fmla="*/ 70337 h 204661"/>
                <a:gd name="connsiteX17" fmla="*/ 513985 w 5333949"/>
                <a:gd name="connsiteY17" fmla="*/ 59516 h 204661"/>
                <a:gd name="connsiteX18" fmla="*/ 530217 w 5333949"/>
                <a:gd name="connsiteY18" fmla="*/ 64927 h 204661"/>
                <a:gd name="connsiteX19" fmla="*/ 557270 w 5333949"/>
                <a:gd name="connsiteY19" fmla="*/ 70337 h 204661"/>
                <a:gd name="connsiteX20" fmla="*/ 584323 w 5333949"/>
                <a:gd name="connsiteY20" fmla="*/ 64927 h 204661"/>
                <a:gd name="connsiteX21" fmla="*/ 600555 w 5333949"/>
                <a:gd name="connsiteY21" fmla="*/ 59516 h 204661"/>
                <a:gd name="connsiteX22" fmla="*/ 616787 w 5333949"/>
                <a:gd name="connsiteY22" fmla="*/ 70337 h 204661"/>
                <a:gd name="connsiteX23" fmla="*/ 627608 w 5333949"/>
                <a:gd name="connsiteY23" fmla="*/ 86569 h 204661"/>
                <a:gd name="connsiteX24" fmla="*/ 681715 w 5333949"/>
                <a:gd name="connsiteY24" fmla="*/ 86569 h 204661"/>
                <a:gd name="connsiteX25" fmla="*/ 697947 w 5333949"/>
                <a:gd name="connsiteY25" fmla="*/ 75748 h 204661"/>
                <a:gd name="connsiteX26" fmla="*/ 730411 w 5333949"/>
                <a:gd name="connsiteY26" fmla="*/ 86569 h 204661"/>
                <a:gd name="connsiteX27" fmla="*/ 741232 w 5333949"/>
                <a:gd name="connsiteY27" fmla="*/ 97391 h 204661"/>
                <a:gd name="connsiteX28" fmla="*/ 779106 w 5333949"/>
                <a:gd name="connsiteY28" fmla="*/ 97391 h 204661"/>
                <a:gd name="connsiteX29" fmla="*/ 795338 w 5333949"/>
                <a:gd name="connsiteY29" fmla="*/ 86569 h 204661"/>
                <a:gd name="connsiteX30" fmla="*/ 811570 w 5333949"/>
                <a:gd name="connsiteY30" fmla="*/ 64927 h 204661"/>
                <a:gd name="connsiteX31" fmla="*/ 827802 w 5333949"/>
                <a:gd name="connsiteY31" fmla="*/ 59516 h 204661"/>
                <a:gd name="connsiteX32" fmla="*/ 844034 w 5333949"/>
                <a:gd name="connsiteY32" fmla="*/ 70337 h 204661"/>
                <a:gd name="connsiteX33" fmla="*/ 876498 w 5333949"/>
                <a:gd name="connsiteY33" fmla="*/ 81159 h 204661"/>
                <a:gd name="connsiteX34" fmla="*/ 919783 w 5333949"/>
                <a:gd name="connsiteY34" fmla="*/ 75748 h 204661"/>
                <a:gd name="connsiteX35" fmla="*/ 936015 w 5333949"/>
                <a:gd name="connsiteY35" fmla="*/ 70337 h 204661"/>
                <a:gd name="connsiteX36" fmla="*/ 925194 w 5333949"/>
                <a:gd name="connsiteY36" fmla="*/ 54105 h 204661"/>
                <a:gd name="connsiteX37" fmla="*/ 952247 w 5333949"/>
                <a:gd name="connsiteY37" fmla="*/ 59516 h 204661"/>
                <a:gd name="connsiteX38" fmla="*/ 1033407 w 5333949"/>
                <a:gd name="connsiteY38" fmla="*/ 64927 h 204661"/>
                <a:gd name="connsiteX39" fmla="*/ 1092924 w 5333949"/>
                <a:gd name="connsiteY39" fmla="*/ 81159 h 204661"/>
                <a:gd name="connsiteX40" fmla="*/ 1103746 w 5333949"/>
                <a:gd name="connsiteY40" fmla="*/ 70337 h 204661"/>
                <a:gd name="connsiteX41" fmla="*/ 1119977 w 5333949"/>
                <a:gd name="connsiteY41" fmla="*/ 75748 h 204661"/>
                <a:gd name="connsiteX42" fmla="*/ 1141620 w 5333949"/>
                <a:gd name="connsiteY42" fmla="*/ 81159 h 204661"/>
                <a:gd name="connsiteX43" fmla="*/ 1201137 w 5333949"/>
                <a:gd name="connsiteY43" fmla="*/ 75748 h 204661"/>
                <a:gd name="connsiteX44" fmla="*/ 1217369 w 5333949"/>
                <a:gd name="connsiteY44" fmla="*/ 70337 h 204661"/>
                <a:gd name="connsiteX45" fmla="*/ 1249833 w 5333949"/>
                <a:gd name="connsiteY45" fmla="*/ 86569 h 204661"/>
                <a:gd name="connsiteX46" fmla="*/ 1293118 w 5333949"/>
                <a:gd name="connsiteY46" fmla="*/ 81159 h 204661"/>
                <a:gd name="connsiteX47" fmla="*/ 1309350 w 5333949"/>
                <a:gd name="connsiteY47" fmla="*/ 75748 h 204661"/>
                <a:gd name="connsiteX48" fmla="*/ 1330993 w 5333949"/>
                <a:gd name="connsiteY48" fmla="*/ 54105 h 204661"/>
                <a:gd name="connsiteX49" fmla="*/ 1368867 w 5333949"/>
                <a:gd name="connsiteY49" fmla="*/ 54105 h 204661"/>
                <a:gd name="connsiteX50" fmla="*/ 1390510 w 5333949"/>
                <a:gd name="connsiteY50" fmla="*/ 32463 h 204661"/>
                <a:gd name="connsiteX51" fmla="*/ 1460848 w 5333949"/>
                <a:gd name="connsiteY51" fmla="*/ 21641 h 204661"/>
                <a:gd name="connsiteX52" fmla="*/ 1482491 w 5333949"/>
                <a:gd name="connsiteY52" fmla="*/ 16231 h 204661"/>
                <a:gd name="connsiteX53" fmla="*/ 1504134 w 5333949"/>
                <a:gd name="connsiteY53" fmla="*/ 37873 h 204661"/>
                <a:gd name="connsiteX54" fmla="*/ 1509544 w 5333949"/>
                <a:gd name="connsiteY54" fmla="*/ 59516 h 204661"/>
                <a:gd name="connsiteX55" fmla="*/ 1579883 w 5333949"/>
                <a:gd name="connsiteY55" fmla="*/ 64927 h 204661"/>
                <a:gd name="connsiteX56" fmla="*/ 1612347 w 5333949"/>
                <a:gd name="connsiteY56" fmla="*/ 75748 h 204661"/>
                <a:gd name="connsiteX57" fmla="*/ 1628579 w 5333949"/>
                <a:gd name="connsiteY57" fmla="*/ 86569 h 204661"/>
                <a:gd name="connsiteX58" fmla="*/ 1650221 w 5333949"/>
                <a:gd name="connsiteY58" fmla="*/ 91980 h 204661"/>
                <a:gd name="connsiteX59" fmla="*/ 1698917 w 5333949"/>
                <a:gd name="connsiteY59" fmla="*/ 86569 h 204661"/>
                <a:gd name="connsiteX60" fmla="*/ 1709738 w 5333949"/>
                <a:gd name="connsiteY60" fmla="*/ 70337 h 204661"/>
                <a:gd name="connsiteX61" fmla="*/ 1720560 w 5333949"/>
                <a:gd name="connsiteY61" fmla="*/ 59516 h 204661"/>
                <a:gd name="connsiteX62" fmla="*/ 1736792 w 5333949"/>
                <a:gd name="connsiteY62" fmla="*/ 64927 h 204661"/>
                <a:gd name="connsiteX63" fmla="*/ 1747613 w 5333949"/>
                <a:gd name="connsiteY63" fmla="*/ 81159 h 204661"/>
                <a:gd name="connsiteX64" fmla="*/ 1780077 w 5333949"/>
                <a:gd name="connsiteY64" fmla="*/ 91980 h 204661"/>
                <a:gd name="connsiteX65" fmla="*/ 1812541 w 5333949"/>
                <a:gd name="connsiteY65" fmla="*/ 86569 h 204661"/>
                <a:gd name="connsiteX66" fmla="*/ 1828773 w 5333949"/>
                <a:gd name="connsiteY66" fmla="*/ 81159 h 204661"/>
                <a:gd name="connsiteX67" fmla="*/ 1915343 w 5333949"/>
                <a:gd name="connsiteY67" fmla="*/ 75748 h 204661"/>
                <a:gd name="connsiteX68" fmla="*/ 1953218 w 5333949"/>
                <a:gd name="connsiteY68" fmla="*/ 86569 h 204661"/>
                <a:gd name="connsiteX69" fmla="*/ 2018146 w 5333949"/>
                <a:gd name="connsiteY69" fmla="*/ 81159 h 204661"/>
                <a:gd name="connsiteX70" fmla="*/ 2045199 w 5333949"/>
                <a:gd name="connsiteY70" fmla="*/ 64927 h 204661"/>
                <a:gd name="connsiteX71" fmla="*/ 2066841 w 5333949"/>
                <a:gd name="connsiteY71" fmla="*/ 37873 h 204661"/>
                <a:gd name="connsiteX72" fmla="*/ 2077663 w 5333949"/>
                <a:gd name="connsiteY72" fmla="*/ 27052 h 204661"/>
                <a:gd name="connsiteX73" fmla="*/ 2088484 w 5333949"/>
                <a:gd name="connsiteY73" fmla="*/ 43284 h 204661"/>
                <a:gd name="connsiteX74" fmla="*/ 2120948 w 5333949"/>
                <a:gd name="connsiteY74" fmla="*/ 59516 h 204661"/>
                <a:gd name="connsiteX75" fmla="*/ 2169644 w 5333949"/>
                <a:gd name="connsiteY75" fmla="*/ 54105 h 204661"/>
                <a:gd name="connsiteX76" fmla="*/ 2185876 w 5333949"/>
                <a:gd name="connsiteY76" fmla="*/ 48695 h 204661"/>
                <a:gd name="connsiteX77" fmla="*/ 2272446 w 5333949"/>
                <a:gd name="connsiteY77" fmla="*/ 59516 h 204661"/>
                <a:gd name="connsiteX78" fmla="*/ 2321142 w 5333949"/>
                <a:gd name="connsiteY78" fmla="*/ 54105 h 204661"/>
                <a:gd name="connsiteX79" fmla="*/ 2364427 w 5333949"/>
                <a:gd name="connsiteY79" fmla="*/ 48695 h 204661"/>
                <a:gd name="connsiteX80" fmla="*/ 2407712 w 5333949"/>
                <a:gd name="connsiteY80" fmla="*/ 43284 h 204661"/>
                <a:gd name="connsiteX81" fmla="*/ 2423944 w 5333949"/>
                <a:gd name="connsiteY81" fmla="*/ 54105 h 204661"/>
                <a:gd name="connsiteX82" fmla="*/ 2440176 w 5333949"/>
                <a:gd name="connsiteY82" fmla="*/ 59516 h 204661"/>
                <a:gd name="connsiteX83" fmla="*/ 2526747 w 5333949"/>
                <a:gd name="connsiteY83" fmla="*/ 54105 h 204661"/>
                <a:gd name="connsiteX84" fmla="*/ 2542979 w 5333949"/>
                <a:gd name="connsiteY84" fmla="*/ 43284 h 204661"/>
                <a:gd name="connsiteX85" fmla="*/ 2575443 w 5333949"/>
                <a:gd name="connsiteY85" fmla="*/ 21641 h 204661"/>
                <a:gd name="connsiteX86" fmla="*/ 2618728 w 5333949"/>
                <a:gd name="connsiteY86" fmla="*/ 54105 h 204661"/>
                <a:gd name="connsiteX87" fmla="*/ 2640370 w 5333949"/>
                <a:gd name="connsiteY87" fmla="*/ 59516 h 204661"/>
                <a:gd name="connsiteX88" fmla="*/ 2651192 w 5333949"/>
                <a:gd name="connsiteY88" fmla="*/ 70337 h 204661"/>
                <a:gd name="connsiteX89" fmla="*/ 2716119 w 5333949"/>
                <a:gd name="connsiteY89" fmla="*/ 54105 h 204661"/>
                <a:gd name="connsiteX90" fmla="*/ 2726941 w 5333949"/>
                <a:gd name="connsiteY90" fmla="*/ 43284 h 204661"/>
                <a:gd name="connsiteX91" fmla="*/ 2781047 w 5333949"/>
                <a:gd name="connsiteY91" fmla="*/ 37873 h 204661"/>
                <a:gd name="connsiteX92" fmla="*/ 2791869 w 5333949"/>
                <a:gd name="connsiteY92" fmla="*/ 27052 h 204661"/>
                <a:gd name="connsiteX93" fmla="*/ 2797279 w 5333949"/>
                <a:gd name="connsiteY93" fmla="*/ 10820 h 204661"/>
                <a:gd name="connsiteX94" fmla="*/ 2813511 w 5333949"/>
                <a:gd name="connsiteY94" fmla="*/ 16231 h 204661"/>
                <a:gd name="connsiteX95" fmla="*/ 2862207 w 5333949"/>
                <a:gd name="connsiteY95" fmla="*/ 54105 h 204661"/>
                <a:gd name="connsiteX96" fmla="*/ 2900082 w 5333949"/>
                <a:gd name="connsiteY96" fmla="*/ 43284 h 204661"/>
                <a:gd name="connsiteX97" fmla="*/ 2921724 w 5333949"/>
                <a:gd name="connsiteY97" fmla="*/ 48695 h 204661"/>
                <a:gd name="connsiteX98" fmla="*/ 2932546 w 5333949"/>
                <a:gd name="connsiteY98" fmla="*/ 59516 h 204661"/>
                <a:gd name="connsiteX99" fmla="*/ 2986652 w 5333949"/>
                <a:gd name="connsiteY99" fmla="*/ 59516 h 204661"/>
                <a:gd name="connsiteX100" fmla="*/ 3029937 w 5333949"/>
                <a:gd name="connsiteY100" fmla="*/ 37873 h 204661"/>
                <a:gd name="connsiteX101" fmla="*/ 3062401 w 5333949"/>
                <a:gd name="connsiteY101" fmla="*/ 32463 h 204661"/>
                <a:gd name="connsiteX102" fmla="*/ 3094865 w 5333949"/>
                <a:gd name="connsiteY102" fmla="*/ 21641 h 204661"/>
                <a:gd name="connsiteX103" fmla="*/ 3111097 w 5333949"/>
                <a:gd name="connsiteY103" fmla="*/ 16231 h 204661"/>
                <a:gd name="connsiteX104" fmla="*/ 3116508 w 5333949"/>
                <a:gd name="connsiteY104" fmla="*/ 32463 h 204661"/>
                <a:gd name="connsiteX105" fmla="*/ 3197667 w 5333949"/>
                <a:gd name="connsiteY105" fmla="*/ 43284 h 204661"/>
                <a:gd name="connsiteX106" fmla="*/ 3219310 w 5333949"/>
                <a:gd name="connsiteY106" fmla="*/ 48695 h 204661"/>
                <a:gd name="connsiteX107" fmla="*/ 3246363 w 5333949"/>
                <a:gd name="connsiteY107" fmla="*/ 70337 h 204661"/>
                <a:gd name="connsiteX108" fmla="*/ 3322112 w 5333949"/>
                <a:gd name="connsiteY108" fmla="*/ 54105 h 204661"/>
                <a:gd name="connsiteX109" fmla="*/ 3332934 w 5333949"/>
                <a:gd name="connsiteY109" fmla="*/ 43284 h 204661"/>
                <a:gd name="connsiteX110" fmla="*/ 3365398 w 5333949"/>
                <a:gd name="connsiteY110" fmla="*/ 48695 h 204661"/>
                <a:gd name="connsiteX111" fmla="*/ 3381630 w 5333949"/>
                <a:gd name="connsiteY111" fmla="*/ 54105 h 204661"/>
                <a:gd name="connsiteX112" fmla="*/ 3451968 w 5333949"/>
                <a:gd name="connsiteY112" fmla="*/ 48695 h 204661"/>
                <a:gd name="connsiteX113" fmla="*/ 3506075 w 5333949"/>
                <a:gd name="connsiteY113" fmla="*/ 37873 h 204661"/>
                <a:gd name="connsiteX114" fmla="*/ 3522306 w 5333949"/>
                <a:gd name="connsiteY114" fmla="*/ 64927 h 204661"/>
                <a:gd name="connsiteX115" fmla="*/ 3538538 w 5333949"/>
                <a:gd name="connsiteY115" fmla="*/ 59516 h 204661"/>
                <a:gd name="connsiteX116" fmla="*/ 3565592 w 5333949"/>
                <a:gd name="connsiteY116" fmla="*/ 54105 h 204661"/>
                <a:gd name="connsiteX117" fmla="*/ 3657573 w 5333949"/>
                <a:gd name="connsiteY117" fmla="*/ 43284 h 204661"/>
                <a:gd name="connsiteX118" fmla="*/ 3684626 w 5333949"/>
                <a:gd name="connsiteY118" fmla="*/ 48695 h 204661"/>
                <a:gd name="connsiteX119" fmla="*/ 3744143 w 5333949"/>
                <a:gd name="connsiteY119" fmla="*/ 43284 h 204661"/>
                <a:gd name="connsiteX120" fmla="*/ 3760375 w 5333949"/>
                <a:gd name="connsiteY120" fmla="*/ 48695 h 204661"/>
                <a:gd name="connsiteX121" fmla="*/ 3776607 w 5333949"/>
                <a:gd name="connsiteY121" fmla="*/ 59516 h 204661"/>
                <a:gd name="connsiteX122" fmla="*/ 3814482 w 5333949"/>
                <a:gd name="connsiteY122" fmla="*/ 54105 h 204661"/>
                <a:gd name="connsiteX123" fmla="*/ 3879409 w 5333949"/>
                <a:gd name="connsiteY123" fmla="*/ 37873 h 204661"/>
                <a:gd name="connsiteX124" fmla="*/ 3944337 w 5333949"/>
                <a:gd name="connsiteY124" fmla="*/ 43284 h 204661"/>
                <a:gd name="connsiteX125" fmla="*/ 3965980 w 5333949"/>
                <a:gd name="connsiteY125" fmla="*/ 21641 h 204661"/>
                <a:gd name="connsiteX126" fmla="*/ 3998444 w 5333949"/>
                <a:gd name="connsiteY126" fmla="*/ 37873 h 204661"/>
                <a:gd name="connsiteX127" fmla="*/ 4009265 w 5333949"/>
                <a:gd name="connsiteY127" fmla="*/ 48695 h 204661"/>
                <a:gd name="connsiteX128" fmla="*/ 4025497 w 5333949"/>
                <a:gd name="connsiteY128" fmla="*/ 54105 h 204661"/>
                <a:gd name="connsiteX129" fmla="*/ 4068782 w 5333949"/>
                <a:gd name="connsiteY129" fmla="*/ 48695 h 204661"/>
                <a:gd name="connsiteX130" fmla="*/ 4079604 w 5333949"/>
                <a:gd name="connsiteY130" fmla="*/ 37873 h 204661"/>
                <a:gd name="connsiteX131" fmla="*/ 4095835 w 5333949"/>
                <a:gd name="connsiteY131" fmla="*/ 32463 h 204661"/>
                <a:gd name="connsiteX132" fmla="*/ 4117478 w 5333949"/>
                <a:gd name="connsiteY132" fmla="*/ 37873 h 204661"/>
                <a:gd name="connsiteX133" fmla="*/ 4149942 w 5333949"/>
                <a:gd name="connsiteY133" fmla="*/ 59516 h 204661"/>
                <a:gd name="connsiteX134" fmla="*/ 4193227 w 5333949"/>
                <a:gd name="connsiteY134" fmla="*/ 54105 h 204661"/>
                <a:gd name="connsiteX135" fmla="*/ 4225691 w 5333949"/>
                <a:gd name="connsiteY135" fmla="*/ 32463 h 204661"/>
                <a:gd name="connsiteX136" fmla="*/ 4241923 w 5333949"/>
                <a:gd name="connsiteY136" fmla="*/ 37873 h 204661"/>
                <a:gd name="connsiteX137" fmla="*/ 4258155 w 5333949"/>
                <a:gd name="connsiteY137" fmla="*/ 64927 h 204661"/>
                <a:gd name="connsiteX138" fmla="*/ 4312261 w 5333949"/>
                <a:gd name="connsiteY138" fmla="*/ 54105 h 204661"/>
                <a:gd name="connsiteX139" fmla="*/ 4323083 w 5333949"/>
                <a:gd name="connsiteY139" fmla="*/ 43284 h 204661"/>
                <a:gd name="connsiteX140" fmla="*/ 4339315 w 5333949"/>
                <a:gd name="connsiteY140" fmla="*/ 32463 h 204661"/>
                <a:gd name="connsiteX141" fmla="*/ 4350136 w 5333949"/>
                <a:gd name="connsiteY141" fmla="*/ 21641 h 204661"/>
                <a:gd name="connsiteX142" fmla="*/ 4366368 w 5333949"/>
                <a:gd name="connsiteY142" fmla="*/ 16231 h 204661"/>
                <a:gd name="connsiteX143" fmla="*/ 4388011 w 5333949"/>
                <a:gd name="connsiteY143" fmla="*/ 21641 h 204661"/>
                <a:gd name="connsiteX144" fmla="*/ 4398832 w 5333949"/>
                <a:gd name="connsiteY144" fmla="*/ 37873 h 204661"/>
                <a:gd name="connsiteX145" fmla="*/ 4452938 w 5333949"/>
                <a:gd name="connsiteY145" fmla="*/ 32463 h 204661"/>
                <a:gd name="connsiteX146" fmla="*/ 4463760 w 5333949"/>
                <a:gd name="connsiteY146" fmla="*/ 21641 h 204661"/>
                <a:gd name="connsiteX147" fmla="*/ 4496224 w 5333949"/>
                <a:gd name="connsiteY147" fmla="*/ 10820 h 204661"/>
                <a:gd name="connsiteX148" fmla="*/ 4501634 w 5333949"/>
                <a:gd name="connsiteY148" fmla="*/ 27052 h 204661"/>
                <a:gd name="connsiteX149" fmla="*/ 4507045 w 5333949"/>
                <a:gd name="connsiteY149" fmla="*/ 48695 h 204661"/>
                <a:gd name="connsiteX150" fmla="*/ 4523277 w 5333949"/>
                <a:gd name="connsiteY150" fmla="*/ 59516 h 204661"/>
                <a:gd name="connsiteX151" fmla="*/ 4588205 w 5333949"/>
                <a:gd name="connsiteY151" fmla="*/ 43284 h 204661"/>
                <a:gd name="connsiteX152" fmla="*/ 4620669 w 5333949"/>
                <a:gd name="connsiteY152" fmla="*/ 5410 h 204661"/>
                <a:gd name="connsiteX153" fmla="*/ 4647722 w 5333949"/>
                <a:gd name="connsiteY153" fmla="*/ 32463 h 204661"/>
                <a:gd name="connsiteX154" fmla="*/ 4680186 w 5333949"/>
                <a:gd name="connsiteY154" fmla="*/ 27052 h 204661"/>
                <a:gd name="connsiteX155" fmla="*/ 4696418 w 5333949"/>
                <a:gd name="connsiteY155" fmla="*/ 16231 h 204661"/>
                <a:gd name="connsiteX156" fmla="*/ 4728882 w 5333949"/>
                <a:gd name="connsiteY156" fmla="*/ 5410 h 204661"/>
                <a:gd name="connsiteX157" fmla="*/ 4745114 w 5333949"/>
                <a:gd name="connsiteY157" fmla="*/ 16231 h 204661"/>
                <a:gd name="connsiteX158" fmla="*/ 4761346 w 5333949"/>
                <a:gd name="connsiteY158" fmla="*/ 32463 h 204661"/>
                <a:gd name="connsiteX159" fmla="*/ 4777577 w 5333949"/>
                <a:gd name="connsiteY159" fmla="*/ 37873 h 204661"/>
                <a:gd name="connsiteX160" fmla="*/ 4810041 w 5333949"/>
                <a:gd name="connsiteY160" fmla="*/ 27052 h 204661"/>
                <a:gd name="connsiteX161" fmla="*/ 4820863 w 5333949"/>
                <a:gd name="connsiteY161" fmla="*/ 16231 h 204661"/>
                <a:gd name="connsiteX162" fmla="*/ 4837095 w 5333949"/>
                <a:gd name="connsiteY162" fmla="*/ 10820 h 204661"/>
                <a:gd name="connsiteX163" fmla="*/ 4934486 w 5333949"/>
                <a:gd name="connsiteY163" fmla="*/ 27052 h 204661"/>
                <a:gd name="connsiteX164" fmla="*/ 4939897 w 5333949"/>
                <a:gd name="connsiteY164" fmla="*/ 43284 h 204661"/>
                <a:gd name="connsiteX165" fmla="*/ 4956129 w 5333949"/>
                <a:gd name="connsiteY165" fmla="*/ 54105 h 204661"/>
                <a:gd name="connsiteX166" fmla="*/ 4983182 w 5333949"/>
                <a:gd name="connsiteY166" fmla="*/ 70337 h 204661"/>
                <a:gd name="connsiteX167" fmla="*/ 5004825 w 5333949"/>
                <a:gd name="connsiteY167" fmla="*/ 64927 h 204661"/>
                <a:gd name="connsiteX168" fmla="*/ 5015646 w 5333949"/>
                <a:gd name="connsiteY168" fmla="*/ 32463 h 204661"/>
                <a:gd name="connsiteX169" fmla="*/ 5053521 w 5333949"/>
                <a:gd name="connsiteY169" fmla="*/ 48695 h 204661"/>
                <a:gd name="connsiteX170" fmla="*/ 5085985 w 5333949"/>
                <a:gd name="connsiteY170" fmla="*/ 59516 h 204661"/>
                <a:gd name="connsiteX171" fmla="*/ 5134680 w 5333949"/>
                <a:gd name="connsiteY171" fmla="*/ 64927 h 204661"/>
                <a:gd name="connsiteX172" fmla="*/ 5161734 w 5333949"/>
                <a:gd name="connsiteY172" fmla="*/ 81159 h 204661"/>
                <a:gd name="connsiteX173" fmla="*/ 5167144 w 5333949"/>
                <a:gd name="connsiteY173" fmla="*/ 64927 h 204661"/>
                <a:gd name="connsiteX174" fmla="*/ 5205019 w 5333949"/>
                <a:gd name="connsiteY174" fmla="*/ 75748 h 204661"/>
                <a:gd name="connsiteX175" fmla="*/ 5215840 w 5333949"/>
                <a:gd name="connsiteY175" fmla="*/ 91980 h 204661"/>
                <a:gd name="connsiteX176" fmla="*/ 5226661 w 5333949"/>
                <a:gd name="connsiteY176" fmla="*/ 59516 h 204661"/>
                <a:gd name="connsiteX177" fmla="*/ 5232072 w 5333949"/>
                <a:gd name="connsiteY177" fmla="*/ 43284 h 204661"/>
                <a:gd name="connsiteX178" fmla="*/ 5248304 w 5333949"/>
                <a:gd name="connsiteY178" fmla="*/ 48695 h 204661"/>
                <a:gd name="connsiteX179" fmla="*/ 5264536 w 5333949"/>
                <a:gd name="connsiteY179" fmla="*/ 81159 h 204661"/>
                <a:gd name="connsiteX180" fmla="*/ 5275357 w 5333949"/>
                <a:gd name="connsiteY180" fmla="*/ 97391 h 204661"/>
                <a:gd name="connsiteX181" fmla="*/ 5280768 w 5333949"/>
                <a:gd name="connsiteY181" fmla="*/ 113623 h 204661"/>
                <a:gd name="connsiteX182" fmla="*/ 5291589 w 5333949"/>
                <a:gd name="connsiteY182" fmla="*/ 129854 h 204661"/>
                <a:gd name="connsiteX183" fmla="*/ 5263690 w 5333949"/>
                <a:gd name="connsiteY183" fmla="*/ 183168 h 204661"/>
                <a:gd name="connsiteX184" fmla="*/ 4807433 w 5333949"/>
                <a:gd name="connsiteY184" fmla="*/ 178550 h 204661"/>
                <a:gd name="connsiteX185" fmla="*/ 8894 w 5333949"/>
                <a:gd name="connsiteY185" fmla="*/ 204653 h 204661"/>
                <a:gd name="connsiteX0" fmla="*/ 9637 w 5334692"/>
                <a:gd name="connsiteY0" fmla="*/ 204653 h 204661"/>
                <a:gd name="connsiteX1" fmla="*/ 1006 w 5334692"/>
                <a:gd name="connsiteY1" fmla="*/ 103502 h 204661"/>
                <a:gd name="connsiteX2" fmla="*/ 6416 w 5334692"/>
                <a:gd name="connsiteY2" fmla="*/ 11441 h 204661"/>
                <a:gd name="connsiteX3" fmla="*/ 56432 w 5334692"/>
                <a:gd name="connsiteY3" fmla="*/ 18791 h 204661"/>
                <a:gd name="connsiteX4" fmla="*/ 92697 w 5334692"/>
                <a:gd name="connsiteY4" fmla="*/ 43284 h 204661"/>
                <a:gd name="connsiteX5" fmla="*/ 119750 w 5334692"/>
                <a:gd name="connsiteY5" fmla="*/ 75748 h 204661"/>
                <a:gd name="connsiteX6" fmla="*/ 135982 w 5334692"/>
                <a:gd name="connsiteY6" fmla="*/ 70337 h 204661"/>
                <a:gd name="connsiteX7" fmla="*/ 163035 w 5334692"/>
                <a:gd name="connsiteY7" fmla="*/ 54105 h 204661"/>
                <a:gd name="connsiteX8" fmla="*/ 195499 w 5334692"/>
                <a:gd name="connsiteY8" fmla="*/ 70337 h 204661"/>
                <a:gd name="connsiteX9" fmla="*/ 217142 w 5334692"/>
                <a:gd name="connsiteY9" fmla="*/ 64927 h 204661"/>
                <a:gd name="connsiteX10" fmla="*/ 249606 w 5334692"/>
                <a:gd name="connsiteY10" fmla="*/ 48695 h 204661"/>
                <a:gd name="connsiteX11" fmla="*/ 303712 w 5334692"/>
                <a:gd name="connsiteY11" fmla="*/ 64927 h 204661"/>
                <a:gd name="connsiteX12" fmla="*/ 319944 w 5334692"/>
                <a:gd name="connsiteY12" fmla="*/ 70337 h 204661"/>
                <a:gd name="connsiteX13" fmla="*/ 336176 w 5334692"/>
                <a:gd name="connsiteY13" fmla="*/ 81159 h 204661"/>
                <a:gd name="connsiteX14" fmla="*/ 395693 w 5334692"/>
                <a:gd name="connsiteY14" fmla="*/ 81159 h 204661"/>
                <a:gd name="connsiteX15" fmla="*/ 449800 w 5334692"/>
                <a:gd name="connsiteY15" fmla="*/ 81159 h 204661"/>
                <a:gd name="connsiteX16" fmla="*/ 503906 w 5334692"/>
                <a:gd name="connsiteY16" fmla="*/ 70337 h 204661"/>
                <a:gd name="connsiteX17" fmla="*/ 514728 w 5334692"/>
                <a:gd name="connsiteY17" fmla="*/ 59516 h 204661"/>
                <a:gd name="connsiteX18" fmla="*/ 530960 w 5334692"/>
                <a:gd name="connsiteY18" fmla="*/ 64927 h 204661"/>
                <a:gd name="connsiteX19" fmla="*/ 558013 w 5334692"/>
                <a:gd name="connsiteY19" fmla="*/ 70337 h 204661"/>
                <a:gd name="connsiteX20" fmla="*/ 585066 w 5334692"/>
                <a:gd name="connsiteY20" fmla="*/ 64927 h 204661"/>
                <a:gd name="connsiteX21" fmla="*/ 601298 w 5334692"/>
                <a:gd name="connsiteY21" fmla="*/ 59516 h 204661"/>
                <a:gd name="connsiteX22" fmla="*/ 617530 w 5334692"/>
                <a:gd name="connsiteY22" fmla="*/ 70337 h 204661"/>
                <a:gd name="connsiteX23" fmla="*/ 628351 w 5334692"/>
                <a:gd name="connsiteY23" fmla="*/ 86569 h 204661"/>
                <a:gd name="connsiteX24" fmla="*/ 682458 w 5334692"/>
                <a:gd name="connsiteY24" fmla="*/ 86569 h 204661"/>
                <a:gd name="connsiteX25" fmla="*/ 698690 w 5334692"/>
                <a:gd name="connsiteY25" fmla="*/ 75748 h 204661"/>
                <a:gd name="connsiteX26" fmla="*/ 731154 w 5334692"/>
                <a:gd name="connsiteY26" fmla="*/ 86569 h 204661"/>
                <a:gd name="connsiteX27" fmla="*/ 741975 w 5334692"/>
                <a:gd name="connsiteY27" fmla="*/ 97391 h 204661"/>
                <a:gd name="connsiteX28" fmla="*/ 779849 w 5334692"/>
                <a:gd name="connsiteY28" fmla="*/ 97391 h 204661"/>
                <a:gd name="connsiteX29" fmla="*/ 796081 w 5334692"/>
                <a:gd name="connsiteY29" fmla="*/ 86569 h 204661"/>
                <a:gd name="connsiteX30" fmla="*/ 812313 w 5334692"/>
                <a:gd name="connsiteY30" fmla="*/ 64927 h 204661"/>
                <a:gd name="connsiteX31" fmla="*/ 828545 w 5334692"/>
                <a:gd name="connsiteY31" fmla="*/ 59516 h 204661"/>
                <a:gd name="connsiteX32" fmla="*/ 844777 w 5334692"/>
                <a:gd name="connsiteY32" fmla="*/ 70337 h 204661"/>
                <a:gd name="connsiteX33" fmla="*/ 877241 w 5334692"/>
                <a:gd name="connsiteY33" fmla="*/ 81159 h 204661"/>
                <a:gd name="connsiteX34" fmla="*/ 920526 w 5334692"/>
                <a:gd name="connsiteY34" fmla="*/ 75748 h 204661"/>
                <a:gd name="connsiteX35" fmla="*/ 936758 w 5334692"/>
                <a:gd name="connsiteY35" fmla="*/ 70337 h 204661"/>
                <a:gd name="connsiteX36" fmla="*/ 925937 w 5334692"/>
                <a:gd name="connsiteY36" fmla="*/ 54105 h 204661"/>
                <a:gd name="connsiteX37" fmla="*/ 952990 w 5334692"/>
                <a:gd name="connsiteY37" fmla="*/ 59516 h 204661"/>
                <a:gd name="connsiteX38" fmla="*/ 1034150 w 5334692"/>
                <a:gd name="connsiteY38" fmla="*/ 64927 h 204661"/>
                <a:gd name="connsiteX39" fmla="*/ 1093667 w 5334692"/>
                <a:gd name="connsiteY39" fmla="*/ 81159 h 204661"/>
                <a:gd name="connsiteX40" fmla="*/ 1104489 w 5334692"/>
                <a:gd name="connsiteY40" fmla="*/ 70337 h 204661"/>
                <a:gd name="connsiteX41" fmla="*/ 1120720 w 5334692"/>
                <a:gd name="connsiteY41" fmla="*/ 75748 h 204661"/>
                <a:gd name="connsiteX42" fmla="*/ 1142363 w 5334692"/>
                <a:gd name="connsiteY42" fmla="*/ 81159 h 204661"/>
                <a:gd name="connsiteX43" fmla="*/ 1201880 w 5334692"/>
                <a:gd name="connsiteY43" fmla="*/ 75748 h 204661"/>
                <a:gd name="connsiteX44" fmla="*/ 1218112 w 5334692"/>
                <a:gd name="connsiteY44" fmla="*/ 70337 h 204661"/>
                <a:gd name="connsiteX45" fmla="*/ 1250576 w 5334692"/>
                <a:gd name="connsiteY45" fmla="*/ 86569 h 204661"/>
                <a:gd name="connsiteX46" fmla="*/ 1293861 w 5334692"/>
                <a:gd name="connsiteY46" fmla="*/ 81159 h 204661"/>
                <a:gd name="connsiteX47" fmla="*/ 1310093 w 5334692"/>
                <a:gd name="connsiteY47" fmla="*/ 75748 h 204661"/>
                <a:gd name="connsiteX48" fmla="*/ 1331736 w 5334692"/>
                <a:gd name="connsiteY48" fmla="*/ 54105 h 204661"/>
                <a:gd name="connsiteX49" fmla="*/ 1369610 w 5334692"/>
                <a:gd name="connsiteY49" fmla="*/ 54105 h 204661"/>
                <a:gd name="connsiteX50" fmla="*/ 1391253 w 5334692"/>
                <a:gd name="connsiteY50" fmla="*/ 32463 h 204661"/>
                <a:gd name="connsiteX51" fmla="*/ 1461591 w 5334692"/>
                <a:gd name="connsiteY51" fmla="*/ 21641 h 204661"/>
                <a:gd name="connsiteX52" fmla="*/ 1483234 w 5334692"/>
                <a:gd name="connsiteY52" fmla="*/ 16231 h 204661"/>
                <a:gd name="connsiteX53" fmla="*/ 1504877 w 5334692"/>
                <a:gd name="connsiteY53" fmla="*/ 37873 h 204661"/>
                <a:gd name="connsiteX54" fmla="*/ 1510287 w 5334692"/>
                <a:gd name="connsiteY54" fmla="*/ 59516 h 204661"/>
                <a:gd name="connsiteX55" fmla="*/ 1580626 w 5334692"/>
                <a:gd name="connsiteY55" fmla="*/ 64927 h 204661"/>
                <a:gd name="connsiteX56" fmla="*/ 1613090 w 5334692"/>
                <a:gd name="connsiteY56" fmla="*/ 75748 h 204661"/>
                <a:gd name="connsiteX57" fmla="*/ 1629322 w 5334692"/>
                <a:gd name="connsiteY57" fmla="*/ 86569 h 204661"/>
                <a:gd name="connsiteX58" fmla="*/ 1650964 w 5334692"/>
                <a:gd name="connsiteY58" fmla="*/ 91980 h 204661"/>
                <a:gd name="connsiteX59" fmla="*/ 1699660 w 5334692"/>
                <a:gd name="connsiteY59" fmla="*/ 86569 h 204661"/>
                <a:gd name="connsiteX60" fmla="*/ 1710481 w 5334692"/>
                <a:gd name="connsiteY60" fmla="*/ 70337 h 204661"/>
                <a:gd name="connsiteX61" fmla="*/ 1721303 w 5334692"/>
                <a:gd name="connsiteY61" fmla="*/ 59516 h 204661"/>
                <a:gd name="connsiteX62" fmla="*/ 1737535 w 5334692"/>
                <a:gd name="connsiteY62" fmla="*/ 64927 h 204661"/>
                <a:gd name="connsiteX63" fmla="*/ 1748356 w 5334692"/>
                <a:gd name="connsiteY63" fmla="*/ 81159 h 204661"/>
                <a:gd name="connsiteX64" fmla="*/ 1780820 w 5334692"/>
                <a:gd name="connsiteY64" fmla="*/ 91980 h 204661"/>
                <a:gd name="connsiteX65" fmla="*/ 1813284 w 5334692"/>
                <a:gd name="connsiteY65" fmla="*/ 86569 h 204661"/>
                <a:gd name="connsiteX66" fmla="*/ 1829516 w 5334692"/>
                <a:gd name="connsiteY66" fmla="*/ 81159 h 204661"/>
                <a:gd name="connsiteX67" fmla="*/ 1916086 w 5334692"/>
                <a:gd name="connsiteY67" fmla="*/ 75748 h 204661"/>
                <a:gd name="connsiteX68" fmla="*/ 1953961 w 5334692"/>
                <a:gd name="connsiteY68" fmla="*/ 86569 h 204661"/>
                <a:gd name="connsiteX69" fmla="*/ 2018889 w 5334692"/>
                <a:gd name="connsiteY69" fmla="*/ 81159 h 204661"/>
                <a:gd name="connsiteX70" fmla="*/ 2045942 w 5334692"/>
                <a:gd name="connsiteY70" fmla="*/ 64927 h 204661"/>
                <a:gd name="connsiteX71" fmla="*/ 2067584 w 5334692"/>
                <a:gd name="connsiteY71" fmla="*/ 37873 h 204661"/>
                <a:gd name="connsiteX72" fmla="*/ 2078406 w 5334692"/>
                <a:gd name="connsiteY72" fmla="*/ 27052 h 204661"/>
                <a:gd name="connsiteX73" fmla="*/ 2089227 w 5334692"/>
                <a:gd name="connsiteY73" fmla="*/ 43284 h 204661"/>
                <a:gd name="connsiteX74" fmla="*/ 2121691 w 5334692"/>
                <a:gd name="connsiteY74" fmla="*/ 59516 h 204661"/>
                <a:gd name="connsiteX75" fmla="*/ 2170387 w 5334692"/>
                <a:gd name="connsiteY75" fmla="*/ 54105 h 204661"/>
                <a:gd name="connsiteX76" fmla="*/ 2186619 w 5334692"/>
                <a:gd name="connsiteY76" fmla="*/ 48695 h 204661"/>
                <a:gd name="connsiteX77" fmla="*/ 2273189 w 5334692"/>
                <a:gd name="connsiteY77" fmla="*/ 59516 h 204661"/>
                <a:gd name="connsiteX78" fmla="*/ 2321885 w 5334692"/>
                <a:gd name="connsiteY78" fmla="*/ 54105 h 204661"/>
                <a:gd name="connsiteX79" fmla="*/ 2365170 w 5334692"/>
                <a:gd name="connsiteY79" fmla="*/ 48695 h 204661"/>
                <a:gd name="connsiteX80" fmla="*/ 2408455 w 5334692"/>
                <a:gd name="connsiteY80" fmla="*/ 43284 h 204661"/>
                <a:gd name="connsiteX81" fmla="*/ 2424687 w 5334692"/>
                <a:gd name="connsiteY81" fmla="*/ 54105 h 204661"/>
                <a:gd name="connsiteX82" fmla="*/ 2440919 w 5334692"/>
                <a:gd name="connsiteY82" fmla="*/ 59516 h 204661"/>
                <a:gd name="connsiteX83" fmla="*/ 2527490 w 5334692"/>
                <a:gd name="connsiteY83" fmla="*/ 54105 h 204661"/>
                <a:gd name="connsiteX84" fmla="*/ 2543722 w 5334692"/>
                <a:gd name="connsiteY84" fmla="*/ 43284 h 204661"/>
                <a:gd name="connsiteX85" fmla="*/ 2576186 w 5334692"/>
                <a:gd name="connsiteY85" fmla="*/ 21641 h 204661"/>
                <a:gd name="connsiteX86" fmla="*/ 2619471 w 5334692"/>
                <a:gd name="connsiteY86" fmla="*/ 54105 h 204661"/>
                <a:gd name="connsiteX87" fmla="*/ 2641113 w 5334692"/>
                <a:gd name="connsiteY87" fmla="*/ 59516 h 204661"/>
                <a:gd name="connsiteX88" fmla="*/ 2651935 w 5334692"/>
                <a:gd name="connsiteY88" fmla="*/ 70337 h 204661"/>
                <a:gd name="connsiteX89" fmla="*/ 2716862 w 5334692"/>
                <a:gd name="connsiteY89" fmla="*/ 54105 h 204661"/>
                <a:gd name="connsiteX90" fmla="*/ 2727684 w 5334692"/>
                <a:gd name="connsiteY90" fmla="*/ 43284 h 204661"/>
                <a:gd name="connsiteX91" fmla="*/ 2781790 w 5334692"/>
                <a:gd name="connsiteY91" fmla="*/ 37873 h 204661"/>
                <a:gd name="connsiteX92" fmla="*/ 2792612 w 5334692"/>
                <a:gd name="connsiteY92" fmla="*/ 27052 h 204661"/>
                <a:gd name="connsiteX93" fmla="*/ 2798022 w 5334692"/>
                <a:gd name="connsiteY93" fmla="*/ 10820 h 204661"/>
                <a:gd name="connsiteX94" fmla="*/ 2814254 w 5334692"/>
                <a:gd name="connsiteY94" fmla="*/ 16231 h 204661"/>
                <a:gd name="connsiteX95" fmla="*/ 2862950 w 5334692"/>
                <a:gd name="connsiteY95" fmla="*/ 54105 h 204661"/>
                <a:gd name="connsiteX96" fmla="*/ 2900825 w 5334692"/>
                <a:gd name="connsiteY96" fmla="*/ 43284 h 204661"/>
                <a:gd name="connsiteX97" fmla="*/ 2922467 w 5334692"/>
                <a:gd name="connsiteY97" fmla="*/ 48695 h 204661"/>
                <a:gd name="connsiteX98" fmla="*/ 2933289 w 5334692"/>
                <a:gd name="connsiteY98" fmla="*/ 59516 h 204661"/>
                <a:gd name="connsiteX99" fmla="*/ 2987395 w 5334692"/>
                <a:gd name="connsiteY99" fmla="*/ 59516 h 204661"/>
                <a:gd name="connsiteX100" fmla="*/ 3030680 w 5334692"/>
                <a:gd name="connsiteY100" fmla="*/ 37873 h 204661"/>
                <a:gd name="connsiteX101" fmla="*/ 3063144 w 5334692"/>
                <a:gd name="connsiteY101" fmla="*/ 32463 h 204661"/>
                <a:gd name="connsiteX102" fmla="*/ 3095608 w 5334692"/>
                <a:gd name="connsiteY102" fmla="*/ 21641 h 204661"/>
                <a:gd name="connsiteX103" fmla="*/ 3111840 w 5334692"/>
                <a:gd name="connsiteY103" fmla="*/ 16231 h 204661"/>
                <a:gd name="connsiteX104" fmla="*/ 3117251 w 5334692"/>
                <a:gd name="connsiteY104" fmla="*/ 32463 h 204661"/>
                <a:gd name="connsiteX105" fmla="*/ 3198410 w 5334692"/>
                <a:gd name="connsiteY105" fmla="*/ 43284 h 204661"/>
                <a:gd name="connsiteX106" fmla="*/ 3220053 w 5334692"/>
                <a:gd name="connsiteY106" fmla="*/ 48695 h 204661"/>
                <a:gd name="connsiteX107" fmla="*/ 3247106 w 5334692"/>
                <a:gd name="connsiteY107" fmla="*/ 70337 h 204661"/>
                <a:gd name="connsiteX108" fmla="*/ 3322855 w 5334692"/>
                <a:gd name="connsiteY108" fmla="*/ 54105 h 204661"/>
                <a:gd name="connsiteX109" fmla="*/ 3333677 w 5334692"/>
                <a:gd name="connsiteY109" fmla="*/ 43284 h 204661"/>
                <a:gd name="connsiteX110" fmla="*/ 3366141 w 5334692"/>
                <a:gd name="connsiteY110" fmla="*/ 48695 h 204661"/>
                <a:gd name="connsiteX111" fmla="*/ 3382373 w 5334692"/>
                <a:gd name="connsiteY111" fmla="*/ 54105 h 204661"/>
                <a:gd name="connsiteX112" fmla="*/ 3452711 w 5334692"/>
                <a:gd name="connsiteY112" fmla="*/ 48695 h 204661"/>
                <a:gd name="connsiteX113" fmla="*/ 3506818 w 5334692"/>
                <a:gd name="connsiteY113" fmla="*/ 37873 h 204661"/>
                <a:gd name="connsiteX114" fmla="*/ 3523049 w 5334692"/>
                <a:gd name="connsiteY114" fmla="*/ 64927 h 204661"/>
                <a:gd name="connsiteX115" fmla="*/ 3539281 w 5334692"/>
                <a:gd name="connsiteY115" fmla="*/ 59516 h 204661"/>
                <a:gd name="connsiteX116" fmla="*/ 3566335 w 5334692"/>
                <a:gd name="connsiteY116" fmla="*/ 54105 h 204661"/>
                <a:gd name="connsiteX117" fmla="*/ 3658316 w 5334692"/>
                <a:gd name="connsiteY117" fmla="*/ 43284 h 204661"/>
                <a:gd name="connsiteX118" fmla="*/ 3685369 w 5334692"/>
                <a:gd name="connsiteY118" fmla="*/ 48695 h 204661"/>
                <a:gd name="connsiteX119" fmla="*/ 3744886 w 5334692"/>
                <a:gd name="connsiteY119" fmla="*/ 43284 h 204661"/>
                <a:gd name="connsiteX120" fmla="*/ 3761118 w 5334692"/>
                <a:gd name="connsiteY120" fmla="*/ 48695 h 204661"/>
                <a:gd name="connsiteX121" fmla="*/ 3777350 w 5334692"/>
                <a:gd name="connsiteY121" fmla="*/ 59516 h 204661"/>
                <a:gd name="connsiteX122" fmla="*/ 3815225 w 5334692"/>
                <a:gd name="connsiteY122" fmla="*/ 54105 h 204661"/>
                <a:gd name="connsiteX123" fmla="*/ 3880152 w 5334692"/>
                <a:gd name="connsiteY123" fmla="*/ 37873 h 204661"/>
                <a:gd name="connsiteX124" fmla="*/ 3945080 w 5334692"/>
                <a:gd name="connsiteY124" fmla="*/ 43284 h 204661"/>
                <a:gd name="connsiteX125" fmla="*/ 3966723 w 5334692"/>
                <a:gd name="connsiteY125" fmla="*/ 21641 h 204661"/>
                <a:gd name="connsiteX126" fmla="*/ 3999187 w 5334692"/>
                <a:gd name="connsiteY126" fmla="*/ 37873 h 204661"/>
                <a:gd name="connsiteX127" fmla="*/ 4010008 w 5334692"/>
                <a:gd name="connsiteY127" fmla="*/ 48695 h 204661"/>
                <a:gd name="connsiteX128" fmla="*/ 4026240 w 5334692"/>
                <a:gd name="connsiteY128" fmla="*/ 54105 h 204661"/>
                <a:gd name="connsiteX129" fmla="*/ 4069525 w 5334692"/>
                <a:gd name="connsiteY129" fmla="*/ 48695 h 204661"/>
                <a:gd name="connsiteX130" fmla="*/ 4080347 w 5334692"/>
                <a:gd name="connsiteY130" fmla="*/ 37873 h 204661"/>
                <a:gd name="connsiteX131" fmla="*/ 4096578 w 5334692"/>
                <a:gd name="connsiteY131" fmla="*/ 32463 h 204661"/>
                <a:gd name="connsiteX132" fmla="*/ 4118221 w 5334692"/>
                <a:gd name="connsiteY132" fmla="*/ 37873 h 204661"/>
                <a:gd name="connsiteX133" fmla="*/ 4150685 w 5334692"/>
                <a:gd name="connsiteY133" fmla="*/ 59516 h 204661"/>
                <a:gd name="connsiteX134" fmla="*/ 4193970 w 5334692"/>
                <a:gd name="connsiteY134" fmla="*/ 54105 h 204661"/>
                <a:gd name="connsiteX135" fmla="*/ 4226434 w 5334692"/>
                <a:gd name="connsiteY135" fmla="*/ 32463 h 204661"/>
                <a:gd name="connsiteX136" fmla="*/ 4242666 w 5334692"/>
                <a:gd name="connsiteY136" fmla="*/ 37873 h 204661"/>
                <a:gd name="connsiteX137" fmla="*/ 4258898 w 5334692"/>
                <a:gd name="connsiteY137" fmla="*/ 64927 h 204661"/>
                <a:gd name="connsiteX138" fmla="*/ 4313004 w 5334692"/>
                <a:gd name="connsiteY138" fmla="*/ 54105 h 204661"/>
                <a:gd name="connsiteX139" fmla="*/ 4323826 w 5334692"/>
                <a:gd name="connsiteY139" fmla="*/ 43284 h 204661"/>
                <a:gd name="connsiteX140" fmla="*/ 4340058 w 5334692"/>
                <a:gd name="connsiteY140" fmla="*/ 32463 h 204661"/>
                <a:gd name="connsiteX141" fmla="*/ 4350879 w 5334692"/>
                <a:gd name="connsiteY141" fmla="*/ 21641 h 204661"/>
                <a:gd name="connsiteX142" fmla="*/ 4367111 w 5334692"/>
                <a:gd name="connsiteY142" fmla="*/ 16231 h 204661"/>
                <a:gd name="connsiteX143" fmla="*/ 4388754 w 5334692"/>
                <a:gd name="connsiteY143" fmla="*/ 21641 h 204661"/>
                <a:gd name="connsiteX144" fmla="*/ 4399575 w 5334692"/>
                <a:gd name="connsiteY144" fmla="*/ 37873 h 204661"/>
                <a:gd name="connsiteX145" fmla="*/ 4453681 w 5334692"/>
                <a:gd name="connsiteY145" fmla="*/ 32463 h 204661"/>
                <a:gd name="connsiteX146" fmla="*/ 4464503 w 5334692"/>
                <a:gd name="connsiteY146" fmla="*/ 21641 h 204661"/>
                <a:gd name="connsiteX147" fmla="*/ 4496967 w 5334692"/>
                <a:gd name="connsiteY147" fmla="*/ 10820 h 204661"/>
                <a:gd name="connsiteX148" fmla="*/ 4502377 w 5334692"/>
                <a:gd name="connsiteY148" fmla="*/ 27052 h 204661"/>
                <a:gd name="connsiteX149" fmla="*/ 4507788 w 5334692"/>
                <a:gd name="connsiteY149" fmla="*/ 48695 h 204661"/>
                <a:gd name="connsiteX150" fmla="*/ 4524020 w 5334692"/>
                <a:gd name="connsiteY150" fmla="*/ 59516 h 204661"/>
                <a:gd name="connsiteX151" fmla="*/ 4588948 w 5334692"/>
                <a:gd name="connsiteY151" fmla="*/ 43284 h 204661"/>
                <a:gd name="connsiteX152" fmla="*/ 4621412 w 5334692"/>
                <a:gd name="connsiteY152" fmla="*/ 5410 h 204661"/>
                <a:gd name="connsiteX153" fmla="*/ 4648465 w 5334692"/>
                <a:gd name="connsiteY153" fmla="*/ 32463 h 204661"/>
                <a:gd name="connsiteX154" fmla="*/ 4680929 w 5334692"/>
                <a:gd name="connsiteY154" fmla="*/ 27052 h 204661"/>
                <a:gd name="connsiteX155" fmla="*/ 4697161 w 5334692"/>
                <a:gd name="connsiteY155" fmla="*/ 16231 h 204661"/>
                <a:gd name="connsiteX156" fmla="*/ 4729625 w 5334692"/>
                <a:gd name="connsiteY156" fmla="*/ 5410 h 204661"/>
                <a:gd name="connsiteX157" fmla="*/ 4745857 w 5334692"/>
                <a:gd name="connsiteY157" fmla="*/ 16231 h 204661"/>
                <a:gd name="connsiteX158" fmla="*/ 4762089 w 5334692"/>
                <a:gd name="connsiteY158" fmla="*/ 32463 h 204661"/>
                <a:gd name="connsiteX159" fmla="*/ 4778320 w 5334692"/>
                <a:gd name="connsiteY159" fmla="*/ 37873 h 204661"/>
                <a:gd name="connsiteX160" fmla="*/ 4810784 w 5334692"/>
                <a:gd name="connsiteY160" fmla="*/ 27052 h 204661"/>
                <a:gd name="connsiteX161" fmla="*/ 4821606 w 5334692"/>
                <a:gd name="connsiteY161" fmla="*/ 16231 h 204661"/>
                <a:gd name="connsiteX162" fmla="*/ 4837838 w 5334692"/>
                <a:gd name="connsiteY162" fmla="*/ 10820 h 204661"/>
                <a:gd name="connsiteX163" fmla="*/ 4935229 w 5334692"/>
                <a:gd name="connsiteY163" fmla="*/ 27052 h 204661"/>
                <a:gd name="connsiteX164" fmla="*/ 4940640 w 5334692"/>
                <a:gd name="connsiteY164" fmla="*/ 43284 h 204661"/>
                <a:gd name="connsiteX165" fmla="*/ 4956872 w 5334692"/>
                <a:gd name="connsiteY165" fmla="*/ 54105 h 204661"/>
                <a:gd name="connsiteX166" fmla="*/ 4983925 w 5334692"/>
                <a:gd name="connsiteY166" fmla="*/ 70337 h 204661"/>
                <a:gd name="connsiteX167" fmla="*/ 5005568 w 5334692"/>
                <a:gd name="connsiteY167" fmla="*/ 64927 h 204661"/>
                <a:gd name="connsiteX168" fmla="*/ 5016389 w 5334692"/>
                <a:gd name="connsiteY168" fmla="*/ 32463 h 204661"/>
                <a:gd name="connsiteX169" fmla="*/ 5054264 w 5334692"/>
                <a:gd name="connsiteY169" fmla="*/ 48695 h 204661"/>
                <a:gd name="connsiteX170" fmla="*/ 5086728 w 5334692"/>
                <a:gd name="connsiteY170" fmla="*/ 59516 h 204661"/>
                <a:gd name="connsiteX171" fmla="*/ 5135423 w 5334692"/>
                <a:gd name="connsiteY171" fmla="*/ 64927 h 204661"/>
                <a:gd name="connsiteX172" fmla="*/ 5162477 w 5334692"/>
                <a:gd name="connsiteY172" fmla="*/ 81159 h 204661"/>
                <a:gd name="connsiteX173" fmla="*/ 5167887 w 5334692"/>
                <a:gd name="connsiteY173" fmla="*/ 64927 h 204661"/>
                <a:gd name="connsiteX174" fmla="*/ 5205762 w 5334692"/>
                <a:gd name="connsiteY174" fmla="*/ 75748 h 204661"/>
                <a:gd name="connsiteX175" fmla="*/ 5216583 w 5334692"/>
                <a:gd name="connsiteY175" fmla="*/ 91980 h 204661"/>
                <a:gd name="connsiteX176" fmla="*/ 5227404 w 5334692"/>
                <a:gd name="connsiteY176" fmla="*/ 59516 h 204661"/>
                <a:gd name="connsiteX177" fmla="*/ 5232815 w 5334692"/>
                <a:gd name="connsiteY177" fmla="*/ 43284 h 204661"/>
                <a:gd name="connsiteX178" fmla="*/ 5249047 w 5334692"/>
                <a:gd name="connsiteY178" fmla="*/ 48695 h 204661"/>
                <a:gd name="connsiteX179" fmla="*/ 5265279 w 5334692"/>
                <a:gd name="connsiteY179" fmla="*/ 81159 h 204661"/>
                <a:gd name="connsiteX180" fmla="*/ 5276100 w 5334692"/>
                <a:gd name="connsiteY180" fmla="*/ 97391 h 204661"/>
                <a:gd name="connsiteX181" fmla="*/ 5281511 w 5334692"/>
                <a:gd name="connsiteY181" fmla="*/ 113623 h 204661"/>
                <a:gd name="connsiteX182" fmla="*/ 5292332 w 5334692"/>
                <a:gd name="connsiteY182" fmla="*/ 129854 h 204661"/>
                <a:gd name="connsiteX183" fmla="*/ 5264433 w 5334692"/>
                <a:gd name="connsiteY183" fmla="*/ 183168 h 204661"/>
                <a:gd name="connsiteX184" fmla="*/ 4808176 w 5334692"/>
                <a:gd name="connsiteY184" fmla="*/ 178550 h 204661"/>
                <a:gd name="connsiteX185" fmla="*/ 9637 w 5334692"/>
                <a:gd name="connsiteY185" fmla="*/ 204653 h 204661"/>
                <a:gd name="connsiteX0" fmla="*/ 9637 w 5301390"/>
                <a:gd name="connsiteY0" fmla="*/ 204653 h 204661"/>
                <a:gd name="connsiteX1" fmla="*/ 1006 w 5301390"/>
                <a:gd name="connsiteY1" fmla="*/ 103502 h 204661"/>
                <a:gd name="connsiteX2" fmla="*/ 6416 w 5301390"/>
                <a:gd name="connsiteY2" fmla="*/ 11441 h 204661"/>
                <a:gd name="connsiteX3" fmla="*/ 56432 w 5301390"/>
                <a:gd name="connsiteY3" fmla="*/ 18791 h 204661"/>
                <a:gd name="connsiteX4" fmla="*/ 92697 w 5301390"/>
                <a:gd name="connsiteY4" fmla="*/ 43284 h 204661"/>
                <a:gd name="connsiteX5" fmla="*/ 119750 w 5301390"/>
                <a:gd name="connsiteY5" fmla="*/ 75748 h 204661"/>
                <a:gd name="connsiteX6" fmla="*/ 135982 w 5301390"/>
                <a:gd name="connsiteY6" fmla="*/ 70337 h 204661"/>
                <a:gd name="connsiteX7" fmla="*/ 163035 w 5301390"/>
                <a:gd name="connsiteY7" fmla="*/ 54105 h 204661"/>
                <a:gd name="connsiteX8" fmla="*/ 195499 w 5301390"/>
                <a:gd name="connsiteY8" fmla="*/ 70337 h 204661"/>
                <a:gd name="connsiteX9" fmla="*/ 217142 w 5301390"/>
                <a:gd name="connsiteY9" fmla="*/ 64927 h 204661"/>
                <a:gd name="connsiteX10" fmla="*/ 249606 w 5301390"/>
                <a:gd name="connsiteY10" fmla="*/ 48695 h 204661"/>
                <a:gd name="connsiteX11" fmla="*/ 303712 w 5301390"/>
                <a:gd name="connsiteY11" fmla="*/ 64927 h 204661"/>
                <a:gd name="connsiteX12" fmla="*/ 319944 w 5301390"/>
                <a:gd name="connsiteY12" fmla="*/ 70337 h 204661"/>
                <a:gd name="connsiteX13" fmla="*/ 336176 w 5301390"/>
                <a:gd name="connsiteY13" fmla="*/ 81159 h 204661"/>
                <a:gd name="connsiteX14" fmla="*/ 395693 w 5301390"/>
                <a:gd name="connsiteY14" fmla="*/ 81159 h 204661"/>
                <a:gd name="connsiteX15" fmla="*/ 449800 w 5301390"/>
                <a:gd name="connsiteY15" fmla="*/ 81159 h 204661"/>
                <a:gd name="connsiteX16" fmla="*/ 503906 w 5301390"/>
                <a:gd name="connsiteY16" fmla="*/ 70337 h 204661"/>
                <a:gd name="connsiteX17" fmla="*/ 514728 w 5301390"/>
                <a:gd name="connsiteY17" fmla="*/ 59516 h 204661"/>
                <a:gd name="connsiteX18" fmla="*/ 530960 w 5301390"/>
                <a:gd name="connsiteY18" fmla="*/ 64927 h 204661"/>
                <a:gd name="connsiteX19" fmla="*/ 558013 w 5301390"/>
                <a:gd name="connsiteY19" fmla="*/ 70337 h 204661"/>
                <a:gd name="connsiteX20" fmla="*/ 585066 w 5301390"/>
                <a:gd name="connsiteY20" fmla="*/ 64927 h 204661"/>
                <a:gd name="connsiteX21" fmla="*/ 601298 w 5301390"/>
                <a:gd name="connsiteY21" fmla="*/ 59516 h 204661"/>
                <a:gd name="connsiteX22" fmla="*/ 617530 w 5301390"/>
                <a:gd name="connsiteY22" fmla="*/ 70337 h 204661"/>
                <a:gd name="connsiteX23" fmla="*/ 628351 w 5301390"/>
                <a:gd name="connsiteY23" fmla="*/ 86569 h 204661"/>
                <a:gd name="connsiteX24" fmla="*/ 682458 w 5301390"/>
                <a:gd name="connsiteY24" fmla="*/ 86569 h 204661"/>
                <a:gd name="connsiteX25" fmla="*/ 698690 w 5301390"/>
                <a:gd name="connsiteY25" fmla="*/ 75748 h 204661"/>
                <a:gd name="connsiteX26" fmla="*/ 731154 w 5301390"/>
                <a:gd name="connsiteY26" fmla="*/ 86569 h 204661"/>
                <a:gd name="connsiteX27" fmla="*/ 741975 w 5301390"/>
                <a:gd name="connsiteY27" fmla="*/ 97391 h 204661"/>
                <a:gd name="connsiteX28" fmla="*/ 779849 w 5301390"/>
                <a:gd name="connsiteY28" fmla="*/ 97391 h 204661"/>
                <a:gd name="connsiteX29" fmla="*/ 796081 w 5301390"/>
                <a:gd name="connsiteY29" fmla="*/ 86569 h 204661"/>
                <a:gd name="connsiteX30" fmla="*/ 812313 w 5301390"/>
                <a:gd name="connsiteY30" fmla="*/ 64927 h 204661"/>
                <a:gd name="connsiteX31" fmla="*/ 828545 w 5301390"/>
                <a:gd name="connsiteY31" fmla="*/ 59516 h 204661"/>
                <a:gd name="connsiteX32" fmla="*/ 844777 w 5301390"/>
                <a:gd name="connsiteY32" fmla="*/ 70337 h 204661"/>
                <a:gd name="connsiteX33" fmla="*/ 877241 w 5301390"/>
                <a:gd name="connsiteY33" fmla="*/ 81159 h 204661"/>
                <a:gd name="connsiteX34" fmla="*/ 920526 w 5301390"/>
                <a:gd name="connsiteY34" fmla="*/ 75748 h 204661"/>
                <a:gd name="connsiteX35" fmla="*/ 936758 w 5301390"/>
                <a:gd name="connsiteY35" fmla="*/ 70337 h 204661"/>
                <a:gd name="connsiteX36" fmla="*/ 925937 w 5301390"/>
                <a:gd name="connsiteY36" fmla="*/ 54105 h 204661"/>
                <a:gd name="connsiteX37" fmla="*/ 952990 w 5301390"/>
                <a:gd name="connsiteY37" fmla="*/ 59516 h 204661"/>
                <a:gd name="connsiteX38" fmla="*/ 1034150 w 5301390"/>
                <a:gd name="connsiteY38" fmla="*/ 64927 h 204661"/>
                <a:gd name="connsiteX39" fmla="*/ 1093667 w 5301390"/>
                <a:gd name="connsiteY39" fmla="*/ 81159 h 204661"/>
                <a:gd name="connsiteX40" fmla="*/ 1104489 w 5301390"/>
                <a:gd name="connsiteY40" fmla="*/ 70337 h 204661"/>
                <a:gd name="connsiteX41" fmla="*/ 1120720 w 5301390"/>
                <a:gd name="connsiteY41" fmla="*/ 75748 h 204661"/>
                <a:gd name="connsiteX42" fmla="*/ 1142363 w 5301390"/>
                <a:gd name="connsiteY42" fmla="*/ 81159 h 204661"/>
                <a:gd name="connsiteX43" fmla="*/ 1201880 w 5301390"/>
                <a:gd name="connsiteY43" fmla="*/ 75748 h 204661"/>
                <a:gd name="connsiteX44" fmla="*/ 1218112 w 5301390"/>
                <a:gd name="connsiteY44" fmla="*/ 70337 h 204661"/>
                <a:gd name="connsiteX45" fmla="*/ 1250576 w 5301390"/>
                <a:gd name="connsiteY45" fmla="*/ 86569 h 204661"/>
                <a:gd name="connsiteX46" fmla="*/ 1293861 w 5301390"/>
                <a:gd name="connsiteY46" fmla="*/ 81159 h 204661"/>
                <a:gd name="connsiteX47" fmla="*/ 1310093 w 5301390"/>
                <a:gd name="connsiteY47" fmla="*/ 75748 h 204661"/>
                <a:gd name="connsiteX48" fmla="*/ 1331736 w 5301390"/>
                <a:gd name="connsiteY48" fmla="*/ 54105 h 204661"/>
                <a:gd name="connsiteX49" fmla="*/ 1369610 w 5301390"/>
                <a:gd name="connsiteY49" fmla="*/ 54105 h 204661"/>
                <a:gd name="connsiteX50" fmla="*/ 1391253 w 5301390"/>
                <a:gd name="connsiteY50" fmla="*/ 32463 h 204661"/>
                <a:gd name="connsiteX51" fmla="*/ 1461591 w 5301390"/>
                <a:gd name="connsiteY51" fmla="*/ 21641 h 204661"/>
                <a:gd name="connsiteX52" fmla="*/ 1483234 w 5301390"/>
                <a:gd name="connsiteY52" fmla="*/ 16231 h 204661"/>
                <a:gd name="connsiteX53" fmla="*/ 1504877 w 5301390"/>
                <a:gd name="connsiteY53" fmla="*/ 37873 h 204661"/>
                <a:gd name="connsiteX54" fmla="*/ 1510287 w 5301390"/>
                <a:gd name="connsiteY54" fmla="*/ 59516 h 204661"/>
                <a:gd name="connsiteX55" fmla="*/ 1580626 w 5301390"/>
                <a:gd name="connsiteY55" fmla="*/ 64927 h 204661"/>
                <a:gd name="connsiteX56" fmla="*/ 1613090 w 5301390"/>
                <a:gd name="connsiteY56" fmla="*/ 75748 h 204661"/>
                <a:gd name="connsiteX57" fmla="*/ 1629322 w 5301390"/>
                <a:gd name="connsiteY57" fmla="*/ 86569 h 204661"/>
                <a:gd name="connsiteX58" fmla="*/ 1650964 w 5301390"/>
                <a:gd name="connsiteY58" fmla="*/ 91980 h 204661"/>
                <a:gd name="connsiteX59" fmla="*/ 1699660 w 5301390"/>
                <a:gd name="connsiteY59" fmla="*/ 86569 h 204661"/>
                <a:gd name="connsiteX60" fmla="*/ 1710481 w 5301390"/>
                <a:gd name="connsiteY60" fmla="*/ 70337 h 204661"/>
                <a:gd name="connsiteX61" fmla="*/ 1721303 w 5301390"/>
                <a:gd name="connsiteY61" fmla="*/ 59516 h 204661"/>
                <a:gd name="connsiteX62" fmla="*/ 1737535 w 5301390"/>
                <a:gd name="connsiteY62" fmla="*/ 64927 h 204661"/>
                <a:gd name="connsiteX63" fmla="*/ 1748356 w 5301390"/>
                <a:gd name="connsiteY63" fmla="*/ 81159 h 204661"/>
                <a:gd name="connsiteX64" fmla="*/ 1780820 w 5301390"/>
                <a:gd name="connsiteY64" fmla="*/ 91980 h 204661"/>
                <a:gd name="connsiteX65" fmla="*/ 1813284 w 5301390"/>
                <a:gd name="connsiteY65" fmla="*/ 86569 h 204661"/>
                <a:gd name="connsiteX66" fmla="*/ 1829516 w 5301390"/>
                <a:gd name="connsiteY66" fmla="*/ 81159 h 204661"/>
                <a:gd name="connsiteX67" fmla="*/ 1916086 w 5301390"/>
                <a:gd name="connsiteY67" fmla="*/ 75748 h 204661"/>
                <a:gd name="connsiteX68" fmla="*/ 1953961 w 5301390"/>
                <a:gd name="connsiteY68" fmla="*/ 86569 h 204661"/>
                <a:gd name="connsiteX69" fmla="*/ 2018889 w 5301390"/>
                <a:gd name="connsiteY69" fmla="*/ 81159 h 204661"/>
                <a:gd name="connsiteX70" fmla="*/ 2045942 w 5301390"/>
                <a:gd name="connsiteY70" fmla="*/ 64927 h 204661"/>
                <a:gd name="connsiteX71" fmla="*/ 2067584 w 5301390"/>
                <a:gd name="connsiteY71" fmla="*/ 37873 h 204661"/>
                <a:gd name="connsiteX72" fmla="*/ 2078406 w 5301390"/>
                <a:gd name="connsiteY72" fmla="*/ 27052 h 204661"/>
                <a:gd name="connsiteX73" fmla="*/ 2089227 w 5301390"/>
                <a:gd name="connsiteY73" fmla="*/ 43284 h 204661"/>
                <a:gd name="connsiteX74" fmla="*/ 2121691 w 5301390"/>
                <a:gd name="connsiteY74" fmla="*/ 59516 h 204661"/>
                <a:gd name="connsiteX75" fmla="*/ 2170387 w 5301390"/>
                <a:gd name="connsiteY75" fmla="*/ 54105 h 204661"/>
                <a:gd name="connsiteX76" fmla="*/ 2186619 w 5301390"/>
                <a:gd name="connsiteY76" fmla="*/ 48695 h 204661"/>
                <a:gd name="connsiteX77" fmla="*/ 2273189 w 5301390"/>
                <a:gd name="connsiteY77" fmla="*/ 59516 h 204661"/>
                <a:gd name="connsiteX78" fmla="*/ 2321885 w 5301390"/>
                <a:gd name="connsiteY78" fmla="*/ 54105 h 204661"/>
                <a:gd name="connsiteX79" fmla="*/ 2365170 w 5301390"/>
                <a:gd name="connsiteY79" fmla="*/ 48695 h 204661"/>
                <a:gd name="connsiteX80" fmla="*/ 2408455 w 5301390"/>
                <a:gd name="connsiteY80" fmla="*/ 43284 h 204661"/>
                <a:gd name="connsiteX81" fmla="*/ 2424687 w 5301390"/>
                <a:gd name="connsiteY81" fmla="*/ 54105 h 204661"/>
                <a:gd name="connsiteX82" fmla="*/ 2440919 w 5301390"/>
                <a:gd name="connsiteY82" fmla="*/ 59516 h 204661"/>
                <a:gd name="connsiteX83" fmla="*/ 2527490 w 5301390"/>
                <a:gd name="connsiteY83" fmla="*/ 54105 h 204661"/>
                <a:gd name="connsiteX84" fmla="*/ 2543722 w 5301390"/>
                <a:gd name="connsiteY84" fmla="*/ 43284 h 204661"/>
                <a:gd name="connsiteX85" fmla="*/ 2576186 w 5301390"/>
                <a:gd name="connsiteY85" fmla="*/ 21641 h 204661"/>
                <a:gd name="connsiteX86" fmla="*/ 2619471 w 5301390"/>
                <a:gd name="connsiteY86" fmla="*/ 54105 h 204661"/>
                <a:gd name="connsiteX87" fmla="*/ 2641113 w 5301390"/>
                <a:gd name="connsiteY87" fmla="*/ 59516 h 204661"/>
                <a:gd name="connsiteX88" fmla="*/ 2651935 w 5301390"/>
                <a:gd name="connsiteY88" fmla="*/ 70337 h 204661"/>
                <a:gd name="connsiteX89" fmla="*/ 2716862 w 5301390"/>
                <a:gd name="connsiteY89" fmla="*/ 54105 h 204661"/>
                <a:gd name="connsiteX90" fmla="*/ 2727684 w 5301390"/>
                <a:gd name="connsiteY90" fmla="*/ 43284 h 204661"/>
                <a:gd name="connsiteX91" fmla="*/ 2781790 w 5301390"/>
                <a:gd name="connsiteY91" fmla="*/ 37873 h 204661"/>
                <a:gd name="connsiteX92" fmla="*/ 2792612 w 5301390"/>
                <a:gd name="connsiteY92" fmla="*/ 27052 h 204661"/>
                <a:gd name="connsiteX93" fmla="*/ 2798022 w 5301390"/>
                <a:gd name="connsiteY93" fmla="*/ 10820 h 204661"/>
                <a:gd name="connsiteX94" fmla="*/ 2814254 w 5301390"/>
                <a:gd name="connsiteY94" fmla="*/ 16231 h 204661"/>
                <a:gd name="connsiteX95" fmla="*/ 2862950 w 5301390"/>
                <a:gd name="connsiteY95" fmla="*/ 54105 h 204661"/>
                <a:gd name="connsiteX96" fmla="*/ 2900825 w 5301390"/>
                <a:gd name="connsiteY96" fmla="*/ 43284 h 204661"/>
                <a:gd name="connsiteX97" fmla="*/ 2922467 w 5301390"/>
                <a:gd name="connsiteY97" fmla="*/ 48695 h 204661"/>
                <a:gd name="connsiteX98" fmla="*/ 2933289 w 5301390"/>
                <a:gd name="connsiteY98" fmla="*/ 59516 h 204661"/>
                <a:gd name="connsiteX99" fmla="*/ 2987395 w 5301390"/>
                <a:gd name="connsiteY99" fmla="*/ 59516 h 204661"/>
                <a:gd name="connsiteX100" fmla="*/ 3030680 w 5301390"/>
                <a:gd name="connsiteY100" fmla="*/ 37873 h 204661"/>
                <a:gd name="connsiteX101" fmla="*/ 3063144 w 5301390"/>
                <a:gd name="connsiteY101" fmla="*/ 32463 h 204661"/>
                <a:gd name="connsiteX102" fmla="*/ 3095608 w 5301390"/>
                <a:gd name="connsiteY102" fmla="*/ 21641 h 204661"/>
                <a:gd name="connsiteX103" fmla="*/ 3111840 w 5301390"/>
                <a:gd name="connsiteY103" fmla="*/ 16231 h 204661"/>
                <a:gd name="connsiteX104" fmla="*/ 3117251 w 5301390"/>
                <a:gd name="connsiteY104" fmla="*/ 32463 h 204661"/>
                <a:gd name="connsiteX105" fmla="*/ 3198410 w 5301390"/>
                <a:gd name="connsiteY105" fmla="*/ 43284 h 204661"/>
                <a:gd name="connsiteX106" fmla="*/ 3220053 w 5301390"/>
                <a:gd name="connsiteY106" fmla="*/ 48695 h 204661"/>
                <a:gd name="connsiteX107" fmla="*/ 3247106 w 5301390"/>
                <a:gd name="connsiteY107" fmla="*/ 70337 h 204661"/>
                <a:gd name="connsiteX108" fmla="*/ 3322855 w 5301390"/>
                <a:gd name="connsiteY108" fmla="*/ 54105 h 204661"/>
                <a:gd name="connsiteX109" fmla="*/ 3333677 w 5301390"/>
                <a:gd name="connsiteY109" fmla="*/ 43284 h 204661"/>
                <a:gd name="connsiteX110" fmla="*/ 3366141 w 5301390"/>
                <a:gd name="connsiteY110" fmla="*/ 48695 h 204661"/>
                <a:gd name="connsiteX111" fmla="*/ 3382373 w 5301390"/>
                <a:gd name="connsiteY111" fmla="*/ 54105 h 204661"/>
                <a:gd name="connsiteX112" fmla="*/ 3452711 w 5301390"/>
                <a:gd name="connsiteY112" fmla="*/ 48695 h 204661"/>
                <a:gd name="connsiteX113" fmla="*/ 3506818 w 5301390"/>
                <a:gd name="connsiteY113" fmla="*/ 37873 h 204661"/>
                <a:gd name="connsiteX114" fmla="*/ 3523049 w 5301390"/>
                <a:gd name="connsiteY114" fmla="*/ 64927 h 204661"/>
                <a:gd name="connsiteX115" fmla="*/ 3539281 w 5301390"/>
                <a:gd name="connsiteY115" fmla="*/ 59516 h 204661"/>
                <a:gd name="connsiteX116" fmla="*/ 3566335 w 5301390"/>
                <a:gd name="connsiteY116" fmla="*/ 54105 h 204661"/>
                <a:gd name="connsiteX117" fmla="*/ 3658316 w 5301390"/>
                <a:gd name="connsiteY117" fmla="*/ 43284 h 204661"/>
                <a:gd name="connsiteX118" fmla="*/ 3685369 w 5301390"/>
                <a:gd name="connsiteY118" fmla="*/ 48695 h 204661"/>
                <a:gd name="connsiteX119" fmla="*/ 3744886 w 5301390"/>
                <a:gd name="connsiteY119" fmla="*/ 43284 h 204661"/>
                <a:gd name="connsiteX120" fmla="*/ 3761118 w 5301390"/>
                <a:gd name="connsiteY120" fmla="*/ 48695 h 204661"/>
                <a:gd name="connsiteX121" fmla="*/ 3777350 w 5301390"/>
                <a:gd name="connsiteY121" fmla="*/ 59516 h 204661"/>
                <a:gd name="connsiteX122" fmla="*/ 3815225 w 5301390"/>
                <a:gd name="connsiteY122" fmla="*/ 54105 h 204661"/>
                <a:gd name="connsiteX123" fmla="*/ 3880152 w 5301390"/>
                <a:gd name="connsiteY123" fmla="*/ 37873 h 204661"/>
                <a:gd name="connsiteX124" fmla="*/ 3945080 w 5301390"/>
                <a:gd name="connsiteY124" fmla="*/ 43284 h 204661"/>
                <a:gd name="connsiteX125" fmla="*/ 3966723 w 5301390"/>
                <a:gd name="connsiteY125" fmla="*/ 21641 h 204661"/>
                <a:gd name="connsiteX126" fmla="*/ 3999187 w 5301390"/>
                <a:gd name="connsiteY126" fmla="*/ 37873 h 204661"/>
                <a:gd name="connsiteX127" fmla="*/ 4010008 w 5301390"/>
                <a:gd name="connsiteY127" fmla="*/ 48695 h 204661"/>
                <a:gd name="connsiteX128" fmla="*/ 4026240 w 5301390"/>
                <a:gd name="connsiteY128" fmla="*/ 54105 h 204661"/>
                <a:gd name="connsiteX129" fmla="*/ 4069525 w 5301390"/>
                <a:gd name="connsiteY129" fmla="*/ 48695 h 204661"/>
                <a:gd name="connsiteX130" fmla="*/ 4080347 w 5301390"/>
                <a:gd name="connsiteY130" fmla="*/ 37873 h 204661"/>
                <a:gd name="connsiteX131" fmla="*/ 4096578 w 5301390"/>
                <a:gd name="connsiteY131" fmla="*/ 32463 h 204661"/>
                <a:gd name="connsiteX132" fmla="*/ 4118221 w 5301390"/>
                <a:gd name="connsiteY132" fmla="*/ 37873 h 204661"/>
                <a:gd name="connsiteX133" fmla="*/ 4150685 w 5301390"/>
                <a:gd name="connsiteY133" fmla="*/ 59516 h 204661"/>
                <a:gd name="connsiteX134" fmla="*/ 4193970 w 5301390"/>
                <a:gd name="connsiteY134" fmla="*/ 54105 h 204661"/>
                <a:gd name="connsiteX135" fmla="*/ 4226434 w 5301390"/>
                <a:gd name="connsiteY135" fmla="*/ 32463 h 204661"/>
                <a:gd name="connsiteX136" fmla="*/ 4242666 w 5301390"/>
                <a:gd name="connsiteY136" fmla="*/ 37873 h 204661"/>
                <a:gd name="connsiteX137" fmla="*/ 4258898 w 5301390"/>
                <a:gd name="connsiteY137" fmla="*/ 64927 h 204661"/>
                <a:gd name="connsiteX138" fmla="*/ 4313004 w 5301390"/>
                <a:gd name="connsiteY138" fmla="*/ 54105 h 204661"/>
                <a:gd name="connsiteX139" fmla="*/ 4323826 w 5301390"/>
                <a:gd name="connsiteY139" fmla="*/ 43284 h 204661"/>
                <a:gd name="connsiteX140" fmla="*/ 4340058 w 5301390"/>
                <a:gd name="connsiteY140" fmla="*/ 32463 h 204661"/>
                <a:gd name="connsiteX141" fmla="*/ 4350879 w 5301390"/>
                <a:gd name="connsiteY141" fmla="*/ 21641 h 204661"/>
                <a:gd name="connsiteX142" fmla="*/ 4367111 w 5301390"/>
                <a:gd name="connsiteY142" fmla="*/ 16231 h 204661"/>
                <a:gd name="connsiteX143" fmla="*/ 4388754 w 5301390"/>
                <a:gd name="connsiteY143" fmla="*/ 21641 h 204661"/>
                <a:gd name="connsiteX144" fmla="*/ 4399575 w 5301390"/>
                <a:gd name="connsiteY144" fmla="*/ 37873 h 204661"/>
                <a:gd name="connsiteX145" fmla="*/ 4453681 w 5301390"/>
                <a:gd name="connsiteY145" fmla="*/ 32463 h 204661"/>
                <a:gd name="connsiteX146" fmla="*/ 4464503 w 5301390"/>
                <a:gd name="connsiteY146" fmla="*/ 21641 h 204661"/>
                <a:gd name="connsiteX147" fmla="*/ 4496967 w 5301390"/>
                <a:gd name="connsiteY147" fmla="*/ 10820 h 204661"/>
                <a:gd name="connsiteX148" fmla="*/ 4502377 w 5301390"/>
                <a:gd name="connsiteY148" fmla="*/ 27052 h 204661"/>
                <a:gd name="connsiteX149" fmla="*/ 4507788 w 5301390"/>
                <a:gd name="connsiteY149" fmla="*/ 48695 h 204661"/>
                <a:gd name="connsiteX150" fmla="*/ 4524020 w 5301390"/>
                <a:gd name="connsiteY150" fmla="*/ 59516 h 204661"/>
                <a:gd name="connsiteX151" fmla="*/ 4588948 w 5301390"/>
                <a:gd name="connsiteY151" fmla="*/ 43284 h 204661"/>
                <a:gd name="connsiteX152" fmla="*/ 4621412 w 5301390"/>
                <a:gd name="connsiteY152" fmla="*/ 5410 h 204661"/>
                <a:gd name="connsiteX153" fmla="*/ 4648465 w 5301390"/>
                <a:gd name="connsiteY153" fmla="*/ 32463 h 204661"/>
                <a:gd name="connsiteX154" fmla="*/ 4680929 w 5301390"/>
                <a:gd name="connsiteY154" fmla="*/ 27052 h 204661"/>
                <a:gd name="connsiteX155" fmla="*/ 4697161 w 5301390"/>
                <a:gd name="connsiteY155" fmla="*/ 16231 h 204661"/>
                <a:gd name="connsiteX156" fmla="*/ 4729625 w 5301390"/>
                <a:gd name="connsiteY156" fmla="*/ 5410 h 204661"/>
                <a:gd name="connsiteX157" fmla="*/ 4745857 w 5301390"/>
                <a:gd name="connsiteY157" fmla="*/ 16231 h 204661"/>
                <a:gd name="connsiteX158" fmla="*/ 4762089 w 5301390"/>
                <a:gd name="connsiteY158" fmla="*/ 32463 h 204661"/>
                <a:gd name="connsiteX159" fmla="*/ 4778320 w 5301390"/>
                <a:gd name="connsiteY159" fmla="*/ 37873 h 204661"/>
                <a:gd name="connsiteX160" fmla="*/ 4810784 w 5301390"/>
                <a:gd name="connsiteY160" fmla="*/ 27052 h 204661"/>
                <a:gd name="connsiteX161" fmla="*/ 4821606 w 5301390"/>
                <a:gd name="connsiteY161" fmla="*/ 16231 h 204661"/>
                <a:gd name="connsiteX162" fmla="*/ 4837838 w 5301390"/>
                <a:gd name="connsiteY162" fmla="*/ 10820 h 204661"/>
                <a:gd name="connsiteX163" fmla="*/ 4935229 w 5301390"/>
                <a:gd name="connsiteY163" fmla="*/ 27052 h 204661"/>
                <a:gd name="connsiteX164" fmla="*/ 4940640 w 5301390"/>
                <a:gd name="connsiteY164" fmla="*/ 43284 h 204661"/>
                <a:gd name="connsiteX165" fmla="*/ 4956872 w 5301390"/>
                <a:gd name="connsiteY165" fmla="*/ 54105 h 204661"/>
                <a:gd name="connsiteX166" fmla="*/ 4983925 w 5301390"/>
                <a:gd name="connsiteY166" fmla="*/ 70337 h 204661"/>
                <a:gd name="connsiteX167" fmla="*/ 5005568 w 5301390"/>
                <a:gd name="connsiteY167" fmla="*/ 64927 h 204661"/>
                <a:gd name="connsiteX168" fmla="*/ 5016389 w 5301390"/>
                <a:gd name="connsiteY168" fmla="*/ 32463 h 204661"/>
                <a:gd name="connsiteX169" fmla="*/ 5054264 w 5301390"/>
                <a:gd name="connsiteY169" fmla="*/ 48695 h 204661"/>
                <a:gd name="connsiteX170" fmla="*/ 5086728 w 5301390"/>
                <a:gd name="connsiteY170" fmla="*/ 59516 h 204661"/>
                <a:gd name="connsiteX171" fmla="*/ 5135423 w 5301390"/>
                <a:gd name="connsiteY171" fmla="*/ 64927 h 204661"/>
                <a:gd name="connsiteX172" fmla="*/ 5162477 w 5301390"/>
                <a:gd name="connsiteY172" fmla="*/ 81159 h 204661"/>
                <a:gd name="connsiteX173" fmla="*/ 5167887 w 5301390"/>
                <a:gd name="connsiteY173" fmla="*/ 64927 h 204661"/>
                <a:gd name="connsiteX174" fmla="*/ 5205762 w 5301390"/>
                <a:gd name="connsiteY174" fmla="*/ 75748 h 204661"/>
                <a:gd name="connsiteX175" fmla="*/ 5216583 w 5301390"/>
                <a:gd name="connsiteY175" fmla="*/ 91980 h 204661"/>
                <a:gd name="connsiteX176" fmla="*/ 5227404 w 5301390"/>
                <a:gd name="connsiteY176" fmla="*/ 59516 h 204661"/>
                <a:gd name="connsiteX177" fmla="*/ 5232815 w 5301390"/>
                <a:gd name="connsiteY177" fmla="*/ 43284 h 204661"/>
                <a:gd name="connsiteX178" fmla="*/ 5249047 w 5301390"/>
                <a:gd name="connsiteY178" fmla="*/ 48695 h 204661"/>
                <a:gd name="connsiteX179" fmla="*/ 5265279 w 5301390"/>
                <a:gd name="connsiteY179" fmla="*/ 81159 h 204661"/>
                <a:gd name="connsiteX180" fmla="*/ 5276100 w 5301390"/>
                <a:gd name="connsiteY180" fmla="*/ 97391 h 204661"/>
                <a:gd name="connsiteX181" fmla="*/ 5281511 w 5301390"/>
                <a:gd name="connsiteY181" fmla="*/ 113623 h 204661"/>
                <a:gd name="connsiteX182" fmla="*/ 5292332 w 5301390"/>
                <a:gd name="connsiteY182" fmla="*/ 129854 h 204661"/>
                <a:gd name="connsiteX183" fmla="*/ 5135079 w 5301390"/>
                <a:gd name="connsiteY183" fmla="*/ 187629 h 204661"/>
                <a:gd name="connsiteX184" fmla="*/ 4808176 w 5301390"/>
                <a:gd name="connsiteY184" fmla="*/ 178550 h 204661"/>
                <a:gd name="connsiteX185" fmla="*/ 9637 w 5301390"/>
                <a:gd name="connsiteY185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135079 w 5411007"/>
                <a:gd name="connsiteY183" fmla="*/ 187629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295657 w 5411007"/>
                <a:gd name="connsiteY183" fmla="*/ 160866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377401"/>
                <a:gd name="connsiteY0" fmla="*/ 204653 h 204661"/>
                <a:gd name="connsiteX1" fmla="*/ 1006 w 5377401"/>
                <a:gd name="connsiteY1" fmla="*/ 103502 h 204661"/>
                <a:gd name="connsiteX2" fmla="*/ 6416 w 5377401"/>
                <a:gd name="connsiteY2" fmla="*/ 11441 h 204661"/>
                <a:gd name="connsiteX3" fmla="*/ 56432 w 5377401"/>
                <a:gd name="connsiteY3" fmla="*/ 18791 h 204661"/>
                <a:gd name="connsiteX4" fmla="*/ 92697 w 5377401"/>
                <a:gd name="connsiteY4" fmla="*/ 43284 h 204661"/>
                <a:gd name="connsiteX5" fmla="*/ 119750 w 5377401"/>
                <a:gd name="connsiteY5" fmla="*/ 75748 h 204661"/>
                <a:gd name="connsiteX6" fmla="*/ 135982 w 5377401"/>
                <a:gd name="connsiteY6" fmla="*/ 70337 h 204661"/>
                <a:gd name="connsiteX7" fmla="*/ 163035 w 5377401"/>
                <a:gd name="connsiteY7" fmla="*/ 54105 h 204661"/>
                <a:gd name="connsiteX8" fmla="*/ 195499 w 5377401"/>
                <a:gd name="connsiteY8" fmla="*/ 70337 h 204661"/>
                <a:gd name="connsiteX9" fmla="*/ 217142 w 5377401"/>
                <a:gd name="connsiteY9" fmla="*/ 64927 h 204661"/>
                <a:gd name="connsiteX10" fmla="*/ 249606 w 5377401"/>
                <a:gd name="connsiteY10" fmla="*/ 48695 h 204661"/>
                <a:gd name="connsiteX11" fmla="*/ 303712 w 5377401"/>
                <a:gd name="connsiteY11" fmla="*/ 64927 h 204661"/>
                <a:gd name="connsiteX12" fmla="*/ 319944 w 5377401"/>
                <a:gd name="connsiteY12" fmla="*/ 70337 h 204661"/>
                <a:gd name="connsiteX13" fmla="*/ 336176 w 5377401"/>
                <a:gd name="connsiteY13" fmla="*/ 81159 h 204661"/>
                <a:gd name="connsiteX14" fmla="*/ 395693 w 5377401"/>
                <a:gd name="connsiteY14" fmla="*/ 81159 h 204661"/>
                <a:gd name="connsiteX15" fmla="*/ 449800 w 5377401"/>
                <a:gd name="connsiteY15" fmla="*/ 81159 h 204661"/>
                <a:gd name="connsiteX16" fmla="*/ 503906 w 5377401"/>
                <a:gd name="connsiteY16" fmla="*/ 70337 h 204661"/>
                <a:gd name="connsiteX17" fmla="*/ 514728 w 5377401"/>
                <a:gd name="connsiteY17" fmla="*/ 59516 h 204661"/>
                <a:gd name="connsiteX18" fmla="*/ 530960 w 5377401"/>
                <a:gd name="connsiteY18" fmla="*/ 64927 h 204661"/>
                <a:gd name="connsiteX19" fmla="*/ 558013 w 5377401"/>
                <a:gd name="connsiteY19" fmla="*/ 70337 h 204661"/>
                <a:gd name="connsiteX20" fmla="*/ 585066 w 5377401"/>
                <a:gd name="connsiteY20" fmla="*/ 64927 h 204661"/>
                <a:gd name="connsiteX21" fmla="*/ 601298 w 5377401"/>
                <a:gd name="connsiteY21" fmla="*/ 59516 h 204661"/>
                <a:gd name="connsiteX22" fmla="*/ 617530 w 5377401"/>
                <a:gd name="connsiteY22" fmla="*/ 70337 h 204661"/>
                <a:gd name="connsiteX23" fmla="*/ 628351 w 5377401"/>
                <a:gd name="connsiteY23" fmla="*/ 86569 h 204661"/>
                <a:gd name="connsiteX24" fmla="*/ 682458 w 5377401"/>
                <a:gd name="connsiteY24" fmla="*/ 86569 h 204661"/>
                <a:gd name="connsiteX25" fmla="*/ 698690 w 5377401"/>
                <a:gd name="connsiteY25" fmla="*/ 75748 h 204661"/>
                <a:gd name="connsiteX26" fmla="*/ 731154 w 5377401"/>
                <a:gd name="connsiteY26" fmla="*/ 86569 h 204661"/>
                <a:gd name="connsiteX27" fmla="*/ 741975 w 5377401"/>
                <a:gd name="connsiteY27" fmla="*/ 97391 h 204661"/>
                <a:gd name="connsiteX28" fmla="*/ 779849 w 5377401"/>
                <a:gd name="connsiteY28" fmla="*/ 97391 h 204661"/>
                <a:gd name="connsiteX29" fmla="*/ 796081 w 5377401"/>
                <a:gd name="connsiteY29" fmla="*/ 86569 h 204661"/>
                <a:gd name="connsiteX30" fmla="*/ 812313 w 5377401"/>
                <a:gd name="connsiteY30" fmla="*/ 64927 h 204661"/>
                <a:gd name="connsiteX31" fmla="*/ 828545 w 5377401"/>
                <a:gd name="connsiteY31" fmla="*/ 59516 h 204661"/>
                <a:gd name="connsiteX32" fmla="*/ 844777 w 5377401"/>
                <a:gd name="connsiteY32" fmla="*/ 70337 h 204661"/>
                <a:gd name="connsiteX33" fmla="*/ 877241 w 5377401"/>
                <a:gd name="connsiteY33" fmla="*/ 81159 h 204661"/>
                <a:gd name="connsiteX34" fmla="*/ 920526 w 5377401"/>
                <a:gd name="connsiteY34" fmla="*/ 75748 h 204661"/>
                <a:gd name="connsiteX35" fmla="*/ 936758 w 5377401"/>
                <a:gd name="connsiteY35" fmla="*/ 70337 h 204661"/>
                <a:gd name="connsiteX36" fmla="*/ 925937 w 5377401"/>
                <a:gd name="connsiteY36" fmla="*/ 54105 h 204661"/>
                <a:gd name="connsiteX37" fmla="*/ 952990 w 5377401"/>
                <a:gd name="connsiteY37" fmla="*/ 59516 h 204661"/>
                <a:gd name="connsiteX38" fmla="*/ 1034150 w 5377401"/>
                <a:gd name="connsiteY38" fmla="*/ 64927 h 204661"/>
                <a:gd name="connsiteX39" fmla="*/ 1093667 w 5377401"/>
                <a:gd name="connsiteY39" fmla="*/ 81159 h 204661"/>
                <a:gd name="connsiteX40" fmla="*/ 1104489 w 5377401"/>
                <a:gd name="connsiteY40" fmla="*/ 70337 h 204661"/>
                <a:gd name="connsiteX41" fmla="*/ 1120720 w 5377401"/>
                <a:gd name="connsiteY41" fmla="*/ 75748 h 204661"/>
                <a:gd name="connsiteX42" fmla="*/ 1142363 w 5377401"/>
                <a:gd name="connsiteY42" fmla="*/ 81159 h 204661"/>
                <a:gd name="connsiteX43" fmla="*/ 1201880 w 5377401"/>
                <a:gd name="connsiteY43" fmla="*/ 75748 h 204661"/>
                <a:gd name="connsiteX44" fmla="*/ 1218112 w 5377401"/>
                <a:gd name="connsiteY44" fmla="*/ 70337 h 204661"/>
                <a:gd name="connsiteX45" fmla="*/ 1250576 w 5377401"/>
                <a:gd name="connsiteY45" fmla="*/ 86569 h 204661"/>
                <a:gd name="connsiteX46" fmla="*/ 1293861 w 5377401"/>
                <a:gd name="connsiteY46" fmla="*/ 81159 h 204661"/>
                <a:gd name="connsiteX47" fmla="*/ 1310093 w 5377401"/>
                <a:gd name="connsiteY47" fmla="*/ 75748 h 204661"/>
                <a:gd name="connsiteX48" fmla="*/ 1331736 w 5377401"/>
                <a:gd name="connsiteY48" fmla="*/ 54105 h 204661"/>
                <a:gd name="connsiteX49" fmla="*/ 1369610 w 5377401"/>
                <a:gd name="connsiteY49" fmla="*/ 54105 h 204661"/>
                <a:gd name="connsiteX50" fmla="*/ 1391253 w 5377401"/>
                <a:gd name="connsiteY50" fmla="*/ 32463 h 204661"/>
                <a:gd name="connsiteX51" fmla="*/ 1461591 w 5377401"/>
                <a:gd name="connsiteY51" fmla="*/ 21641 h 204661"/>
                <a:gd name="connsiteX52" fmla="*/ 1483234 w 5377401"/>
                <a:gd name="connsiteY52" fmla="*/ 16231 h 204661"/>
                <a:gd name="connsiteX53" fmla="*/ 1504877 w 5377401"/>
                <a:gd name="connsiteY53" fmla="*/ 37873 h 204661"/>
                <a:gd name="connsiteX54" fmla="*/ 1510287 w 5377401"/>
                <a:gd name="connsiteY54" fmla="*/ 59516 h 204661"/>
                <a:gd name="connsiteX55" fmla="*/ 1580626 w 5377401"/>
                <a:gd name="connsiteY55" fmla="*/ 64927 h 204661"/>
                <a:gd name="connsiteX56" fmla="*/ 1613090 w 5377401"/>
                <a:gd name="connsiteY56" fmla="*/ 75748 h 204661"/>
                <a:gd name="connsiteX57" fmla="*/ 1629322 w 5377401"/>
                <a:gd name="connsiteY57" fmla="*/ 86569 h 204661"/>
                <a:gd name="connsiteX58" fmla="*/ 1650964 w 5377401"/>
                <a:gd name="connsiteY58" fmla="*/ 91980 h 204661"/>
                <a:gd name="connsiteX59" fmla="*/ 1699660 w 5377401"/>
                <a:gd name="connsiteY59" fmla="*/ 86569 h 204661"/>
                <a:gd name="connsiteX60" fmla="*/ 1710481 w 5377401"/>
                <a:gd name="connsiteY60" fmla="*/ 70337 h 204661"/>
                <a:gd name="connsiteX61" fmla="*/ 1721303 w 5377401"/>
                <a:gd name="connsiteY61" fmla="*/ 59516 h 204661"/>
                <a:gd name="connsiteX62" fmla="*/ 1737535 w 5377401"/>
                <a:gd name="connsiteY62" fmla="*/ 64927 h 204661"/>
                <a:gd name="connsiteX63" fmla="*/ 1748356 w 5377401"/>
                <a:gd name="connsiteY63" fmla="*/ 81159 h 204661"/>
                <a:gd name="connsiteX64" fmla="*/ 1780820 w 5377401"/>
                <a:gd name="connsiteY64" fmla="*/ 91980 h 204661"/>
                <a:gd name="connsiteX65" fmla="*/ 1813284 w 5377401"/>
                <a:gd name="connsiteY65" fmla="*/ 86569 h 204661"/>
                <a:gd name="connsiteX66" fmla="*/ 1829516 w 5377401"/>
                <a:gd name="connsiteY66" fmla="*/ 81159 h 204661"/>
                <a:gd name="connsiteX67" fmla="*/ 1916086 w 5377401"/>
                <a:gd name="connsiteY67" fmla="*/ 75748 h 204661"/>
                <a:gd name="connsiteX68" fmla="*/ 1953961 w 5377401"/>
                <a:gd name="connsiteY68" fmla="*/ 86569 h 204661"/>
                <a:gd name="connsiteX69" fmla="*/ 2018889 w 5377401"/>
                <a:gd name="connsiteY69" fmla="*/ 81159 h 204661"/>
                <a:gd name="connsiteX70" fmla="*/ 2045942 w 5377401"/>
                <a:gd name="connsiteY70" fmla="*/ 64927 h 204661"/>
                <a:gd name="connsiteX71" fmla="*/ 2067584 w 5377401"/>
                <a:gd name="connsiteY71" fmla="*/ 37873 h 204661"/>
                <a:gd name="connsiteX72" fmla="*/ 2078406 w 5377401"/>
                <a:gd name="connsiteY72" fmla="*/ 27052 h 204661"/>
                <a:gd name="connsiteX73" fmla="*/ 2089227 w 5377401"/>
                <a:gd name="connsiteY73" fmla="*/ 43284 h 204661"/>
                <a:gd name="connsiteX74" fmla="*/ 2121691 w 5377401"/>
                <a:gd name="connsiteY74" fmla="*/ 59516 h 204661"/>
                <a:gd name="connsiteX75" fmla="*/ 2170387 w 5377401"/>
                <a:gd name="connsiteY75" fmla="*/ 54105 h 204661"/>
                <a:gd name="connsiteX76" fmla="*/ 2186619 w 5377401"/>
                <a:gd name="connsiteY76" fmla="*/ 48695 h 204661"/>
                <a:gd name="connsiteX77" fmla="*/ 2273189 w 5377401"/>
                <a:gd name="connsiteY77" fmla="*/ 59516 h 204661"/>
                <a:gd name="connsiteX78" fmla="*/ 2321885 w 5377401"/>
                <a:gd name="connsiteY78" fmla="*/ 54105 h 204661"/>
                <a:gd name="connsiteX79" fmla="*/ 2365170 w 5377401"/>
                <a:gd name="connsiteY79" fmla="*/ 48695 h 204661"/>
                <a:gd name="connsiteX80" fmla="*/ 2408455 w 5377401"/>
                <a:gd name="connsiteY80" fmla="*/ 43284 h 204661"/>
                <a:gd name="connsiteX81" fmla="*/ 2424687 w 5377401"/>
                <a:gd name="connsiteY81" fmla="*/ 54105 h 204661"/>
                <a:gd name="connsiteX82" fmla="*/ 2440919 w 5377401"/>
                <a:gd name="connsiteY82" fmla="*/ 59516 h 204661"/>
                <a:gd name="connsiteX83" fmla="*/ 2527490 w 5377401"/>
                <a:gd name="connsiteY83" fmla="*/ 54105 h 204661"/>
                <a:gd name="connsiteX84" fmla="*/ 2543722 w 5377401"/>
                <a:gd name="connsiteY84" fmla="*/ 43284 h 204661"/>
                <a:gd name="connsiteX85" fmla="*/ 2576186 w 5377401"/>
                <a:gd name="connsiteY85" fmla="*/ 21641 h 204661"/>
                <a:gd name="connsiteX86" fmla="*/ 2619471 w 5377401"/>
                <a:gd name="connsiteY86" fmla="*/ 54105 h 204661"/>
                <a:gd name="connsiteX87" fmla="*/ 2641113 w 5377401"/>
                <a:gd name="connsiteY87" fmla="*/ 59516 h 204661"/>
                <a:gd name="connsiteX88" fmla="*/ 2651935 w 5377401"/>
                <a:gd name="connsiteY88" fmla="*/ 70337 h 204661"/>
                <a:gd name="connsiteX89" fmla="*/ 2716862 w 5377401"/>
                <a:gd name="connsiteY89" fmla="*/ 54105 h 204661"/>
                <a:gd name="connsiteX90" fmla="*/ 2727684 w 5377401"/>
                <a:gd name="connsiteY90" fmla="*/ 43284 h 204661"/>
                <a:gd name="connsiteX91" fmla="*/ 2781790 w 5377401"/>
                <a:gd name="connsiteY91" fmla="*/ 37873 h 204661"/>
                <a:gd name="connsiteX92" fmla="*/ 2792612 w 5377401"/>
                <a:gd name="connsiteY92" fmla="*/ 27052 h 204661"/>
                <a:gd name="connsiteX93" fmla="*/ 2798022 w 5377401"/>
                <a:gd name="connsiteY93" fmla="*/ 10820 h 204661"/>
                <a:gd name="connsiteX94" fmla="*/ 2814254 w 5377401"/>
                <a:gd name="connsiteY94" fmla="*/ 16231 h 204661"/>
                <a:gd name="connsiteX95" fmla="*/ 2862950 w 5377401"/>
                <a:gd name="connsiteY95" fmla="*/ 54105 h 204661"/>
                <a:gd name="connsiteX96" fmla="*/ 2900825 w 5377401"/>
                <a:gd name="connsiteY96" fmla="*/ 43284 h 204661"/>
                <a:gd name="connsiteX97" fmla="*/ 2922467 w 5377401"/>
                <a:gd name="connsiteY97" fmla="*/ 48695 h 204661"/>
                <a:gd name="connsiteX98" fmla="*/ 2933289 w 5377401"/>
                <a:gd name="connsiteY98" fmla="*/ 59516 h 204661"/>
                <a:gd name="connsiteX99" fmla="*/ 2987395 w 5377401"/>
                <a:gd name="connsiteY99" fmla="*/ 59516 h 204661"/>
                <a:gd name="connsiteX100" fmla="*/ 3030680 w 5377401"/>
                <a:gd name="connsiteY100" fmla="*/ 37873 h 204661"/>
                <a:gd name="connsiteX101" fmla="*/ 3063144 w 5377401"/>
                <a:gd name="connsiteY101" fmla="*/ 32463 h 204661"/>
                <a:gd name="connsiteX102" fmla="*/ 3095608 w 5377401"/>
                <a:gd name="connsiteY102" fmla="*/ 21641 h 204661"/>
                <a:gd name="connsiteX103" fmla="*/ 3111840 w 5377401"/>
                <a:gd name="connsiteY103" fmla="*/ 16231 h 204661"/>
                <a:gd name="connsiteX104" fmla="*/ 3117251 w 5377401"/>
                <a:gd name="connsiteY104" fmla="*/ 32463 h 204661"/>
                <a:gd name="connsiteX105" fmla="*/ 3198410 w 5377401"/>
                <a:gd name="connsiteY105" fmla="*/ 43284 h 204661"/>
                <a:gd name="connsiteX106" fmla="*/ 3220053 w 5377401"/>
                <a:gd name="connsiteY106" fmla="*/ 48695 h 204661"/>
                <a:gd name="connsiteX107" fmla="*/ 3247106 w 5377401"/>
                <a:gd name="connsiteY107" fmla="*/ 70337 h 204661"/>
                <a:gd name="connsiteX108" fmla="*/ 3322855 w 5377401"/>
                <a:gd name="connsiteY108" fmla="*/ 54105 h 204661"/>
                <a:gd name="connsiteX109" fmla="*/ 3333677 w 5377401"/>
                <a:gd name="connsiteY109" fmla="*/ 43284 h 204661"/>
                <a:gd name="connsiteX110" fmla="*/ 3366141 w 5377401"/>
                <a:gd name="connsiteY110" fmla="*/ 48695 h 204661"/>
                <a:gd name="connsiteX111" fmla="*/ 3382373 w 5377401"/>
                <a:gd name="connsiteY111" fmla="*/ 54105 h 204661"/>
                <a:gd name="connsiteX112" fmla="*/ 3452711 w 5377401"/>
                <a:gd name="connsiteY112" fmla="*/ 48695 h 204661"/>
                <a:gd name="connsiteX113" fmla="*/ 3506818 w 5377401"/>
                <a:gd name="connsiteY113" fmla="*/ 37873 h 204661"/>
                <a:gd name="connsiteX114" fmla="*/ 3523049 w 5377401"/>
                <a:gd name="connsiteY114" fmla="*/ 64927 h 204661"/>
                <a:gd name="connsiteX115" fmla="*/ 3539281 w 5377401"/>
                <a:gd name="connsiteY115" fmla="*/ 59516 h 204661"/>
                <a:gd name="connsiteX116" fmla="*/ 3566335 w 5377401"/>
                <a:gd name="connsiteY116" fmla="*/ 54105 h 204661"/>
                <a:gd name="connsiteX117" fmla="*/ 3658316 w 5377401"/>
                <a:gd name="connsiteY117" fmla="*/ 43284 h 204661"/>
                <a:gd name="connsiteX118" fmla="*/ 3685369 w 5377401"/>
                <a:gd name="connsiteY118" fmla="*/ 48695 h 204661"/>
                <a:gd name="connsiteX119" fmla="*/ 3744886 w 5377401"/>
                <a:gd name="connsiteY119" fmla="*/ 43284 h 204661"/>
                <a:gd name="connsiteX120" fmla="*/ 3761118 w 5377401"/>
                <a:gd name="connsiteY120" fmla="*/ 48695 h 204661"/>
                <a:gd name="connsiteX121" fmla="*/ 3777350 w 5377401"/>
                <a:gd name="connsiteY121" fmla="*/ 59516 h 204661"/>
                <a:gd name="connsiteX122" fmla="*/ 3815225 w 5377401"/>
                <a:gd name="connsiteY122" fmla="*/ 54105 h 204661"/>
                <a:gd name="connsiteX123" fmla="*/ 3880152 w 5377401"/>
                <a:gd name="connsiteY123" fmla="*/ 37873 h 204661"/>
                <a:gd name="connsiteX124" fmla="*/ 3945080 w 5377401"/>
                <a:gd name="connsiteY124" fmla="*/ 43284 h 204661"/>
                <a:gd name="connsiteX125" fmla="*/ 3966723 w 5377401"/>
                <a:gd name="connsiteY125" fmla="*/ 21641 h 204661"/>
                <a:gd name="connsiteX126" fmla="*/ 3999187 w 5377401"/>
                <a:gd name="connsiteY126" fmla="*/ 37873 h 204661"/>
                <a:gd name="connsiteX127" fmla="*/ 4010008 w 5377401"/>
                <a:gd name="connsiteY127" fmla="*/ 48695 h 204661"/>
                <a:gd name="connsiteX128" fmla="*/ 4026240 w 5377401"/>
                <a:gd name="connsiteY128" fmla="*/ 54105 h 204661"/>
                <a:gd name="connsiteX129" fmla="*/ 4069525 w 5377401"/>
                <a:gd name="connsiteY129" fmla="*/ 48695 h 204661"/>
                <a:gd name="connsiteX130" fmla="*/ 4080347 w 5377401"/>
                <a:gd name="connsiteY130" fmla="*/ 37873 h 204661"/>
                <a:gd name="connsiteX131" fmla="*/ 4096578 w 5377401"/>
                <a:gd name="connsiteY131" fmla="*/ 32463 h 204661"/>
                <a:gd name="connsiteX132" fmla="*/ 4118221 w 5377401"/>
                <a:gd name="connsiteY132" fmla="*/ 37873 h 204661"/>
                <a:gd name="connsiteX133" fmla="*/ 4150685 w 5377401"/>
                <a:gd name="connsiteY133" fmla="*/ 59516 h 204661"/>
                <a:gd name="connsiteX134" fmla="*/ 4193970 w 5377401"/>
                <a:gd name="connsiteY134" fmla="*/ 54105 h 204661"/>
                <a:gd name="connsiteX135" fmla="*/ 4226434 w 5377401"/>
                <a:gd name="connsiteY135" fmla="*/ 32463 h 204661"/>
                <a:gd name="connsiteX136" fmla="*/ 4242666 w 5377401"/>
                <a:gd name="connsiteY136" fmla="*/ 37873 h 204661"/>
                <a:gd name="connsiteX137" fmla="*/ 4258898 w 5377401"/>
                <a:gd name="connsiteY137" fmla="*/ 64927 h 204661"/>
                <a:gd name="connsiteX138" fmla="*/ 4313004 w 5377401"/>
                <a:gd name="connsiteY138" fmla="*/ 54105 h 204661"/>
                <a:gd name="connsiteX139" fmla="*/ 4323826 w 5377401"/>
                <a:gd name="connsiteY139" fmla="*/ 43284 h 204661"/>
                <a:gd name="connsiteX140" fmla="*/ 4340058 w 5377401"/>
                <a:gd name="connsiteY140" fmla="*/ 32463 h 204661"/>
                <a:gd name="connsiteX141" fmla="*/ 4350879 w 5377401"/>
                <a:gd name="connsiteY141" fmla="*/ 21641 h 204661"/>
                <a:gd name="connsiteX142" fmla="*/ 4367111 w 5377401"/>
                <a:gd name="connsiteY142" fmla="*/ 16231 h 204661"/>
                <a:gd name="connsiteX143" fmla="*/ 4388754 w 5377401"/>
                <a:gd name="connsiteY143" fmla="*/ 21641 h 204661"/>
                <a:gd name="connsiteX144" fmla="*/ 4399575 w 5377401"/>
                <a:gd name="connsiteY144" fmla="*/ 37873 h 204661"/>
                <a:gd name="connsiteX145" fmla="*/ 4453681 w 5377401"/>
                <a:gd name="connsiteY145" fmla="*/ 32463 h 204661"/>
                <a:gd name="connsiteX146" fmla="*/ 4464503 w 5377401"/>
                <a:gd name="connsiteY146" fmla="*/ 21641 h 204661"/>
                <a:gd name="connsiteX147" fmla="*/ 4496967 w 5377401"/>
                <a:gd name="connsiteY147" fmla="*/ 10820 h 204661"/>
                <a:gd name="connsiteX148" fmla="*/ 4502377 w 5377401"/>
                <a:gd name="connsiteY148" fmla="*/ 27052 h 204661"/>
                <a:gd name="connsiteX149" fmla="*/ 4507788 w 5377401"/>
                <a:gd name="connsiteY149" fmla="*/ 48695 h 204661"/>
                <a:gd name="connsiteX150" fmla="*/ 4524020 w 5377401"/>
                <a:gd name="connsiteY150" fmla="*/ 59516 h 204661"/>
                <a:gd name="connsiteX151" fmla="*/ 4588948 w 5377401"/>
                <a:gd name="connsiteY151" fmla="*/ 43284 h 204661"/>
                <a:gd name="connsiteX152" fmla="*/ 4621412 w 5377401"/>
                <a:gd name="connsiteY152" fmla="*/ 5410 h 204661"/>
                <a:gd name="connsiteX153" fmla="*/ 4648465 w 5377401"/>
                <a:gd name="connsiteY153" fmla="*/ 32463 h 204661"/>
                <a:gd name="connsiteX154" fmla="*/ 4680929 w 5377401"/>
                <a:gd name="connsiteY154" fmla="*/ 27052 h 204661"/>
                <a:gd name="connsiteX155" fmla="*/ 4697161 w 5377401"/>
                <a:gd name="connsiteY155" fmla="*/ 16231 h 204661"/>
                <a:gd name="connsiteX156" fmla="*/ 4729625 w 5377401"/>
                <a:gd name="connsiteY156" fmla="*/ 5410 h 204661"/>
                <a:gd name="connsiteX157" fmla="*/ 4745857 w 5377401"/>
                <a:gd name="connsiteY157" fmla="*/ 16231 h 204661"/>
                <a:gd name="connsiteX158" fmla="*/ 4762089 w 5377401"/>
                <a:gd name="connsiteY158" fmla="*/ 32463 h 204661"/>
                <a:gd name="connsiteX159" fmla="*/ 4778320 w 5377401"/>
                <a:gd name="connsiteY159" fmla="*/ 37873 h 204661"/>
                <a:gd name="connsiteX160" fmla="*/ 4810784 w 5377401"/>
                <a:gd name="connsiteY160" fmla="*/ 27052 h 204661"/>
                <a:gd name="connsiteX161" fmla="*/ 4821606 w 5377401"/>
                <a:gd name="connsiteY161" fmla="*/ 16231 h 204661"/>
                <a:gd name="connsiteX162" fmla="*/ 4837838 w 5377401"/>
                <a:gd name="connsiteY162" fmla="*/ 10820 h 204661"/>
                <a:gd name="connsiteX163" fmla="*/ 4935229 w 5377401"/>
                <a:gd name="connsiteY163" fmla="*/ 27052 h 204661"/>
                <a:gd name="connsiteX164" fmla="*/ 4940640 w 5377401"/>
                <a:gd name="connsiteY164" fmla="*/ 43284 h 204661"/>
                <a:gd name="connsiteX165" fmla="*/ 4956872 w 5377401"/>
                <a:gd name="connsiteY165" fmla="*/ 54105 h 204661"/>
                <a:gd name="connsiteX166" fmla="*/ 4983925 w 5377401"/>
                <a:gd name="connsiteY166" fmla="*/ 70337 h 204661"/>
                <a:gd name="connsiteX167" fmla="*/ 5005568 w 5377401"/>
                <a:gd name="connsiteY167" fmla="*/ 64927 h 204661"/>
                <a:gd name="connsiteX168" fmla="*/ 5016389 w 5377401"/>
                <a:gd name="connsiteY168" fmla="*/ 32463 h 204661"/>
                <a:gd name="connsiteX169" fmla="*/ 5054264 w 5377401"/>
                <a:gd name="connsiteY169" fmla="*/ 48695 h 204661"/>
                <a:gd name="connsiteX170" fmla="*/ 5086728 w 5377401"/>
                <a:gd name="connsiteY170" fmla="*/ 59516 h 204661"/>
                <a:gd name="connsiteX171" fmla="*/ 5135423 w 5377401"/>
                <a:gd name="connsiteY171" fmla="*/ 64927 h 204661"/>
                <a:gd name="connsiteX172" fmla="*/ 5162477 w 5377401"/>
                <a:gd name="connsiteY172" fmla="*/ 81159 h 204661"/>
                <a:gd name="connsiteX173" fmla="*/ 5167887 w 5377401"/>
                <a:gd name="connsiteY173" fmla="*/ 64927 h 204661"/>
                <a:gd name="connsiteX174" fmla="*/ 5205762 w 5377401"/>
                <a:gd name="connsiteY174" fmla="*/ 75748 h 204661"/>
                <a:gd name="connsiteX175" fmla="*/ 5216583 w 5377401"/>
                <a:gd name="connsiteY175" fmla="*/ 91980 h 204661"/>
                <a:gd name="connsiteX176" fmla="*/ 5227404 w 5377401"/>
                <a:gd name="connsiteY176" fmla="*/ 59516 h 204661"/>
                <a:gd name="connsiteX177" fmla="*/ 5232815 w 5377401"/>
                <a:gd name="connsiteY177" fmla="*/ 43284 h 204661"/>
                <a:gd name="connsiteX178" fmla="*/ 5249047 w 5377401"/>
                <a:gd name="connsiteY178" fmla="*/ 48695 h 204661"/>
                <a:gd name="connsiteX179" fmla="*/ 5265279 w 5377401"/>
                <a:gd name="connsiteY179" fmla="*/ 81159 h 204661"/>
                <a:gd name="connsiteX180" fmla="*/ 5276100 w 5377401"/>
                <a:gd name="connsiteY180" fmla="*/ 97391 h 204661"/>
                <a:gd name="connsiteX181" fmla="*/ 5281511 w 5377401"/>
                <a:gd name="connsiteY181" fmla="*/ 113623 h 204661"/>
                <a:gd name="connsiteX182" fmla="*/ 5292332 w 5377401"/>
                <a:gd name="connsiteY182" fmla="*/ 129854 h 204661"/>
                <a:gd name="connsiteX183" fmla="*/ 5295657 w 5377401"/>
                <a:gd name="connsiteY183" fmla="*/ 160866 h 204661"/>
                <a:gd name="connsiteX184" fmla="*/ 5375538 w 5377401"/>
                <a:gd name="connsiteY184" fmla="*/ 189583 h 204661"/>
                <a:gd name="connsiteX185" fmla="*/ 5208269 w 5377401"/>
                <a:gd name="connsiteY185" fmla="*/ 180662 h 204661"/>
                <a:gd name="connsiteX186" fmla="*/ 4808176 w 5377401"/>
                <a:gd name="connsiteY186" fmla="*/ 178550 h 204661"/>
                <a:gd name="connsiteX187" fmla="*/ 9637 w 5377401"/>
                <a:gd name="connsiteY187" fmla="*/ 204653 h 204661"/>
                <a:gd name="connsiteX0" fmla="*/ 9637 w 5301568"/>
                <a:gd name="connsiteY0" fmla="*/ 204653 h 204661"/>
                <a:gd name="connsiteX1" fmla="*/ 1006 w 5301568"/>
                <a:gd name="connsiteY1" fmla="*/ 103502 h 204661"/>
                <a:gd name="connsiteX2" fmla="*/ 6416 w 5301568"/>
                <a:gd name="connsiteY2" fmla="*/ 11441 h 204661"/>
                <a:gd name="connsiteX3" fmla="*/ 56432 w 5301568"/>
                <a:gd name="connsiteY3" fmla="*/ 18791 h 204661"/>
                <a:gd name="connsiteX4" fmla="*/ 92697 w 5301568"/>
                <a:gd name="connsiteY4" fmla="*/ 43284 h 204661"/>
                <a:gd name="connsiteX5" fmla="*/ 119750 w 5301568"/>
                <a:gd name="connsiteY5" fmla="*/ 75748 h 204661"/>
                <a:gd name="connsiteX6" fmla="*/ 135982 w 5301568"/>
                <a:gd name="connsiteY6" fmla="*/ 70337 h 204661"/>
                <a:gd name="connsiteX7" fmla="*/ 163035 w 5301568"/>
                <a:gd name="connsiteY7" fmla="*/ 54105 h 204661"/>
                <a:gd name="connsiteX8" fmla="*/ 195499 w 5301568"/>
                <a:gd name="connsiteY8" fmla="*/ 70337 h 204661"/>
                <a:gd name="connsiteX9" fmla="*/ 217142 w 5301568"/>
                <a:gd name="connsiteY9" fmla="*/ 64927 h 204661"/>
                <a:gd name="connsiteX10" fmla="*/ 249606 w 5301568"/>
                <a:gd name="connsiteY10" fmla="*/ 48695 h 204661"/>
                <a:gd name="connsiteX11" fmla="*/ 303712 w 5301568"/>
                <a:gd name="connsiteY11" fmla="*/ 64927 h 204661"/>
                <a:gd name="connsiteX12" fmla="*/ 319944 w 5301568"/>
                <a:gd name="connsiteY12" fmla="*/ 70337 h 204661"/>
                <a:gd name="connsiteX13" fmla="*/ 336176 w 5301568"/>
                <a:gd name="connsiteY13" fmla="*/ 81159 h 204661"/>
                <a:gd name="connsiteX14" fmla="*/ 395693 w 5301568"/>
                <a:gd name="connsiteY14" fmla="*/ 81159 h 204661"/>
                <a:gd name="connsiteX15" fmla="*/ 449800 w 5301568"/>
                <a:gd name="connsiteY15" fmla="*/ 81159 h 204661"/>
                <a:gd name="connsiteX16" fmla="*/ 503906 w 5301568"/>
                <a:gd name="connsiteY16" fmla="*/ 70337 h 204661"/>
                <a:gd name="connsiteX17" fmla="*/ 514728 w 5301568"/>
                <a:gd name="connsiteY17" fmla="*/ 59516 h 204661"/>
                <a:gd name="connsiteX18" fmla="*/ 530960 w 5301568"/>
                <a:gd name="connsiteY18" fmla="*/ 64927 h 204661"/>
                <a:gd name="connsiteX19" fmla="*/ 558013 w 5301568"/>
                <a:gd name="connsiteY19" fmla="*/ 70337 h 204661"/>
                <a:gd name="connsiteX20" fmla="*/ 585066 w 5301568"/>
                <a:gd name="connsiteY20" fmla="*/ 64927 h 204661"/>
                <a:gd name="connsiteX21" fmla="*/ 601298 w 5301568"/>
                <a:gd name="connsiteY21" fmla="*/ 59516 h 204661"/>
                <a:gd name="connsiteX22" fmla="*/ 617530 w 5301568"/>
                <a:gd name="connsiteY22" fmla="*/ 70337 h 204661"/>
                <a:gd name="connsiteX23" fmla="*/ 628351 w 5301568"/>
                <a:gd name="connsiteY23" fmla="*/ 86569 h 204661"/>
                <a:gd name="connsiteX24" fmla="*/ 682458 w 5301568"/>
                <a:gd name="connsiteY24" fmla="*/ 86569 h 204661"/>
                <a:gd name="connsiteX25" fmla="*/ 698690 w 5301568"/>
                <a:gd name="connsiteY25" fmla="*/ 75748 h 204661"/>
                <a:gd name="connsiteX26" fmla="*/ 731154 w 5301568"/>
                <a:gd name="connsiteY26" fmla="*/ 86569 h 204661"/>
                <a:gd name="connsiteX27" fmla="*/ 741975 w 5301568"/>
                <a:gd name="connsiteY27" fmla="*/ 97391 h 204661"/>
                <a:gd name="connsiteX28" fmla="*/ 779849 w 5301568"/>
                <a:gd name="connsiteY28" fmla="*/ 97391 h 204661"/>
                <a:gd name="connsiteX29" fmla="*/ 796081 w 5301568"/>
                <a:gd name="connsiteY29" fmla="*/ 86569 h 204661"/>
                <a:gd name="connsiteX30" fmla="*/ 812313 w 5301568"/>
                <a:gd name="connsiteY30" fmla="*/ 64927 h 204661"/>
                <a:gd name="connsiteX31" fmla="*/ 828545 w 5301568"/>
                <a:gd name="connsiteY31" fmla="*/ 59516 h 204661"/>
                <a:gd name="connsiteX32" fmla="*/ 844777 w 5301568"/>
                <a:gd name="connsiteY32" fmla="*/ 70337 h 204661"/>
                <a:gd name="connsiteX33" fmla="*/ 877241 w 5301568"/>
                <a:gd name="connsiteY33" fmla="*/ 81159 h 204661"/>
                <a:gd name="connsiteX34" fmla="*/ 920526 w 5301568"/>
                <a:gd name="connsiteY34" fmla="*/ 75748 h 204661"/>
                <a:gd name="connsiteX35" fmla="*/ 936758 w 5301568"/>
                <a:gd name="connsiteY35" fmla="*/ 70337 h 204661"/>
                <a:gd name="connsiteX36" fmla="*/ 925937 w 5301568"/>
                <a:gd name="connsiteY36" fmla="*/ 54105 h 204661"/>
                <a:gd name="connsiteX37" fmla="*/ 952990 w 5301568"/>
                <a:gd name="connsiteY37" fmla="*/ 59516 h 204661"/>
                <a:gd name="connsiteX38" fmla="*/ 1034150 w 5301568"/>
                <a:gd name="connsiteY38" fmla="*/ 64927 h 204661"/>
                <a:gd name="connsiteX39" fmla="*/ 1093667 w 5301568"/>
                <a:gd name="connsiteY39" fmla="*/ 81159 h 204661"/>
                <a:gd name="connsiteX40" fmla="*/ 1104489 w 5301568"/>
                <a:gd name="connsiteY40" fmla="*/ 70337 h 204661"/>
                <a:gd name="connsiteX41" fmla="*/ 1120720 w 5301568"/>
                <a:gd name="connsiteY41" fmla="*/ 75748 h 204661"/>
                <a:gd name="connsiteX42" fmla="*/ 1142363 w 5301568"/>
                <a:gd name="connsiteY42" fmla="*/ 81159 h 204661"/>
                <a:gd name="connsiteX43" fmla="*/ 1201880 w 5301568"/>
                <a:gd name="connsiteY43" fmla="*/ 75748 h 204661"/>
                <a:gd name="connsiteX44" fmla="*/ 1218112 w 5301568"/>
                <a:gd name="connsiteY44" fmla="*/ 70337 h 204661"/>
                <a:gd name="connsiteX45" fmla="*/ 1250576 w 5301568"/>
                <a:gd name="connsiteY45" fmla="*/ 86569 h 204661"/>
                <a:gd name="connsiteX46" fmla="*/ 1293861 w 5301568"/>
                <a:gd name="connsiteY46" fmla="*/ 81159 h 204661"/>
                <a:gd name="connsiteX47" fmla="*/ 1310093 w 5301568"/>
                <a:gd name="connsiteY47" fmla="*/ 75748 h 204661"/>
                <a:gd name="connsiteX48" fmla="*/ 1331736 w 5301568"/>
                <a:gd name="connsiteY48" fmla="*/ 54105 h 204661"/>
                <a:gd name="connsiteX49" fmla="*/ 1369610 w 5301568"/>
                <a:gd name="connsiteY49" fmla="*/ 54105 h 204661"/>
                <a:gd name="connsiteX50" fmla="*/ 1391253 w 5301568"/>
                <a:gd name="connsiteY50" fmla="*/ 32463 h 204661"/>
                <a:gd name="connsiteX51" fmla="*/ 1461591 w 5301568"/>
                <a:gd name="connsiteY51" fmla="*/ 21641 h 204661"/>
                <a:gd name="connsiteX52" fmla="*/ 1483234 w 5301568"/>
                <a:gd name="connsiteY52" fmla="*/ 16231 h 204661"/>
                <a:gd name="connsiteX53" fmla="*/ 1504877 w 5301568"/>
                <a:gd name="connsiteY53" fmla="*/ 37873 h 204661"/>
                <a:gd name="connsiteX54" fmla="*/ 1510287 w 5301568"/>
                <a:gd name="connsiteY54" fmla="*/ 59516 h 204661"/>
                <a:gd name="connsiteX55" fmla="*/ 1580626 w 5301568"/>
                <a:gd name="connsiteY55" fmla="*/ 64927 h 204661"/>
                <a:gd name="connsiteX56" fmla="*/ 1613090 w 5301568"/>
                <a:gd name="connsiteY56" fmla="*/ 75748 h 204661"/>
                <a:gd name="connsiteX57" fmla="*/ 1629322 w 5301568"/>
                <a:gd name="connsiteY57" fmla="*/ 86569 h 204661"/>
                <a:gd name="connsiteX58" fmla="*/ 1650964 w 5301568"/>
                <a:gd name="connsiteY58" fmla="*/ 91980 h 204661"/>
                <a:gd name="connsiteX59" fmla="*/ 1699660 w 5301568"/>
                <a:gd name="connsiteY59" fmla="*/ 86569 h 204661"/>
                <a:gd name="connsiteX60" fmla="*/ 1710481 w 5301568"/>
                <a:gd name="connsiteY60" fmla="*/ 70337 h 204661"/>
                <a:gd name="connsiteX61" fmla="*/ 1721303 w 5301568"/>
                <a:gd name="connsiteY61" fmla="*/ 59516 h 204661"/>
                <a:gd name="connsiteX62" fmla="*/ 1737535 w 5301568"/>
                <a:gd name="connsiteY62" fmla="*/ 64927 h 204661"/>
                <a:gd name="connsiteX63" fmla="*/ 1748356 w 5301568"/>
                <a:gd name="connsiteY63" fmla="*/ 81159 h 204661"/>
                <a:gd name="connsiteX64" fmla="*/ 1780820 w 5301568"/>
                <a:gd name="connsiteY64" fmla="*/ 91980 h 204661"/>
                <a:gd name="connsiteX65" fmla="*/ 1813284 w 5301568"/>
                <a:gd name="connsiteY65" fmla="*/ 86569 h 204661"/>
                <a:gd name="connsiteX66" fmla="*/ 1829516 w 5301568"/>
                <a:gd name="connsiteY66" fmla="*/ 81159 h 204661"/>
                <a:gd name="connsiteX67" fmla="*/ 1916086 w 5301568"/>
                <a:gd name="connsiteY67" fmla="*/ 75748 h 204661"/>
                <a:gd name="connsiteX68" fmla="*/ 1953961 w 5301568"/>
                <a:gd name="connsiteY68" fmla="*/ 86569 h 204661"/>
                <a:gd name="connsiteX69" fmla="*/ 2018889 w 5301568"/>
                <a:gd name="connsiteY69" fmla="*/ 81159 h 204661"/>
                <a:gd name="connsiteX70" fmla="*/ 2045942 w 5301568"/>
                <a:gd name="connsiteY70" fmla="*/ 64927 h 204661"/>
                <a:gd name="connsiteX71" fmla="*/ 2067584 w 5301568"/>
                <a:gd name="connsiteY71" fmla="*/ 37873 h 204661"/>
                <a:gd name="connsiteX72" fmla="*/ 2078406 w 5301568"/>
                <a:gd name="connsiteY72" fmla="*/ 27052 h 204661"/>
                <a:gd name="connsiteX73" fmla="*/ 2089227 w 5301568"/>
                <a:gd name="connsiteY73" fmla="*/ 43284 h 204661"/>
                <a:gd name="connsiteX74" fmla="*/ 2121691 w 5301568"/>
                <a:gd name="connsiteY74" fmla="*/ 59516 h 204661"/>
                <a:gd name="connsiteX75" fmla="*/ 2170387 w 5301568"/>
                <a:gd name="connsiteY75" fmla="*/ 54105 h 204661"/>
                <a:gd name="connsiteX76" fmla="*/ 2186619 w 5301568"/>
                <a:gd name="connsiteY76" fmla="*/ 48695 h 204661"/>
                <a:gd name="connsiteX77" fmla="*/ 2273189 w 5301568"/>
                <a:gd name="connsiteY77" fmla="*/ 59516 h 204661"/>
                <a:gd name="connsiteX78" fmla="*/ 2321885 w 5301568"/>
                <a:gd name="connsiteY78" fmla="*/ 54105 h 204661"/>
                <a:gd name="connsiteX79" fmla="*/ 2365170 w 5301568"/>
                <a:gd name="connsiteY79" fmla="*/ 48695 h 204661"/>
                <a:gd name="connsiteX80" fmla="*/ 2408455 w 5301568"/>
                <a:gd name="connsiteY80" fmla="*/ 43284 h 204661"/>
                <a:gd name="connsiteX81" fmla="*/ 2424687 w 5301568"/>
                <a:gd name="connsiteY81" fmla="*/ 54105 h 204661"/>
                <a:gd name="connsiteX82" fmla="*/ 2440919 w 5301568"/>
                <a:gd name="connsiteY82" fmla="*/ 59516 h 204661"/>
                <a:gd name="connsiteX83" fmla="*/ 2527490 w 5301568"/>
                <a:gd name="connsiteY83" fmla="*/ 54105 h 204661"/>
                <a:gd name="connsiteX84" fmla="*/ 2543722 w 5301568"/>
                <a:gd name="connsiteY84" fmla="*/ 43284 h 204661"/>
                <a:gd name="connsiteX85" fmla="*/ 2576186 w 5301568"/>
                <a:gd name="connsiteY85" fmla="*/ 21641 h 204661"/>
                <a:gd name="connsiteX86" fmla="*/ 2619471 w 5301568"/>
                <a:gd name="connsiteY86" fmla="*/ 54105 h 204661"/>
                <a:gd name="connsiteX87" fmla="*/ 2641113 w 5301568"/>
                <a:gd name="connsiteY87" fmla="*/ 59516 h 204661"/>
                <a:gd name="connsiteX88" fmla="*/ 2651935 w 5301568"/>
                <a:gd name="connsiteY88" fmla="*/ 70337 h 204661"/>
                <a:gd name="connsiteX89" fmla="*/ 2716862 w 5301568"/>
                <a:gd name="connsiteY89" fmla="*/ 54105 h 204661"/>
                <a:gd name="connsiteX90" fmla="*/ 2727684 w 5301568"/>
                <a:gd name="connsiteY90" fmla="*/ 43284 h 204661"/>
                <a:gd name="connsiteX91" fmla="*/ 2781790 w 5301568"/>
                <a:gd name="connsiteY91" fmla="*/ 37873 h 204661"/>
                <a:gd name="connsiteX92" fmla="*/ 2792612 w 5301568"/>
                <a:gd name="connsiteY92" fmla="*/ 27052 h 204661"/>
                <a:gd name="connsiteX93" fmla="*/ 2798022 w 5301568"/>
                <a:gd name="connsiteY93" fmla="*/ 10820 h 204661"/>
                <a:gd name="connsiteX94" fmla="*/ 2814254 w 5301568"/>
                <a:gd name="connsiteY94" fmla="*/ 16231 h 204661"/>
                <a:gd name="connsiteX95" fmla="*/ 2862950 w 5301568"/>
                <a:gd name="connsiteY95" fmla="*/ 54105 h 204661"/>
                <a:gd name="connsiteX96" fmla="*/ 2900825 w 5301568"/>
                <a:gd name="connsiteY96" fmla="*/ 43284 h 204661"/>
                <a:gd name="connsiteX97" fmla="*/ 2922467 w 5301568"/>
                <a:gd name="connsiteY97" fmla="*/ 48695 h 204661"/>
                <a:gd name="connsiteX98" fmla="*/ 2933289 w 5301568"/>
                <a:gd name="connsiteY98" fmla="*/ 59516 h 204661"/>
                <a:gd name="connsiteX99" fmla="*/ 2987395 w 5301568"/>
                <a:gd name="connsiteY99" fmla="*/ 59516 h 204661"/>
                <a:gd name="connsiteX100" fmla="*/ 3030680 w 5301568"/>
                <a:gd name="connsiteY100" fmla="*/ 37873 h 204661"/>
                <a:gd name="connsiteX101" fmla="*/ 3063144 w 5301568"/>
                <a:gd name="connsiteY101" fmla="*/ 32463 h 204661"/>
                <a:gd name="connsiteX102" fmla="*/ 3095608 w 5301568"/>
                <a:gd name="connsiteY102" fmla="*/ 21641 h 204661"/>
                <a:gd name="connsiteX103" fmla="*/ 3111840 w 5301568"/>
                <a:gd name="connsiteY103" fmla="*/ 16231 h 204661"/>
                <a:gd name="connsiteX104" fmla="*/ 3117251 w 5301568"/>
                <a:gd name="connsiteY104" fmla="*/ 32463 h 204661"/>
                <a:gd name="connsiteX105" fmla="*/ 3198410 w 5301568"/>
                <a:gd name="connsiteY105" fmla="*/ 43284 h 204661"/>
                <a:gd name="connsiteX106" fmla="*/ 3220053 w 5301568"/>
                <a:gd name="connsiteY106" fmla="*/ 48695 h 204661"/>
                <a:gd name="connsiteX107" fmla="*/ 3247106 w 5301568"/>
                <a:gd name="connsiteY107" fmla="*/ 70337 h 204661"/>
                <a:gd name="connsiteX108" fmla="*/ 3322855 w 5301568"/>
                <a:gd name="connsiteY108" fmla="*/ 54105 h 204661"/>
                <a:gd name="connsiteX109" fmla="*/ 3333677 w 5301568"/>
                <a:gd name="connsiteY109" fmla="*/ 43284 h 204661"/>
                <a:gd name="connsiteX110" fmla="*/ 3366141 w 5301568"/>
                <a:gd name="connsiteY110" fmla="*/ 48695 h 204661"/>
                <a:gd name="connsiteX111" fmla="*/ 3382373 w 5301568"/>
                <a:gd name="connsiteY111" fmla="*/ 54105 h 204661"/>
                <a:gd name="connsiteX112" fmla="*/ 3452711 w 5301568"/>
                <a:gd name="connsiteY112" fmla="*/ 48695 h 204661"/>
                <a:gd name="connsiteX113" fmla="*/ 3506818 w 5301568"/>
                <a:gd name="connsiteY113" fmla="*/ 37873 h 204661"/>
                <a:gd name="connsiteX114" fmla="*/ 3523049 w 5301568"/>
                <a:gd name="connsiteY114" fmla="*/ 64927 h 204661"/>
                <a:gd name="connsiteX115" fmla="*/ 3539281 w 5301568"/>
                <a:gd name="connsiteY115" fmla="*/ 59516 h 204661"/>
                <a:gd name="connsiteX116" fmla="*/ 3566335 w 5301568"/>
                <a:gd name="connsiteY116" fmla="*/ 54105 h 204661"/>
                <a:gd name="connsiteX117" fmla="*/ 3658316 w 5301568"/>
                <a:gd name="connsiteY117" fmla="*/ 43284 h 204661"/>
                <a:gd name="connsiteX118" fmla="*/ 3685369 w 5301568"/>
                <a:gd name="connsiteY118" fmla="*/ 48695 h 204661"/>
                <a:gd name="connsiteX119" fmla="*/ 3744886 w 5301568"/>
                <a:gd name="connsiteY119" fmla="*/ 43284 h 204661"/>
                <a:gd name="connsiteX120" fmla="*/ 3761118 w 5301568"/>
                <a:gd name="connsiteY120" fmla="*/ 48695 h 204661"/>
                <a:gd name="connsiteX121" fmla="*/ 3777350 w 5301568"/>
                <a:gd name="connsiteY121" fmla="*/ 59516 h 204661"/>
                <a:gd name="connsiteX122" fmla="*/ 3815225 w 5301568"/>
                <a:gd name="connsiteY122" fmla="*/ 54105 h 204661"/>
                <a:gd name="connsiteX123" fmla="*/ 3880152 w 5301568"/>
                <a:gd name="connsiteY123" fmla="*/ 37873 h 204661"/>
                <a:gd name="connsiteX124" fmla="*/ 3945080 w 5301568"/>
                <a:gd name="connsiteY124" fmla="*/ 43284 h 204661"/>
                <a:gd name="connsiteX125" fmla="*/ 3966723 w 5301568"/>
                <a:gd name="connsiteY125" fmla="*/ 21641 h 204661"/>
                <a:gd name="connsiteX126" fmla="*/ 3999187 w 5301568"/>
                <a:gd name="connsiteY126" fmla="*/ 37873 h 204661"/>
                <a:gd name="connsiteX127" fmla="*/ 4010008 w 5301568"/>
                <a:gd name="connsiteY127" fmla="*/ 48695 h 204661"/>
                <a:gd name="connsiteX128" fmla="*/ 4026240 w 5301568"/>
                <a:gd name="connsiteY128" fmla="*/ 54105 h 204661"/>
                <a:gd name="connsiteX129" fmla="*/ 4069525 w 5301568"/>
                <a:gd name="connsiteY129" fmla="*/ 48695 h 204661"/>
                <a:gd name="connsiteX130" fmla="*/ 4080347 w 5301568"/>
                <a:gd name="connsiteY130" fmla="*/ 37873 h 204661"/>
                <a:gd name="connsiteX131" fmla="*/ 4096578 w 5301568"/>
                <a:gd name="connsiteY131" fmla="*/ 32463 h 204661"/>
                <a:gd name="connsiteX132" fmla="*/ 4118221 w 5301568"/>
                <a:gd name="connsiteY132" fmla="*/ 37873 h 204661"/>
                <a:gd name="connsiteX133" fmla="*/ 4150685 w 5301568"/>
                <a:gd name="connsiteY133" fmla="*/ 59516 h 204661"/>
                <a:gd name="connsiteX134" fmla="*/ 4193970 w 5301568"/>
                <a:gd name="connsiteY134" fmla="*/ 54105 h 204661"/>
                <a:gd name="connsiteX135" fmla="*/ 4226434 w 5301568"/>
                <a:gd name="connsiteY135" fmla="*/ 32463 h 204661"/>
                <a:gd name="connsiteX136" fmla="*/ 4242666 w 5301568"/>
                <a:gd name="connsiteY136" fmla="*/ 37873 h 204661"/>
                <a:gd name="connsiteX137" fmla="*/ 4258898 w 5301568"/>
                <a:gd name="connsiteY137" fmla="*/ 64927 h 204661"/>
                <a:gd name="connsiteX138" fmla="*/ 4313004 w 5301568"/>
                <a:gd name="connsiteY138" fmla="*/ 54105 h 204661"/>
                <a:gd name="connsiteX139" fmla="*/ 4323826 w 5301568"/>
                <a:gd name="connsiteY139" fmla="*/ 43284 h 204661"/>
                <a:gd name="connsiteX140" fmla="*/ 4340058 w 5301568"/>
                <a:gd name="connsiteY140" fmla="*/ 32463 h 204661"/>
                <a:gd name="connsiteX141" fmla="*/ 4350879 w 5301568"/>
                <a:gd name="connsiteY141" fmla="*/ 21641 h 204661"/>
                <a:gd name="connsiteX142" fmla="*/ 4367111 w 5301568"/>
                <a:gd name="connsiteY142" fmla="*/ 16231 h 204661"/>
                <a:gd name="connsiteX143" fmla="*/ 4388754 w 5301568"/>
                <a:gd name="connsiteY143" fmla="*/ 21641 h 204661"/>
                <a:gd name="connsiteX144" fmla="*/ 4399575 w 5301568"/>
                <a:gd name="connsiteY144" fmla="*/ 37873 h 204661"/>
                <a:gd name="connsiteX145" fmla="*/ 4453681 w 5301568"/>
                <a:gd name="connsiteY145" fmla="*/ 32463 h 204661"/>
                <a:gd name="connsiteX146" fmla="*/ 4464503 w 5301568"/>
                <a:gd name="connsiteY146" fmla="*/ 21641 h 204661"/>
                <a:gd name="connsiteX147" fmla="*/ 4496967 w 5301568"/>
                <a:gd name="connsiteY147" fmla="*/ 10820 h 204661"/>
                <a:gd name="connsiteX148" fmla="*/ 4502377 w 5301568"/>
                <a:gd name="connsiteY148" fmla="*/ 27052 h 204661"/>
                <a:gd name="connsiteX149" fmla="*/ 4507788 w 5301568"/>
                <a:gd name="connsiteY149" fmla="*/ 48695 h 204661"/>
                <a:gd name="connsiteX150" fmla="*/ 4524020 w 5301568"/>
                <a:gd name="connsiteY150" fmla="*/ 59516 h 204661"/>
                <a:gd name="connsiteX151" fmla="*/ 4588948 w 5301568"/>
                <a:gd name="connsiteY151" fmla="*/ 43284 h 204661"/>
                <a:gd name="connsiteX152" fmla="*/ 4621412 w 5301568"/>
                <a:gd name="connsiteY152" fmla="*/ 5410 h 204661"/>
                <a:gd name="connsiteX153" fmla="*/ 4648465 w 5301568"/>
                <a:gd name="connsiteY153" fmla="*/ 32463 h 204661"/>
                <a:gd name="connsiteX154" fmla="*/ 4680929 w 5301568"/>
                <a:gd name="connsiteY154" fmla="*/ 27052 h 204661"/>
                <a:gd name="connsiteX155" fmla="*/ 4697161 w 5301568"/>
                <a:gd name="connsiteY155" fmla="*/ 16231 h 204661"/>
                <a:gd name="connsiteX156" fmla="*/ 4729625 w 5301568"/>
                <a:gd name="connsiteY156" fmla="*/ 5410 h 204661"/>
                <a:gd name="connsiteX157" fmla="*/ 4745857 w 5301568"/>
                <a:gd name="connsiteY157" fmla="*/ 16231 h 204661"/>
                <a:gd name="connsiteX158" fmla="*/ 4762089 w 5301568"/>
                <a:gd name="connsiteY158" fmla="*/ 32463 h 204661"/>
                <a:gd name="connsiteX159" fmla="*/ 4778320 w 5301568"/>
                <a:gd name="connsiteY159" fmla="*/ 37873 h 204661"/>
                <a:gd name="connsiteX160" fmla="*/ 4810784 w 5301568"/>
                <a:gd name="connsiteY160" fmla="*/ 27052 h 204661"/>
                <a:gd name="connsiteX161" fmla="*/ 4821606 w 5301568"/>
                <a:gd name="connsiteY161" fmla="*/ 16231 h 204661"/>
                <a:gd name="connsiteX162" fmla="*/ 4837838 w 5301568"/>
                <a:gd name="connsiteY162" fmla="*/ 10820 h 204661"/>
                <a:gd name="connsiteX163" fmla="*/ 4935229 w 5301568"/>
                <a:gd name="connsiteY163" fmla="*/ 27052 h 204661"/>
                <a:gd name="connsiteX164" fmla="*/ 4940640 w 5301568"/>
                <a:gd name="connsiteY164" fmla="*/ 43284 h 204661"/>
                <a:gd name="connsiteX165" fmla="*/ 4956872 w 5301568"/>
                <a:gd name="connsiteY165" fmla="*/ 54105 h 204661"/>
                <a:gd name="connsiteX166" fmla="*/ 4983925 w 5301568"/>
                <a:gd name="connsiteY166" fmla="*/ 70337 h 204661"/>
                <a:gd name="connsiteX167" fmla="*/ 5005568 w 5301568"/>
                <a:gd name="connsiteY167" fmla="*/ 64927 h 204661"/>
                <a:gd name="connsiteX168" fmla="*/ 5016389 w 5301568"/>
                <a:gd name="connsiteY168" fmla="*/ 32463 h 204661"/>
                <a:gd name="connsiteX169" fmla="*/ 5054264 w 5301568"/>
                <a:gd name="connsiteY169" fmla="*/ 48695 h 204661"/>
                <a:gd name="connsiteX170" fmla="*/ 5086728 w 5301568"/>
                <a:gd name="connsiteY170" fmla="*/ 59516 h 204661"/>
                <a:gd name="connsiteX171" fmla="*/ 5135423 w 5301568"/>
                <a:gd name="connsiteY171" fmla="*/ 64927 h 204661"/>
                <a:gd name="connsiteX172" fmla="*/ 5162477 w 5301568"/>
                <a:gd name="connsiteY172" fmla="*/ 81159 h 204661"/>
                <a:gd name="connsiteX173" fmla="*/ 5167887 w 5301568"/>
                <a:gd name="connsiteY173" fmla="*/ 64927 h 204661"/>
                <a:gd name="connsiteX174" fmla="*/ 5205762 w 5301568"/>
                <a:gd name="connsiteY174" fmla="*/ 75748 h 204661"/>
                <a:gd name="connsiteX175" fmla="*/ 5216583 w 5301568"/>
                <a:gd name="connsiteY175" fmla="*/ 91980 h 204661"/>
                <a:gd name="connsiteX176" fmla="*/ 5227404 w 5301568"/>
                <a:gd name="connsiteY176" fmla="*/ 59516 h 204661"/>
                <a:gd name="connsiteX177" fmla="*/ 5232815 w 5301568"/>
                <a:gd name="connsiteY177" fmla="*/ 43284 h 204661"/>
                <a:gd name="connsiteX178" fmla="*/ 5249047 w 5301568"/>
                <a:gd name="connsiteY178" fmla="*/ 48695 h 204661"/>
                <a:gd name="connsiteX179" fmla="*/ 5265279 w 5301568"/>
                <a:gd name="connsiteY179" fmla="*/ 81159 h 204661"/>
                <a:gd name="connsiteX180" fmla="*/ 5276100 w 5301568"/>
                <a:gd name="connsiteY180" fmla="*/ 97391 h 204661"/>
                <a:gd name="connsiteX181" fmla="*/ 5281511 w 5301568"/>
                <a:gd name="connsiteY181" fmla="*/ 113623 h 204661"/>
                <a:gd name="connsiteX182" fmla="*/ 5292332 w 5301568"/>
                <a:gd name="connsiteY182" fmla="*/ 129854 h 204661"/>
                <a:gd name="connsiteX183" fmla="*/ 5295657 w 5301568"/>
                <a:gd name="connsiteY183" fmla="*/ 160866 h 204661"/>
                <a:gd name="connsiteX184" fmla="*/ 5208269 w 5301568"/>
                <a:gd name="connsiteY184" fmla="*/ 180662 h 204661"/>
                <a:gd name="connsiteX185" fmla="*/ 4808176 w 5301568"/>
                <a:gd name="connsiteY185" fmla="*/ 178550 h 204661"/>
                <a:gd name="connsiteX186" fmla="*/ 9637 w 5301568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60866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76478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0572"/>
                <a:gd name="connsiteY0" fmla="*/ 204653 h 204661"/>
                <a:gd name="connsiteX1" fmla="*/ 1006 w 5300572"/>
                <a:gd name="connsiteY1" fmla="*/ 103502 h 204661"/>
                <a:gd name="connsiteX2" fmla="*/ 6416 w 5300572"/>
                <a:gd name="connsiteY2" fmla="*/ 11441 h 204661"/>
                <a:gd name="connsiteX3" fmla="*/ 56432 w 5300572"/>
                <a:gd name="connsiteY3" fmla="*/ 18791 h 204661"/>
                <a:gd name="connsiteX4" fmla="*/ 92697 w 5300572"/>
                <a:gd name="connsiteY4" fmla="*/ 43284 h 204661"/>
                <a:gd name="connsiteX5" fmla="*/ 119750 w 5300572"/>
                <a:gd name="connsiteY5" fmla="*/ 75748 h 204661"/>
                <a:gd name="connsiteX6" fmla="*/ 135982 w 5300572"/>
                <a:gd name="connsiteY6" fmla="*/ 70337 h 204661"/>
                <a:gd name="connsiteX7" fmla="*/ 163035 w 5300572"/>
                <a:gd name="connsiteY7" fmla="*/ 54105 h 204661"/>
                <a:gd name="connsiteX8" fmla="*/ 195499 w 5300572"/>
                <a:gd name="connsiteY8" fmla="*/ 70337 h 204661"/>
                <a:gd name="connsiteX9" fmla="*/ 217142 w 5300572"/>
                <a:gd name="connsiteY9" fmla="*/ 64927 h 204661"/>
                <a:gd name="connsiteX10" fmla="*/ 249606 w 5300572"/>
                <a:gd name="connsiteY10" fmla="*/ 48695 h 204661"/>
                <a:gd name="connsiteX11" fmla="*/ 303712 w 5300572"/>
                <a:gd name="connsiteY11" fmla="*/ 64927 h 204661"/>
                <a:gd name="connsiteX12" fmla="*/ 319944 w 5300572"/>
                <a:gd name="connsiteY12" fmla="*/ 70337 h 204661"/>
                <a:gd name="connsiteX13" fmla="*/ 336176 w 5300572"/>
                <a:gd name="connsiteY13" fmla="*/ 81159 h 204661"/>
                <a:gd name="connsiteX14" fmla="*/ 395693 w 5300572"/>
                <a:gd name="connsiteY14" fmla="*/ 81159 h 204661"/>
                <a:gd name="connsiteX15" fmla="*/ 449800 w 5300572"/>
                <a:gd name="connsiteY15" fmla="*/ 81159 h 204661"/>
                <a:gd name="connsiteX16" fmla="*/ 503906 w 5300572"/>
                <a:gd name="connsiteY16" fmla="*/ 70337 h 204661"/>
                <a:gd name="connsiteX17" fmla="*/ 514728 w 5300572"/>
                <a:gd name="connsiteY17" fmla="*/ 59516 h 204661"/>
                <a:gd name="connsiteX18" fmla="*/ 530960 w 5300572"/>
                <a:gd name="connsiteY18" fmla="*/ 64927 h 204661"/>
                <a:gd name="connsiteX19" fmla="*/ 558013 w 5300572"/>
                <a:gd name="connsiteY19" fmla="*/ 70337 h 204661"/>
                <a:gd name="connsiteX20" fmla="*/ 585066 w 5300572"/>
                <a:gd name="connsiteY20" fmla="*/ 64927 h 204661"/>
                <a:gd name="connsiteX21" fmla="*/ 601298 w 5300572"/>
                <a:gd name="connsiteY21" fmla="*/ 59516 h 204661"/>
                <a:gd name="connsiteX22" fmla="*/ 617530 w 5300572"/>
                <a:gd name="connsiteY22" fmla="*/ 70337 h 204661"/>
                <a:gd name="connsiteX23" fmla="*/ 628351 w 5300572"/>
                <a:gd name="connsiteY23" fmla="*/ 86569 h 204661"/>
                <a:gd name="connsiteX24" fmla="*/ 682458 w 5300572"/>
                <a:gd name="connsiteY24" fmla="*/ 86569 h 204661"/>
                <a:gd name="connsiteX25" fmla="*/ 698690 w 5300572"/>
                <a:gd name="connsiteY25" fmla="*/ 75748 h 204661"/>
                <a:gd name="connsiteX26" fmla="*/ 731154 w 5300572"/>
                <a:gd name="connsiteY26" fmla="*/ 86569 h 204661"/>
                <a:gd name="connsiteX27" fmla="*/ 741975 w 5300572"/>
                <a:gd name="connsiteY27" fmla="*/ 97391 h 204661"/>
                <a:gd name="connsiteX28" fmla="*/ 779849 w 5300572"/>
                <a:gd name="connsiteY28" fmla="*/ 97391 h 204661"/>
                <a:gd name="connsiteX29" fmla="*/ 796081 w 5300572"/>
                <a:gd name="connsiteY29" fmla="*/ 86569 h 204661"/>
                <a:gd name="connsiteX30" fmla="*/ 812313 w 5300572"/>
                <a:gd name="connsiteY30" fmla="*/ 64927 h 204661"/>
                <a:gd name="connsiteX31" fmla="*/ 828545 w 5300572"/>
                <a:gd name="connsiteY31" fmla="*/ 59516 h 204661"/>
                <a:gd name="connsiteX32" fmla="*/ 844777 w 5300572"/>
                <a:gd name="connsiteY32" fmla="*/ 70337 h 204661"/>
                <a:gd name="connsiteX33" fmla="*/ 877241 w 5300572"/>
                <a:gd name="connsiteY33" fmla="*/ 81159 h 204661"/>
                <a:gd name="connsiteX34" fmla="*/ 920526 w 5300572"/>
                <a:gd name="connsiteY34" fmla="*/ 75748 h 204661"/>
                <a:gd name="connsiteX35" fmla="*/ 936758 w 5300572"/>
                <a:gd name="connsiteY35" fmla="*/ 70337 h 204661"/>
                <a:gd name="connsiteX36" fmla="*/ 925937 w 5300572"/>
                <a:gd name="connsiteY36" fmla="*/ 54105 h 204661"/>
                <a:gd name="connsiteX37" fmla="*/ 952990 w 5300572"/>
                <a:gd name="connsiteY37" fmla="*/ 59516 h 204661"/>
                <a:gd name="connsiteX38" fmla="*/ 1034150 w 5300572"/>
                <a:gd name="connsiteY38" fmla="*/ 64927 h 204661"/>
                <a:gd name="connsiteX39" fmla="*/ 1093667 w 5300572"/>
                <a:gd name="connsiteY39" fmla="*/ 81159 h 204661"/>
                <a:gd name="connsiteX40" fmla="*/ 1104489 w 5300572"/>
                <a:gd name="connsiteY40" fmla="*/ 70337 h 204661"/>
                <a:gd name="connsiteX41" fmla="*/ 1120720 w 5300572"/>
                <a:gd name="connsiteY41" fmla="*/ 75748 h 204661"/>
                <a:gd name="connsiteX42" fmla="*/ 1142363 w 5300572"/>
                <a:gd name="connsiteY42" fmla="*/ 81159 h 204661"/>
                <a:gd name="connsiteX43" fmla="*/ 1201880 w 5300572"/>
                <a:gd name="connsiteY43" fmla="*/ 75748 h 204661"/>
                <a:gd name="connsiteX44" fmla="*/ 1218112 w 5300572"/>
                <a:gd name="connsiteY44" fmla="*/ 70337 h 204661"/>
                <a:gd name="connsiteX45" fmla="*/ 1250576 w 5300572"/>
                <a:gd name="connsiteY45" fmla="*/ 86569 h 204661"/>
                <a:gd name="connsiteX46" fmla="*/ 1293861 w 5300572"/>
                <a:gd name="connsiteY46" fmla="*/ 81159 h 204661"/>
                <a:gd name="connsiteX47" fmla="*/ 1310093 w 5300572"/>
                <a:gd name="connsiteY47" fmla="*/ 75748 h 204661"/>
                <a:gd name="connsiteX48" fmla="*/ 1331736 w 5300572"/>
                <a:gd name="connsiteY48" fmla="*/ 54105 h 204661"/>
                <a:gd name="connsiteX49" fmla="*/ 1369610 w 5300572"/>
                <a:gd name="connsiteY49" fmla="*/ 54105 h 204661"/>
                <a:gd name="connsiteX50" fmla="*/ 1391253 w 5300572"/>
                <a:gd name="connsiteY50" fmla="*/ 32463 h 204661"/>
                <a:gd name="connsiteX51" fmla="*/ 1461591 w 5300572"/>
                <a:gd name="connsiteY51" fmla="*/ 21641 h 204661"/>
                <a:gd name="connsiteX52" fmla="*/ 1483234 w 5300572"/>
                <a:gd name="connsiteY52" fmla="*/ 16231 h 204661"/>
                <a:gd name="connsiteX53" fmla="*/ 1504877 w 5300572"/>
                <a:gd name="connsiteY53" fmla="*/ 37873 h 204661"/>
                <a:gd name="connsiteX54" fmla="*/ 1510287 w 5300572"/>
                <a:gd name="connsiteY54" fmla="*/ 59516 h 204661"/>
                <a:gd name="connsiteX55" fmla="*/ 1580626 w 5300572"/>
                <a:gd name="connsiteY55" fmla="*/ 64927 h 204661"/>
                <a:gd name="connsiteX56" fmla="*/ 1613090 w 5300572"/>
                <a:gd name="connsiteY56" fmla="*/ 75748 h 204661"/>
                <a:gd name="connsiteX57" fmla="*/ 1629322 w 5300572"/>
                <a:gd name="connsiteY57" fmla="*/ 86569 h 204661"/>
                <a:gd name="connsiteX58" fmla="*/ 1650964 w 5300572"/>
                <a:gd name="connsiteY58" fmla="*/ 91980 h 204661"/>
                <a:gd name="connsiteX59" fmla="*/ 1699660 w 5300572"/>
                <a:gd name="connsiteY59" fmla="*/ 86569 h 204661"/>
                <a:gd name="connsiteX60" fmla="*/ 1710481 w 5300572"/>
                <a:gd name="connsiteY60" fmla="*/ 70337 h 204661"/>
                <a:gd name="connsiteX61" fmla="*/ 1721303 w 5300572"/>
                <a:gd name="connsiteY61" fmla="*/ 59516 h 204661"/>
                <a:gd name="connsiteX62" fmla="*/ 1737535 w 5300572"/>
                <a:gd name="connsiteY62" fmla="*/ 64927 h 204661"/>
                <a:gd name="connsiteX63" fmla="*/ 1748356 w 5300572"/>
                <a:gd name="connsiteY63" fmla="*/ 81159 h 204661"/>
                <a:gd name="connsiteX64" fmla="*/ 1780820 w 5300572"/>
                <a:gd name="connsiteY64" fmla="*/ 91980 h 204661"/>
                <a:gd name="connsiteX65" fmla="*/ 1813284 w 5300572"/>
                <a:gd name="connsiteY65" fmla="*/ 86569 h 204661"/>
                <a:gd name="connsiteX66" fmla="*/ 1829516 w 5300572"/>
                <a:gd name="connsiteY66" fmla="*/ 81159 h 204661"/>
                <a:gd name="connsiteX67" fmla="*/ 1916086 w 5300572"/>
                <a:gd name="connsiteY67" fmla="*/ 75748 h 204661"/>
                <a:gd name="connsiteX68" fmla="*/ 1953961 w 5300572"/>
                <a:gd name="connsiteY68" fmla="*/ 86569 h 204661"/>
                <a:gd name="connsiteX69" fmla="*/ 2018889 w 5300572"/>
                <a:gd name="connsiteY69" fmla="*/ 81159 h 204661"/>
                <a:gd name="connsiteX70" fmla="*/ 2045942 w 5300572"/>
                <a:gd name="connsiteY70" fmla="*/ 64927 h 204661"/>
                <a:gd name="connsiteX71" fmla="*/ 2067584 w 5300572"/>
                <a:gd name="connsiteY71" fmla="*/ 37873 h 204661"/>
                <a:gd name="connsiteX72" fmla="*/ 2078406 w 5300572"/>
                <a:gd name="connsiteY72" fmla="*/ 27052 h 204661"/>
                <a:gd name="connsiteX73" fmla="*/ 2089227 w 5300572"/>
                <a:gd name="connsiteY73" fmla="*/ 43284 h 204661"/>
                <a:gd name="connsiteX74" fmla="*/ 2121691 w 5300572"/>
                <a:gd name="connsiteY74" fmla="*/ 59516 h 204661"/>
                <a:gd name="connsiteX75" fmla="*/ 2170387 w 5300572"/>
                <a:gd name="connsiteY75" fmla="*/ 54105 h 204661"/>
                <a:gd name="connsiteX76" fmla="*/ 2186619 w 5300572"/>
                <a:gd name="connsiteY76" fmla="*/ 48695 h 204661"/>
                <a:gd name="connsiteX77" fmla="*/ 2273189 w 5300572"/>
                <a:gd name="connsiteY77" fmla="*/ 59516 h 204661"/>
                <a:gd name="connsiteX78" fmla="*/ 2321885 w 5300572"/>
                <a:gd name="connsiteY78" fmla="*/ 54105 h 204661"/>
                <a:gd name="connsiteX79" fmla="*/ 2365170 w 5300572"/>
                <a:gd name="connsiteY79" fmla="*/ 48695 h 204661"/>
                <a:gd name="connsiteX80" fmla="*/ 2408455 w 5300572"/>
                <a:gd name="connsiteY80" fmla="*/ 43284 h 204661"/>
                <a:gd name="connsiteX81" fmla="*/ 2424687 w 5300572"/>
                <a:gd name="connsiteY81" fmla="*/ 54105 h 204661"/>
                <a:gd name="connsiteX82" fmla="*/ 2440919 w 5300572"/>
                <a:gd name="connsiteY82" fmla="*/ 59516 h 204661"/>
                <a:gd name="connsiteX83" fmla="*/ 2527490 w 5300572"/>
                <a:gd name="connsiteY83" fmla="*/ 54105 h 204661"/>
                <a:gd name="connsiteX84" fmla="*/ 2543722 w 5300572"/>
                <a:gd name="connsiteY84" fmla="*/ 43284 h 204661"/>
                <a:gd name="connsiteX85" fmla="*/ 2576186 w 5300572"/>
                <a:gd name="connsiteY85" fmla="*/ 21641 h 204661"/>
                <a:gd name="connsiteX86" fmla="*/ 2619471 w 5300572"/>
                <a:gd name="connsiteY86" fmla="*/ 54105 h 204661"/>
                <a:gd name="connsiteX87" fmla="*/ 2641113 w 5300572"/>
                <a:gd name="connsiteY87" fmla="*/ 59516 h 204661"/>
                <a:gd name="connsiteX88" fmla="*/ 2651935 w 5300572"/>
                <a:gd name="connsiteY88" fmla="*/ 70337 h 204661"/>
                <a:gd name="connsiteX89" fmla="*/ 2716862 w 5300572"/>
                <a:gd name="connsiteY89" fmla="*/ 54105 h 204661"/>
                <a:gd name="connsiteX90" fmla="*/ 2727684 w 5300572"/>
                <a:gd name="connsiteY90" fmla="*/ 43284 h 204661"/>
                <a:gd name="connsiteX91" fmla="*/ 2781790 w 5300572"/>
                <a:gd name="connsiteY91" fmla="*/ 37873 h 204661"/>
                <a:gd name="connsiteX92" fmla="*/ 2792612 w 5300572"/>
                <a:gd name="connsiteY92" fmla="*/ 27052 h 204661"/>
                <a:gd name="connsiteX93" fmla="*/ 2798022 w 5300572"/>
                <a:gd name="connsiteY93" fmla="*/ 10820 h 204661"/>
                <a:gd name="connsiteX94" fmla="*/ 2814254 w 5300572"/>
                <a:gd name="connsiteY94" fmla="*/ 16231 h 204661"/>
                <a:gd name="connsiteX95" fmla="*/ 2862950 w 5300572"/>
                <a:gd name="connsiteY95" fmla="*/ 54105 h 204661"/>
                <a:gd name="connsiteX96" fmla="*/ 2900825 w 5300572"/>
                <a:gd name="connsiteY96" fmla="*/ 43284 h 204661"/>
                <a:gd name="connsiteX97" fmla="*/ 2922467 w 5300572"/>
                <a:gd name="connsiteY97" fmla="*/ 48695 h 204661"/>
                <a:gd name="connsiteX98" fmla="*/ 2933289 w 5300572"/>
                <a:gd name="connsiteY98" fmla="*/ 59516 h 204661"/>
                <a:gd name="connsiteX99" fmla="*/ 2987395 w 5300572"/>
                <a:gd name="connsiteY99" fmla="*/ 59516 h 204661"/>
                <a:gd name="connsiteX100" fmla="*/ 3030680 w 5300572"/>
                <a:gd name="connsiteY100" fmla="*/ 37873 h 204661"/>
                <a:gd name="connsiteX101" fmla="*/ 3063144 w 5300572"/>
                <a:gd name="connsiteY101" fmla="*/ 32463 h 204661"/>
                <a:gd name="connsiteX102" fmla="*/ 3095608 w 5300572"/>
                <a:gd name="connsiteY102" fmla="*/ 21641 h 204661"/>
                <a:gd name="connsiteX103" fmla="*/ 3111840 w 5300572"/>
                <a:gd name="connsiteY103" fmla="*/ 16231 h 204661"/>
                <a:gd name="connsiteX104" fmla="*/ 3117251 w 5300572"/>
                <a:gd name="connsiteY104" fmla="*/ 32463 h 204661"/>
                <a:gd name="connsiteX105" fmla="*/ 3198410 w 5300572"/>
                <a:gd name="connsiteY105" fmla="*/ 43284 h 204661"/>
                <a:gd name="connsiteX106" fmla="*/ 3220053 w 5300572"/>
                <a:gd name="connsiteY106" fmla="*/ 48695 h 204661"/>
                <a:gd name="connsiteX107" fmla="*/ 3247106 w 5300572"/>
                <a:gd name="connsiteY107" fmla="*/ 70337 h 204661"/>
                <a:gd name="connsiteX108" fmla="*/ 3322855 w 5300572"/>
                <a:gd name="connsiteY108" fmla="*/ 54105 h 204661"/>
                <a:gd name="connsiteX109" fmla="*/ 3333677 w 5300572"/>
                <a:gd name="connsiteY109" fmla="*/ 43284 h 204661"/>
                <a:gd name="connsiteX110" fmla="*/ 3366141 w 5300572"/>
                <a:gd name="connsiteY110" fmla="*/ 48695 h 204661"/>
                <a:gd name="connsiteX111" fmla="*/ 3382373 w 5300572"/>
                <a:gd name="connsiteY111" fmla="*/ 54105 h 204661"/>
                <a:gd name="connsiteX112" fmla="*/ 3452711 w 5300572"/>
                <a:gd name="connsiteY112" fmla="*/ 48695 h 204661"/>
                <a:gd name="connsiteX113" fmla="*/ 3506818 w 5300572"/>
                <a:gd name="connsiteY113" fmla="*/ 37873 h 204661"/>
                <a:gd name="connsiteX114" fmla="*/ 3523049 w 5300572"/>
                <a:gd name="connsiteY114" fmla="*/ 64927 h 204661"/>
                <a:gd name="connsiteX115" fmla="*/ 3539281 w 5300572"/>
                <a:gd name="connsiteY115" fmla="*/ 59516 h 204661"/>
                <a:gd name="connsiteX116" fmla="*/ 3566335 w 5300572"/>
                <a:gd name="connsiteY116" fmla="*/ 54105 h 204661"/>
                <a:gd name="connsiteX117" fmla="*/ 3658316 w 5300572"/>
                <a:gd name="connsiteY117" fmla="*/ 43284 h 204661"/>
                <a:gd name="connsiteX118" fmla="*/ 3685369 w 5300572"/>
                <a:gd name="connsiteY118" fmla="*/ 48695 h 204661"/>
                <a:gd name="connsiteX119" fmla="*/ 3744886 w 5300572"/>
                <a:gd name="connsiteY119" fmla="*/ 43284 h 204661"/>
                <a:gd name="connsiteX120" fmla="*/ 3761118 w 5300572"/>
                <a:gd name="connsiteY120" fmla="*/ 48695 h 204661"/>
                <a:gd name="connsiteX121" fmla="*/ 3777350 w 5300572"/>
                <a:gd name="connsiteY121" fmla="*/ 59516 h 204661"/>
                <a:gd name="connsiteX122" fmla="*/ 3815225 w 5300572"/>
                <a:gd name="connsiteY122" fmla="*/ 54105 h 204661"/>
                <a:gd name="connsiteX123" fmla="*/ 3880152 w 5300572"/>
                <a:gd name="connsiteY123" fmla="*/ 37873 h 204661"/>
                <a:gd name="connsiteX124" fmla="*/ 3945080 w 5300572"/>
                <a:gd name="connsiteY124" fmla="*/ 43284 h 204661"/>
                <a:gd name="connsiteX125" fmla="*/ 3966723 w 5300572"/>
                <a:gd name="connsiteY125" fmla="*/ 21641 h 204661"/>
                <a:gd name="connsiteX126" fmla="*/ 3999187 w 5300572"/>
                <a:gd name="connsiteY126" fmla="*/ 37873 h 204661"/>
                <a:gd name="connsiteX127" fmla="*/ 4010008 w 5300572"/>
                <a:gd name="connsiteY127" fmla="*/ 48695 h 204661"/>
                <a:gd name="connsiteX128" fmla="*/ 4026240 w 5300572"/>
                <a:gd name="connsiteY128" fmla="*/ 54105 h 204661"/>
                <a:gd name="connsiteX129" fmla="*/ 4069525 w 5300572"/>
                <a:gd name="connsiteY129" fmla="*/ 48695 h 204661"/>
                <a:gd name="connsiteX130" fmla="*/ 4080347 w 5300572"/>
                <a:gd name="connsiteY130" fmla="*/ 37873 h 204661"/>
                <a:gd name="connsiteX131" fmla="*/ 4096578 w 5300572"/>
                <a:gd name="connsiteY131" fmla="*/ 32463 h 204661"/>
                <a:gd name="connsiteX132" fmla="*/ 4118221 w 5300572"/>
                <a:gd name="connsiteY132" fmla="*/ 37873 h 204661"/>
                <a:gd name="connsiteX133" fmla="*/ 4150685 w 5300572"/>
                <a:gd name="connsiteY133" fmla="*/ 59516 h 204661"/>
                <a:gd name="connsiteX134" fmla="*/ 4193970 w 5300572"/>
                <a:gd name="connsiteY134" fmla="*/ 54105 h 204661"/>
                <a:gd name="connsiteX135" fmla="*/ 4226434 w 5300572"/>
                <a:gd name="connsiteY135" fmla="*/ 32463 h 204661"/>
                <a:gd name="connsiteX136" fmla="*/ 4242666 w 5300572"/>
                <a:gd name="connsiteY136" fmla="*/ 37873 h 204661"/>
                <a:gd name="connsiteX137" fmla="*/ 4258898 w 5300572"/>
                <a:gd name="connsiteY137" fmla="*/ 64927 h 204661"/>
                <a:gd name="connsiteX138" fmla="*/ 4313004 w 5300572"/>
                <a:gd name="connsiteY138" fmla="*/ 54105 h 204661"/>
                <a:gd name="connsiteX139" fmla="*/ 4323826 w 5300572"/>
                <a:gd name="connsiteY139" fmla="*/ 43284 h 204661"/>
                <a:gd name="connsiteX140" fmla="*/ 4340058 w 5300572"/>
                <a:gd name="connsiteY140" fmla="*/ 32463 h 204661"/>
                <a:gd name="connsiteX141" fmla="*/ 4350879 w 5300572"/>
                <a:gd name="connsiteY141" fmla="*/ 21641 h 204661"/>
                <a:gd name="connsiteX142" fmla="*/ 4367111 w 5300572"/>
                <a:gd name="connsiteY142" fmla="*/ 16231 h 204661"/>
                <a:gd name="connsiteX143" fmla="*/ 4388754 w 5300572"/>
                <a:gd name="connsiteY143" fmla="*/ 21641 h 204661"/>
                <a:gd name="connsiteX144" fmla="*/ 4399575 w 5300572"/>
                <a:gd name="connsiteY144" fmla="*/ 37873 h 204661"/>
                <a:gd name="connsiteX145" fmla="*/ 4453681 w 5300572"/>
                <a:gd name="connsiteY145" fmla="*/ 32463 h 204661"/>
                <a:gd name="connsiteX146" fmla="*/ 4464503 w 5300572"/>
                <a:gd name="connsiteY146" fmla="*/ 21641 h 204661"/>
                <a:gd name="connsiteX147" fmla="*/ 4496967 w 5300572"/>
                <a:gd name="connsiteY147" fmla="*/ 10820 h 204661"/>
                <a:gd name="connsiteX148" fmla="*/ 4502377 w 5300572"/>
                <a:gd name="connsiteY148" fmla="*/ 27052 h 204661"/>
                <a:gd name="connsiteX149" fmla="*/ 4507788 w 5300572"/>
                <a:gd name="connsiteY149" fmla="*/ 48695 h 204661"/>
                <a:gd name="connsiteX150" fmla="*/ 4524020 w 5300572"/>
                <a:gd name="connsiteY150" fmla="*/ 59516 h 204661"/>
                <a:gd name="connsiteX151" fmla="*/ 4588948 w 5300572"/>
                <a:gd name="connsiteY151" fmla="*/ 43284 h 204661"/>
                <a:gd name="connsiteX152" fmla="*/ 4621412 w 5300572"/>
                <a:gd name="connsiteY152" fmla="*/ 5410 h 204661"/>
                <a:gd name="connsiteX153" fmla="*/ 4648465 w 5300572"/>
                <a:gd name="connsiteY153" fmla="*/ 32463 h 204661"/>
                <a:gd name="connsiteX154" fmla="*/ 4680929 w 5300572"/>
                <a:gd name="connsiteY154" fmla="*/ 27052 h 204661"/>
                <a:gd name="connsiteX155" fmla="*/ 4697161 w 5300572"/>
                <a:gd name="connsiteY155" fmla="*/ 16231 h 204661"/>
                <a:gd name="connsiteX156" fmla="*/ 4729625 w 5300572"/>
                <a:gd name="connsiteY156" fmla="*/ 5410 h 204661"/>
                <a:gd name="connsiteX157" fmla="*/ 4745857 w 5300572"/>
                <a:gd name="connsiteY157" fmla="*/ 16231 h 204661"/>
                <a:gd name="connsiteX158" fmla="*/ 4762089 w 5300572"/>
                <a:gd name="connsiteY158" fmla="*/ 32463 h 204661"/>
                <a:gd name="connsiteX159" fmla="*/ 4778320 w 5300572"/>
                <a:gd name="connsiteY159" fmla="*/ 37873 h 204661"/>
                <a:gd name="connsiteX160" fmla="*/ 4810784 w 5300572"/>
                <a:gd name="connsiteY160" fmla="*/ 27052 h 204661"/>
                <a:gd name="connsiteX161" fmla="*/ 4821606 w 5300572"/>
                <a:gd name="connsiteY161" fmla="*/ 16231 h 204661"/>
                <a:gd name="connsiteX162" fmla="*/ 4837838 w 5300572"/>
                <a:gd name="connsiteY162" fmla="*/ 10820 h 204661"/>
                <a:gd name="connsiteX163" fmla="*/ 4935229 w 5300572"/>
                <a:gd name="connsiteY163" fmla="*/ 27052 h 204661"/>
                <a:gd name="connsiteX164" fmla="*/ 4940640 w 5300572"/>
                <a:gd name="connsiteY164" fmla="*/ 43284 h 204661"/>
                <a:gd name="connsiteX165" fmla="*/ 4956872 w 5300572"/>
                <a:gd name="connsiteY165" fmla="*/ 54105 h 204661"/>
                <a:gd name="connsiteX166" fmla="*/ 4983925 w 5300572"/>
                <a:gd name="connsiteY166" fmla="*/ 70337 h 204661"/>
                <a:gd name="connsiteX167" fmla="*/ 5005568 w 5300572"/>
                <a:gd name="connsiteY167" fmla="*/ 64927 h 204661"/>
                <a:gd name="connsiteX168" fmla="*/ 5016389 w 5300572"/>
                <a:gd name="connsiteY168" fmla="*/ 32463 h 204661"/>
                <a:gd name="connsiteX169" fmla="*/ 5054264 w 5300572"/>
                <a:gd name="connsiteY169" fmla="*/ 48695 h 204661"/>
                <a:gd name="connsiteX170" fmla="*/ 5086728 w 5300572"/>
                <a:gd name="connsiteY170" fmla="*/ 59516 h 204661"/>
                <a:gd name="connsiteX171" fmla="*/ 5135423 w 5300572"/>
                <a:gd name="connsiteY171" fmla="*/ 64927 h 204661"/>
                <a:gd name="connsiteX172" fmla="*/ 5162477 w 5300572"/>
                <a:gd name="connsiteY172" fmla="*/ 81159 h 204661"/>
                <a:gd name="connsiteX173" fmla="*/ 5167887 w 5300572"/>
                <a:gd name="connsiteY173" fmla="*/ 64927 h 204661"/>
                <a:gd name="connsiteX174" fmla="*/ 5205762 w 5300572"/>
                <a:gd name="connsiteY174" fmla="*/ 75748 h 204661"/>
                <a:gd name="connsiteX175" fmla="*/ 5216583 w 5300572"/>
                <a:gd name="connsiteY175" fmla="*/ 91980 h 204661"/>
                <a:gd name="connsiteX176" fmla="*/ 5227404 w 5300572"/>
                <a:gd name="connsiteY176" fmla="*/ 59516 h 204661"/>
                <a:gd name="connsiteX177" fmla="*/ 5232815 w 5300572"/>
                <a:gd name="connsiteY177" fmla="*/ 43284 h 204661"/>
                <a:gd name="connsiteX178" fmla="*/ 5249047 w 5300572"/>
                <a:gd name="connsiteY178" fmla="*/ 48695 h 204661"/>
                <a:gd name="connsiteX179" fmla="*/ 5265279 w 5300572"/>
                <a:gd name="connsiteY179" fmla="*/ 81159 h 204661"/>
                <a:gd name="connsiteX180" fmla="*/ 5276100 w 5300572"/>
                <a:gd name="connsiteY180" fmla="*/ 97391 h 204661"/>
                <a:gd name="connsiteX181" fmla="*/ 5281511 w 5300572"/>
                <a:gd name="connsiteY181" fmla="*/ 113623 h 204661"/>
                <a:gd name="connsiteX182" fmla="*/ 5292332 w 5300572"/>
                <a:gd name="connsiteY182" fmla="*/ 129854 h 204661"/>
                <a:gd name="connsiteX183" fmla="*/ 5284975 w 5300572"/>
                <a:gd name="connsiteY183" fmla="*/ 176478 h 204661"/>
                <a:gd name="connsiteX184" fmla="*/ 5208269 w 5300572"/>
                <a:gd name="connsiteY184" fmla="*/ 180662 h 204661"/>
                <a:gd name="connsiteX185" fmla="*/ 4808176 w 5300572"/>
                <a:gd name="connsiteY185" fmla="*/ 178550 h 204661"/>
                <a:gd name="connsiteX186" fmla="*/ 9637 w 5300572"/>
                <a:gd name="connsiteY186" fmla="*/ 204653 h 2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5300572" h="204661">
                  <a:moveTo>
                    <a:pt x="9637" y="204653"/>
                  </a:moveTo>
                  <a:cubicBezTo>
                    <a:pt x="178" y="205526"/>
                    <a:pt x="1543" y="135704"/>
                    <a:pt x="1006" y="103502"/>
                  </a:cubicBezTo>
                  <a:cubicBezTo>
                    <a:pt x="469" y="71300"/>
                    <a:pt x="-2822" y="25559"/>
                    <a:pt x="6416" y="11441"/>
                  </a:cubicBezTo>
                  <a:cubicBezTo>
                    <a:pt x="15654" y="-2677"/>
                    <a:pt x="54629" y="26005"/>
                    <a:pt x="56432" y="18791"/>
                  </a:cubicBezTo>
                  <a:cubicBezTo>
                    <a:pt x="88480" y="42825"/>
                    <a:pt x="82144" y="33791"/>
                    <a:pt x="92697" y="43284"/>
                  </a:cubicBezTo>
                  <a:cubicBezTo>
                    <a:pt x="103250" y="52777"/>
                    <a:pt x="111765" y="63770"/>
                    <a:pt x="119750" y="75748"/>
                  </a:cubicBezTo>
                  <a:cubicBezTo>
                    <a:pt x="125161" y="73944"/>
                    <a:pt x="131949" y="74370"/>
                    <a:pt x="135982" y="70337"/>
                  </a:cubicBezTo>
                  <a:cubicBezTo>
                    <a:pt x="159383" y="46936"/>
                    <a:pt x="132060" y="43781"/>
                    <a:pt x="163035" y="54105"/>
                  </a:cubicBezTo>
                  <a:cubicBezTo>
                    <a:pt x="171244" y="59578"/>
                    <a:pt x="184296" y="70337"/>
                    <a:pt x="195499" y="70337"/>
                  </a:cubicBezTo>
                  <a:cubicBezTo>
                    <a:pt x="202935" y="70337"/>
                    <a:pt x="209992" y="66970"/>
                    <a:pt x="217142" y="64927"/>
                  </a:cubicBezTo>
                  <a:cubicBezTo>
                    <a:pt x="236741" y="59328"/>
                    <a:pt x="231823" y="60550"/>
                    <a:pt x="249606" y="48695"/>
                  </a:cubicBezTo>
                  <a:cubicBezTo>
                    <a:pt x="282321" y="56873"/>
                    <a:pt x="264184" y="51751"/>
                    <a:pt x="303712" y="64927"/>
                  </a:cubicBezTo>
                  <a:lnTo>
                    <a:pt x="319944" y="70337"/>
                  </a:lnTo>
                  <a:cubicBezTo>
                    <a:pt x="325355" y="73944"/>
                    <a:pt x="330360" y="78251"/>
                    <a:pt x="336176" y="81159"/>
                  </a:cubicBezTo>
                  <a:cubicBezTo>
                    <a:pt x="358193" y="92168"/>
                    <a:pt x="367168" y="84724"/>
                    <a:pt x="395693" y="81159"/>
                  </a:cubicBezTo>
                  <a:cubicBezTo>
                    <a:pt x="438323" y="66948"/>
                    <a:pt x="374304" y="85600"/>
                    <a:pt x="449800" y="81159"/>
                  </a:cubicBezTo>
                  <a:cubicBezTo>
                    <a:pt x="468161" y="80079"/>
                    <a:pt x="485871" y="73944"/>
                    <a:pt x="503906" y="70337"/>
                  </a:cubicBezTo>
                  <a:cubicBezTo>
                    <a:pt x="507513" y="66730"/>
                    <a:pt x="509726" y="60516"/>
                    <a:pt x="514728" y="59516"/>
                  </a:cubicBezTo>
                  <a:cubicBezTo>
                    <a:pt x="520321" y="58398"/>
                    <a:pt x="525427" y="63544"/>
                    <a:pt x="530960" y="64927"/>
                  </a:cubicBezTo>
                  <a:cubicBezTo>
                    <a:pt x="539882" y="67157"/>
                    <a:pt x="548995" y="68534"/>
                    <a:pt x="558013" y="70337"/>
                  </a:cubicBezTo>
                  <a:cubicBezTo>
                    <a:pt x="567031" y="68534"/>
                    <a:pt x="576144" y="67157"/>
                    <a:pt x="585066" y="64927"/>
                  </a:cubicBezTo>
                  <a:cubicBezTo>
                    <a:pt x="590599" y="63544"/>
                    <a:pt x="595672" y="58578"/>
                    <a:pt x="601298" y="59516"/>
                  </a:cubicBezTo>
                  <a:cubicBezTo>
                    <a:pt x="607712" y="60585"/>
                    <a:pt x="612119" y="66730"/>
                    <a:pt x="617530" y="70337"/>
                  </a:cubicBezTo>
                  <a:cubicBezTo>
                    <a:pt x="621137" y="75748"/>
                    <a:pt x="623273" y="82507"/>
                    <a:pt x="628351" y="86569"/>
                  </a:cubicBezTo>
                  <a:cubicBezTo>
                    <a:pt x="642660" y="98016"/>
                    <a:pt x="670291" y="88307"/>
                    <a:pt x="682458" y="86569"/>
                  </a:cubicBezTo>
                  <a:cubicBezTo>
                    <a:pt x="687869" y="82962"/>
                    <a:pt x="692187" y="75748"/>
                    <a:pt x="698690" y="75748"/>
                  </a:cubicBezTo>
                  <a:cubicBezTo>
                    <a:pt x="710097" y="75748"/>
                    <a:pt x="731154" y="86569"/>
                    <a:pt x="731154" y="86569"/>
                  </a:cubicBezTo>
                  <a:cubicBezTo>
                    <a:pt x="734761" y="90176"/>
                    <a:pt x="737601" y="94766"/>
                    <a:pt x="741975" y="97391"/>
                  </a:cubicBezTo>
                  <a:cubicBezTo>
                    <a:pt x="757954" y="106979"/>
                    <a:pt x="762201" y="101803"/>
                    <a:pt x="779849" y="97391"/>
                  </a:cubicBezTo>
                  <a:cubicBezTo>
                    <a:pt x="785260" y="93784"/>
                    <a:pt x="791483" y="91167"/>
                    <a:pt x="796081" y="86569"/>
                  </a:cubicBezTo>
                  <a:cubicBezTo>
                    <a:pt x="802457" y="80193"/>
                    <a:pt x="805385" y="70700"/>
                    <a:pt x="812313" y="64927"/>
                  </a:cubicBezTo>
                  <a:cubicBezTo>
                    <a:pt x="816694" y="61276"/>
                    <a:pt x="823134" y="61320"/>
                    <a:pt x="828545" y="59516"/>
                  </a:cubicBezTo>
                  <a:cubicBezTo>
                    <a:pt x="833956" y="63123"/>
                    <a:pt x="838835" y="67696"/>
                    <a:pt x="844777" y="70337"/>
                  </a:cubicBezTo>
                  <a:cubicBezTo>
                    <a:pt x="855201" y="74970"/>
                    <a:pt x="877241" y="81159"/>
                    <a:pt x="877241" y="81159"/>
                  </a:cubicBezTo>
                  <a:cubicBezTo>
                    <a:pt x="891669" y="79355"/>
                    <a:pt x="906220" y="78349"/>
                    <a:pt x="920526" y="75748"/>
                  </a:cubicBezTo>
                  <a:cubicBezTo>
                    <a:pt x="926137" y="74728"/>
                    <a:pt x="935375" y="75870"/>
                    <a:pt x="936758" y="70337"/>
                  </a:cubicBezTo>
                  <a:cubicBezTo>
                    <a:pt x="938335" y="64028"/>
                    <a:pt x="920526" y="57712"/>
                    <a:pt x="925937" y="54105"/>
                  </a:cubicBezTo>
                  <a:cubicBezTo>
                    <a:pt x="933589" y="49004"/>
                    <a:pt x="943839" y="58601"/>
                    <a:pt x="952990" y="59516"/>
                  </a:cubicBezTo>
                  <a:cubicBezTo>
                    <a:pt x="979969" y="62214"/>
                    <a:pt x="1007097" y="63123"/>
                    <a:pt x="1034150" y="64927"/>
                  </a:cubicBezTo>
                  <a:cubicBezTo>
                    <a:pt x="1074266" y="91670"/>
                    <a:pt x="1053861" y="89119"/>
                    <a:pt x="1093667" y="81159"/>
                  </a:cubicBezTo>
                  <a:cubicBezTo>
                    <a:pt x="1097274" y="77552"/>
                    <a:pt x="1099487" y="71338"/>
                    <a:pt x="1104489" y="70337"/>
                  </a:cubicBezTo>
                  <a:cubicBezTo>
                    <a:pt x="1110081" y="69218"/>
                    <a:pt x="1115236" y="74181"/>
                    <a:pt x="1120720" y="75748"/>
                  </a:cubicBezTo>
                  <a:cubicBezTo>
                    <a:pt x="1127870" y="77791"/>
                    <a:pt x="1135149" y="79355"/>
                    <a:pt x="1142363" y="81159"/>
                  </a:cubicBezTo>
                  <a:cubicBezTo>
                    <a:pt x="1162202" y="79355"/>
                    <a:pt x="1182159" y="78565"/>
                    <a:pt x="1201880" y="75748"/>
                  </a:cubicBezTo>
                  <a:cubicBezTo>
                    <a:pt x="1207526" y="74941"/>
                    <a:pt x="1212409" y="70337"/>
                    <a:pt x="1218112" y="70337"/>
                  </a:cubicBezTo>
                  <a:cubicBezTo>
                    <a:pt x="1229311" y="70337"/>
                    <a:pt x="1242370" y="81098"/>
                    <a:pt x="1250576" y="86569"/>
                  </a:cubicBezTo>
                  <a:cubicBezTo>
                    <a:pt x="1265004" y="84766"/>
                    <a:pt x="1279555" y="83760"/>
                    <a:pt x="1293861" y="81159"/>
                  </a:cubicBezTo>
                  <a:cubicBezTo>
                    <a:pt x="1299472" y="80139"/>
                    <a:pt x="1305452" y="79063"/>
                    <a:pt x="1310093" y="75748"/>
                  </a:cubicBezTo>
                  <a:cubicBezTo>
                    <a:pt x="1318395" y="69818"/>
                    <a:pt x="1331736" y="54105"/>
                    <a:pt x="1331736" y="54105"/>
                  </a:cubicBezTo>
                  <a:cubicBezTo>
                    <a:pt x="1344908" y="58496"/>
                    <a:pt x="1355622" y="65295"/>
                    <a:pt x="1369610" y="54105"/>
                  </a:cubicBezTo>
                  <a:cubicBezTo>
                    <a:pt x="1402401" y="27871"/>
                    <a:pt x="1344034" y="44267"/>
                    <a:pt x="1391253" y="32463"/>
                  </a:cubicBezTo>
                  <a:cubicBezTo>
                    <a:pt x="1424356" y="24188"/>
                    <a:pt x="1422160" y="28213"/>
                    <a:pt x="1461591" y="21641"/>
                  </a:cubicBezTo>
                  <a:cubicBezTo>
                    <a:pt x="1468926" y="20419"/>
                    <a:pt x="1476020" y="18034"/>
                    <a:pt x="1483234" y="16231"/>
                  </a:cubicBezTo>
                  <a:cubicBezTo>
                    <a:pt x="1503737" y="23064"/>
                    <a:pt x="1498802" y="16610"/>
                    <a:pt x="1504877" y="37873"/>
                  </a:cubicBezTo>
                  <a:cubicBezTo>
                    <a:pt x="1506920" y="45023"/>
                    <a:pt x="1503284" y="57015"/>
                    <a:pt x="1510287" y="59516"/>
                  </a:cubicBezTo>
                  <a:cubicBezTo>
                    <a:pt x="1532433" y="67425"/>
                    <a:pt x="1557180" y="63123"/>
                    <a:pt x="1580626" y="64927"/>
                  </a:cubicBezTo>
                  <a:lnTo>
                    <a:pt x="1613090" y="75748"/>
                  </a:lnTo>
                  <a:cubicBezTo>
                    <a:pt x="1619259" y="77804"/>
                    <a:pt x="1623345" y="84007"/>
                    <a:pt x="1629322" y="86569"/>
                  </a:cubicBezTo>
                  <a:cubicBezTo>
                    <a:pt x="1636157" y="89498"/>
                    <a:pt x="1643750" y="90176"/>
                    <a:pt x="1650964" y="91980"/>
                  </a:cubicBezTo>
                  <a:cubicBezTo>
                    <a:pt x="1667196" y="90176"/>
                    <a:pt x="1684311" y="92150"/>
                    <a:pt x="1699660" y="86569"/>
                  </a:cubicBezTo>
                  <a:cubicBezTo>
                    <a:pt x="1705771" y="84347"/>
                    <a:pt x="1706419" y="75415"/>
                    <a:pt x="1710481" y="70337"/>
                  </a:cubicBezTo>
                  <a:cubicBezTo>
                    <a:pt x="1713668" y="66354"/>
                    <a:pt x="1717696" y="63123"/>
                    <a:pt x="1721303" y="59516"/>
                  </a:cubicBezTo>
                  <a:cubicBezTo>
                    <a:pt x="1726714" y="61320"/>
                    <a:pt x="1733081" y="61364"/>
                    <a:pt x="1737535" y="64927"/>
                  </a:cubicBezTo>
                  <a:cubicBezTo>
                    <a:pt x="1742613" y="68989"/>
                    <a:pt x="1742842" y="77713"/>
                    <a:pt x="1748356" y="81159"/>
                  </a:cubicBezTo>
                  <a:cubicBezTo>
                    <a:pt x="1758029" y="87204"/>
                    <a:pt x="1780820" y="91980"/>
                    <a:pt x="1780820" y="91980"/>
                  </a:cubicBezTo>
                  <a:cubicBezTo>
                    <a:pt x="1791641" y="90176"/>
                    <a:pt x="1802575" y="88949"/>
                    <a:pt x="1813284" y="86569"/>
                  </a:cubicBezTo>
                  <a:cubicBezTo>
                    <a:pt x="1818851" y="85332"/>
                    <a:pt x="1823844" y="81756"/>
                    <a:pt x="1829516" y="81159"/>
                  </a:cubicBezTo>
                  <a:cubicBezTo>
                    <a:pt x="1858270" y="78132"/>
                    <a:pt x="1887229" y="77552"/>
                    <a:pt x="1916086" y="75748"/>
                  </a:cubicBezTo>
                  <a:cubicBezTo>
                    <a:pt x="1923743" y="78301"/>
                    <a:pt x="1947163" y="86569"/>
                    <a:pt x="1953961" y="86569"/>
                  </a:cubicBezTo>
                  <a:cubicBezTo>
                    <a:pt x="1975679" y="86569"/>
                    <a:pt x="1997246" y="82962"/>
                    <a:pt x="2018889" y="81159"/>
                  </a:cubicBezTo>
                  <a:cubicBezTo>
                    <a:pt x="2046307" y="53738"/>
                    <a:pt x="2010823" y="85999"/>
                    <a:pt x="2045942" y="64927"/>
                  </a:cubicBezTo>
                  <a:cubicBezTo>
                    <a:pt x="2055990" y="58898"/>
                    <a:pt x="2060780" y="46378"/>
                    <a:pt x="2067584" y="37873"/>
                  </a:cubicBezTo>
                  <a:cubicBezTo>
                    <a:pt x="2070771" y="33890"/>
                    <a:pt x="2074799" y="30659"/>
                    <a:pt x="2078406" y="27052"/>
                  </a:cubicBezTo>
                  <a:cubicBezTo>
                    <a:pt x="2082013" y="32463"/>
                    <a:pt x="2084629" y="38686"/>
                    <a:pt x="2089227" y="43284"/>
                  </a:cubicBezTo>
                  <a:cubicBezTo>
                    <a:pt x="2099715" y="53772"/>
                    <a:pt x="2108490" y="55115"/>
                    <a:pt x="2121691" y="59516"/>
                  </a:cubicBezTo>
                  <a:cubicBezTo>
                    <a:pt x="2137923" y="57712"/>
                    <a:pt x="2154277" y="56790"/>
                    <a:pt x="2170387" y="54105"/>
                  </a:cubicBezTo>
                  <a:cubicBezTo>
                    <a:pt x="2176013" y="53167"/>
                    <a:pt x="2180916" y="48695"/>
                    <a:pt x="2186619" y="48695"/>
                  </a:cubicBezTo>
                  <a:cubicBezTo>
                    <a:pt x="2212635" y="48695"/>
                    <a:pt x="2246456" y="55060"/>
                    <a:pt x="2273189" y="59516"/>
                  </a:cubicBezTo>
                  <a:cubicBezTo>
                    <a:pt x="2289421" y="57712"/>
                    <a:pt x="2306041" y="58066"/>
                    <a:pt x="2321885" y="54105"/>
                  </a:cubicBezTo>
                  <a:cubicBezTo>
                    <a:pt x="2367882" y="42606"/>
                    <a:pt x="2300468" y="35754"/>
                    <a:pt x="2365170" y="48695"/>
                  </a:cubicBezTo>
                  <a:cubicBezTo>
                    <a:pt x="2379598" y="46891"/>
                    <a:pt x="2393974" y="41968"/>
                    <a:pt x="2408455" y="43284"/>
                  </a:cubicBezTo>
                  <a:cubicBezTo>
                    <a:pt x="2414931" y="43873"/>
                    <a:pt x="2418871" y="51197"/>
                    <a:pt x="2424687" y="54105"/>
                  </a:cubicBezTo>
                  <a:cubicBezTo>
                    <a:pt x="2429788" y="56656"/>
                    <a:pt x="2435508" y="57712"/>
                    <a:pt x="2440919" y="59516"/>
                  </a:cubicBezTo>
                  <a:cubicBezTo>
                    <a:pt x="2469776" y="57712"/>
                    <a:pt x="2498930" y="58614"/>
                    <a:pt x="2527490" y="54105"/>
                  </a:cubicBezTo>
                  <a:cubicBezTo>
                    <a:pt x="2533913" y="53091"/>
                    <a:pt x="2538076" y="46510"/>
                    <a:pt x="2543722" y="43284"/>
                  </a:cubicBezTo>
                  <a:cubicBezTo>
                    <a:pt x="2574294" y="25815"/>
                    <a:pt x="2556899" y="40928"/>
                    <a:pt x="2576186" y="21641"/>
                  </a:cubicBezTo>
                  <a:cubicBezTo>
                    <a:pt x="2588205" y="33661"/>
                    <a:pt x="2603152" y="50025"/>
                    <a:pt x="2619471" y="54105"/>
                  </a:cubicBezTo>
                  <a:lnTo>
                    <a:pt x="2641113" y="59516"/>
                  </a:lnTo>
                  <a:cubicBezTo>
                    <a:pt x="2644720" y="63123"/>
                    <a:pt x="2646859" y="69829"/>
                    <a:pt x="2651935" y="70337"/>
                  </a:cubicBezTo>
                  <a:cubicBezTo>
                    <a:pt x="2674597" y="72603"/>
                    <a:pt x="2698094" y="66617"/>
                    <a:pt x="2716862" y="54105"/>
                  </a:cubicBezTo>
                  <a:cubicBezTo>
                    <a:pt x="2721107" y="51275"/>
                    <a:pt x="2722735" y="44521"/>
                    <a:pt x="2727684" y="43284"/>
                  </a:cubicBezTo>
                  <a:cubicBezTo>
                    <a:pt x="2745268" y="38888"/>
                    <a:pt x="2763755" y="39677"/>
                    <a:pt x="2781790" y="37873"/>
                  </a:cubicBezTo>
                  <a:cubicBezTo>
                    <a:pt x="2785397" y="34266"/>
                    <a:pt x="2789987" y="31426"/>
                    <a:pt x="2792612" y="27052"/>
                  </a:cubicBezTo>
                  <a:cubicBezTo>
                    <a:pt x="2795546" y="22161"/>
                    <a:pt x="2792921" y="13371"/>
                    <a:pt x="2798022" y="10820"/>
                  </a:cubicBezTo>
                  <a:cubicBezTo>
                    <a:pt x="2803123" y="8269"/>
                    <a:pt x="2808843" y="14427"/>
                    <a:pt x="2814254" y="16231"/>
                  </a:cubicBezTo>
                  <a:cubicBezTo>
                    <a:pt x="2850751" y="52728"/>
                    <a:pt x="2832199" y="43856"/>
                    <a:pt x="2862950" y="54105"/>
                  </a:cubicBezTo>
                  <a:cubicBezTo>
                    <a:pt x="2870602" y="51555"/>
                    <a:pt x="2894034" y="43284"/>
                    <a:pt x="2900825" y="43284"/>
                  </a:cubicBezTo>
                  <a:cubicBezTo>
                    <a:pt x="2908261" y="43284"/>
                    <a:pt x="2915253" y="46891"/>
                    <a:pt x="2922467" y="48695"/>
                  </a:cubicBezTo>
                  <a:cubicBezTo>
                    <a:pt x="2926074" y="52302"/>
                    <a:pt x="2928915" y="56891"/>
                    <a:pt x="2933289" y="59516"/>
                  </a:cubicBezTo>
                  <a:cubicBezTo>
                    <a:pt x="2951450" y="70413"/>
                    <a:pt x="2966612" y="62485"/>
                    <a:pt x="2987395" y="59516"/>
                  </a:cubicBezTo>
                  <a:cubicBezTo>
                    <a:pt x="3004549" y="48081"/>
                    <a:pt x="3008283" y="43981"/>
                    <a:pt x="3030680" y="37873"/>
                  </a:cubicBezTo>
                  <a:cubicBezTo>
                    <a:pt x="3041264" y="34986"/>
                    <a:pt x="3052323" y="34266"/>
                    <a:pt x="3063144" y="32463"/>
                  </a:cubicBezTo>
                  <a:lnTo>
                    <a:pt x="3095608" y="21641"/>
                  </a:lnTo>
                  <a:lnTo>
                    <a:pt x="3111840" y="16231"/>
                  </a:lnTo>
                  <a:cubicBezTo>
                    <a:pt x="3113644" y="21642"/>
                    <a:pt x="3114700" y="27362"/>
                    <a:pt x="3117251" y="32463"/>
                  </a:cubicBezTo>
                  <a:cubicBezTo>
                    <a:pt x="3135371" y="68703"/>
                    <a:pt x="3142362" y="47596"/>
                    <a:pt x="3198410" y="43284"/>
                  </a:cubicBezTo>
                  <a:cubicBezTo>
                    <a:pt x="3205624" y="45088"/>
                    <a:pt x="3213866" y="44570"/>
                    <a:pt x="3220053" y="48695"/>
                  </a:cubicBezTo>
                  <a:cubicBezTo>
                    <a:pt x="3268995" y="81324"/>
                    <a:pt x="3194045" y="52652"/>
                    <a:pt x="3247106" y="70337"/>
                  </a:cubicBezTo>
                  <a:cubicBezTo>
                    <a:pt x="3294209" y="66055"/>
                    <a:pt x="3296215" y="75417"/>
                    <a:pt x="3322855" y="54105"/>
                  </a:cubicBezTo>
                  <a:cubicBezTo>
                    <a:pt x="3326838" y="50918"/>
                    <a:pt x="3330070" y="46891"/>
                    <a:pt x="3333677" y="43284"/>
                  </a:cubicBezTo>
                  <a:cubicBezTo>
                    <a:pt x="3344498" y="45088"/>
                    <a:pt x="3355432" y="46315"/>
                    <a:pt x="3366141" y="48695"/>
                  </a:cubicBezTo>
                  <a:cubicBezTo>
                    <a:pt x="3371708" y="49932"/>
                    <a:pt x="3376670" y="54105"/>
                    <a:pt x="3382373" y="54105"/>
                  </a:cubicBezTo>
                  <a:cubicBezTo>
                    <a:pt x="3405888" y="54105"/>
                    <a:pt x="3429265" y="50498"/>
                    <a:pt x="3452711" y="48695"/>
                  </a:cubicBezTo>
                  <a:cubicBezTo>
                    <a:pt x="3500559" y="24771"/>
                    <a:pt x="3484589" y="15646"/>
                    <a:pt x="3506818" y="37873"/>
                  </a:cubicBezTo>
                  <a:cubicBezTo>
                    <a:pt x="3509096" y="44709"/>
                    <a:pt x="3512439" y="62805"/>
                    <a:pt x="3523049" y="64927"/>
                  </a:cubicBezTo>
                  <a:cubicBezTo>
                    <a:pt x="3528642" y="66046"/>
                    <a:pt x="3533748" y="60899"/>
                    <a:pt x="3539281" y="59516"/>
                  </a:cubicBezTo>
                  <a:cubicBezTo>
                    <a:pt x="3548203" y="57285"/>
                    <a:pt x="3557245" y="55503"/>
                    <a:pt x="3566335" y="54105"/>
                  </a:cubicBezTo>
                  <a:cubicBezTo>
                    <a:pt x="3585645" y="51134"/>
                    <a:pt x="3640299" y="45286"/>
                    <a:pt x="3658316" y="43284"/>
                  </a:cubicBezTo>
                  <a:cubicBezTo>
                    <a:pt x="3716754" y="23803"/>
                    <a:pt x="3637093" y="44981"/>
                    <a:pt x="3685369" y="48695"/>
                  </a:cubicBezTo>
                  <a:cubicBezTo>
                    <a:pt x="3705231" y="50223"/>
                    <a:pt x="3725047" y="45088"/>
                    <a:pt x="3744886" y="43284"/>
                  </a:cubicBezTo>
                  <a:cubicBezTo>
                    <a:pt x="3750297" y="45088"/>
                    <a:pt x="3756017" y="46144"/>
                    <a:pt x="3761118" y="48695"/>
                  </a:cubicBezTo>
                  <a:cubicBezTo>
                    <a:pt x="3766934" y="51603"/>
                    <a:pt x="3770880" y="58869"/>
                    <a:pt x="3777350" y="59516"/>
                  </a:cubicBezTo>
                  <a:cubicBezTo>
                    <a:pt x="3790040" y="60785"/>
                    <a:pt x="3802600" y="55909"/>
                    <a:pt x="3815225" y="54105"/>
                  </a:cubicBezTo>
                  <a:cubicBezTo>
                    <a:pt x="3856817" y="26378"/>
                    <a:pt x="3834860" y="30325"/>
                    <a:pt x="3880152" y="37873"/>
                  </a:cubicBezTo>
                  <a:cubicBezTo>
                    <a:pt x="3923024" y="52164"/>
                    <a:pt x="3901364" y="50570"/>
                    <a:pt x="3945080" y="43284"/>
                  </a:cubicBezTo>
                  <a:cubicBezTo>
                    <a:pt x="3952294" y="36070"/>
                    <a:pt x="3957044" y="18414"/>
                    <a:pt x="3966723" y="21641"/>
                  </a:cubicBezTo>
                  <a:cubicBezTo>
                    <a:pt x="3983866" y="27356"/>
                    <a:pt x="3984205" y="25887"/>
                    <a:pt x="3999187" y="37873"/>
                  </a:cubicBezTo>
                  <a:cubicBezTo>
                    <a:pt x="4003170" y="41060"/>
                    <a:pt x="4005634" y="46070"/>
                    <a:pt x="4010008" y="48695"/>
                  </a:cubicBezTo>
                  <a:cubicBezTo>
                    <a:pt x="4014899" y="51629"/>
                    <a:pt x="4020829" y="52302"/>
                    <a:pt x="4026240" y="54105"/>
                  </a:cubicBezTo>
                  <a:cubicBezTo>
                    <a:pt x="4040668" y="52302"/>
                    <a:pt x="4055598" y="52873"/>
                    <a:pt x="4069525" y="48695"/>
                  </a:cubicBezTo>
                  <a:cubicBezTo>
                    <a:pt x="4074411" y="47229"/>
                    <a:pt x="4075972" y="40498"/>
                    <a:pt x="4080347" y="37873"/>
                  </a:cubicBezTo>
                  <a:cubicBezTo>
                    <a:pt x="4085237" y="34939"/>
                    <a:pt x="4091168" y="34266"/>
                    <a:pt x="4096578" y="32463"/>
                  </a:cubicBezTo>
                  <a:cubicBezTo>
                    <a:pt x="4103792" y="34266"/>
                    <a:pt x="4111570" y="34547"/>
                    <a:pt x="4118221" y="37873"/>
                  </a:cubicBezTo>
                  <a:cubicBezTo>
                    <a:pt x="4129854" y="43689"/>
                    <a:pt x="4150685" y="59516"/>
                    <a:pt x="4150685" y="59516"/>
                  </a:cubicBezTo>
                  <a:cubicBezTo>
                    <a:pt x="4165113" y="57712"/>
                    <a:pt x="4180276" y="58996"/>
                    <a:pt x="4193970" y="54105"/>
                  </a:cubicBezTo>
                  <a:cubicBezTo>
                    <a:pt x="4206218" y="49731"/>
                    <a:pt x="4226434" y="32463"/>
                    <a:pt x="4226434" y="32463"/>
                  </a:cubicBezTo>
                  <a:cubicBezTo>
                    <a:pt x="4231845" y="34266"/>
                    <a:pt x="4237775" y="34939"/>
                    <a:pt x="4242666" y="37873"/>
                  </a:cubicBezTo>
                  <a:cubicBezTo>
                    <a:pt x="4255043" y="45300"/>
                    <a:pt x="4254642" y="52161"/>
                    <a:pt x="4258898" y="64927"/>
                  </a:cubicBezTo>
                  <a:cubicBezTo>
                    <a:pt x="4265469" y="63988"/>
                    <a:pt x="4301198" y="61189"/>
                    <a:pt x="4313004" y="54105"/>
                  </a:cubicBezTo>
                  <a:cubicBezTo>
                    <a:pt x="4317378" y="51480"/>
                    <a:pt x="4319842" y="46471"/>
                    <a:pt x="4323826" y="43284"/>
                  </a:cubicBezTo>
                  <a:cubicBezTo>
                    <a:pt x="4328904" y="39222"/>
                    <a:pt x="4334980" y="36525"/>
                    <a:pt x="4340058" y="32463"/>
                  </a:cubicBezTo>
                  <a:cubicBezTo>
                    <a:pt x="4344041" y="29276"/>
                    <a:pt x="4346505" y="24266"/>
                    <a:pt x="4350879" y="21641"/>
                  </a:cubicBezTo>
                  <a:cubicBezTo>
                    <a:pt x="4355770" y="18707"/>
                    <a:pt x="4361700" y="18034"/>
                    <a:pt x="4367111" y="16231"/>
                  </a:cubicBezTo>
                  <a:cubicBezTo>
                    <a:pt x="4374325" y="18034"/>
                    <a:pt x="4382567" y="17516"/>
                    <a:pt x="4388754" y="21641"/>
                  </a:cubicBezTo>
                  <a:cubicBezTo>
                    <a:pt x="4394165" y="25248"/>
                    <a:pt x="4393161" y="36804"/>
                    <a:pt x="4399575" y="37873"/>
                  </a:cubicBezTo>
                  <a:cubicBezTo>
                    <a:pt x="4417454" y="40853"/>
                    <a:pt x="4435646" y="34266"/>
                    <a:pt x="4453681" y="32463"/>
                  </a:cubicBezTo>
                  <a:cubicBezTo>
                    <a:pt x="4457288" y="28856"/>
                    <a:pt x="4459940" y="23922"/>
                    <a:pt x="4464503" y="21641"/>
                  </a:cubicBezTo>
                  <a:cubicBezTo>
                    <a:pt x="4474705" y="16540"/>
                    <a:pt x="4496967" y="10820"/>
                    <a:pt x="4496967" y="10820"/>
                  </a:cubicBezTo>
                  <a:cubicBezTo>
                    <a:pt x="4498770" y="16231"/>
                    <a:pt x="4498814" y="22598"/>
                    <a:pt x="4502377" y="27052"/>
                  </a:cubicBezTo>
                  <a:cubicBezTo>
                    <a:pt x="4517545" y="46012"/>
                    <a:pt x="4527372" y="29110"/>
                    <a:pt x="4507788" y="48695"/>
                  </a:cubicBezTo>
                  <a:cubicBezTo>
                    <a:pt x="4513199" y="52302"/>
                    <a:pt x="4517536" y="59017"/>
                    <a:pt x="4524020" y="59516"/>
                  </a:cubicBezTo>
                  <a:cubicBezTo>
                    <a:pt x="4573478" y="63320"/>
                    <a:pt x="4568046" y="64185"/>
                    <a:pt x="4588948" y="43284"/>
                  </a:cubicBezTo>
                  <a:cubicBezTo>
                    <a:pt x="4601573" y="-7215"/>
                    <a:pt x="4585341" y="-3608"/>
                    <a:pt x="4621412" y="5410"/>
                  </a:cubicBezTo>
                  <a:cubicBezTo>
                    <a:pt x="4627183" y="14066"/>
                    <a:pt x="4635480" y="31020"/>
                    <a:pt x="4648465" y="32463"/>
                  </a:cubicBezTo>
                  <a:cubicBezTo>
                    <a:pt x="4659369" y="33675"/>
                    <a:pt x="4670108" y="28856"/>
                    <a:pt x="4680929" y="27052"/>
                  </a:cubicBezTo>
                  <a:cubicBezTo>
                    <a:pt x="4686340" y="23445"/>
                    <a:pt x="4691219" y="18872"/>
                    <a:pt x="4697161" y="16231"/>
                  </a:cubicBezTo>
                  <a:cubicBezTo>
                    <a:pt x="4707585" y="11598"/>
                    <a:pt x="4729625" y="5410"/>
                    <a:pt x="4729625" y="5410"/>
                  </a:cubicBezTo>
                  <a:cubicBezTo>
                    <a:pt x="4735036" y="9017"/>
                    <a:pt x="4740861" y="12068"/>
                    <a:pt x="4745857" y="16231"/>
                  </a:cubicBezTo>
                  <a:cubicBezTo>
                    <a:pt x="4751735" y="21130"/>
                    <a:pt x="4755722" y="28219"/>
                    <a:pt x="4762089" y="32463"/>
                  </a:cubicBezTo>
                  <a:cubicBezTo>
                    <a:pt x="4766834" y="35626"/>
                    <a:pt x="4772910" y="36070"/>
                    <a:pt x="4778320" y="37873"/>
                  </a:cubicBezTo>
                  <a:lnTo>
                    <a:pt x="4810784" y="27052"/>
                  </a:lnTo>
                  <a:cubicBezTo>
                    <a:pt x="4815624" y="25439"/>
                    <a:pt x="4817232" y="18856"/>
                    <a:pt x="4821606" y="16231"/>
                  </a:cubicBezTo>
                  <a:cubicBezTo>
                    <a:pt x="4826497" y="13297"/>
                    <a:pt x="4832427" y="12624"/>
                    <a:pt x="4837838" y="10820"/>
                  </a:cubicBezTo>
                  <a:cubicBezTo>
                    <a:pt x="4885880" y="42847"/>
                    <a:pt x="4809014" y="-4502"/>
                    <a:pt x="4935229" y="27052"/>
                  </a:cubicBezTo>
                  <a:cubicBezTo>
                    <a:pt x="4940762" y="28435"/>
                    <a:pt x="4937077" y="38830"/>
                    <a:pt x="4940640" y="43284"/>
                  </a:cubicBezTo>
                  <a:cubicBezTo>
                    <a:pt x="4944702" y="48362"/>
                    <a:pt x="4951794" y="50043"/>
                    <a:pt x="4956872" y="54105"/>
                  </a:cubicBezTo>
                  <a:cubicBezTo>
                    <a:pt x="4978093" y="71082"/>
                    <a:pt x="4955735" y="60941"/>
                    <a:pt x="4983925" y="70337"/>
                  </a:cubicBezTo>
                  <a:cubicBezTo>
                    <a:pt x="4991139" y="68534"/>
                    <a:pt x="5000728" y="70573"/>
                    <a:pt x="5005568" y="64927"/>
                  </a:cubicBezTo>
                  <a:cubicBezTo>
                    <a:pt x="5012991" y="56266"/>
                    <a:pt x="5016389" y="32463"/>
                    <a:pt x="5016389" y="32463"/>
                  </a:cubicBezTo>
                  <a:cubicBezTo>
                    <a:pt x="5073639" y="46773"/>
                    <a:pt x="5006224" y="27344"/>
                    <a:pt x="5054264" y="48695"/>
                  </a:cubicBezTo>
                  <a:cubicBezTo>
                    <a:pt x="5064688" y="53328"/>
                    <a:pt x="5075907" y="55909"/>
                    <a:pt x="5086728" y="59516"/>
                  </a:cubicBezTo>
                  <a:cubicBezTo>
                    <a:pt x="5102222" y="64680"/>
                    <a:pt x="5119191" y="63123"/>
                    <a:pt x="5135423" y="64927"/>
                  </a:cubicBezTo>
                  <a:cubicBezTo>
                    <a:pt x="5139807" y="69310"/>
                    <a:pt x="5153113" y="85841"/>
                    <a:pt x="5162477" y="81159"/>
                  </a:cubicBezTo>
                  <a:cubicBezTo>
                    <a:pt x="5167578" y="78608"/>
                    <a:pt x="5166084" y="70338"/>
                    <a:pt x="5167887" y="64927"/>
                  </a:cubicBezTo>
                  <a:cubicBezTo>
                    <a:pt x="5169304" y="65281"/>
                    <a:pt x="5202232" y="72924"/>
                    <a:pt x="5205762" y="75748"/>
                  </a:cubicBezTo>
                  <a:cubicBezTo>
                    <a:pt x="5210840" y="79810"/>
                    <a:pt x="5212976" y="86569"/>
                    <a:pt x="5216583" y="91980"/>
                  </a:cubicBezTo>
                  <a:lnTo>
                    <a:pt x="5227404" y="59516"/>
                  </a:lnTo>
                  <a:lnTo>
                    <a:pt x="5232815" y="43284"/>
                  </a:lnTo>
                  <a:cubicBezTo>
                    <a:pt x="5238226" y="45088"/>
                    <a:pt x="5244593" y="45132"/>
                    <a:pt x="5249047" y="48695"/>
                  </a:cubicBezTo>
                  <a:cubicBezTo>
                    <a:pt x="5261967" y="59032"/>
                    <a:pt x="5258745" y="68091"/>
                    <a:pt x="5265279" y="81159"/>
                  </a:cubicBezTo>
                  <a:cubicBezTo>
                    <a:pt x="5268187" y="86975"/>
                    <a:pt x="5273192" y="91575"/>
                    <a:pt x="5276100" y="97391"/>
                  </a:cubicBezTo>
                  <a:cubicBezTo>
                    <a:pt x="5278651" y="102492"/>
                    <a:pt x="5278960" y="108522"/>
                    <a:pt x="5281511" y="113623"/>
                  </a:cubicBezTo>
                  <a:cubicBezTo>
                    <a:pt x="5284419" y="119439"/>
                    <a:pt x="5291755" y="119378"/>
                    <a:pt x="5292332" y="129854"/>
                  </a:cubicBezTo>
                  <a:cubicBezTo>
                    <a:pt x="5292909" y="140330"/>
                    <a:pt x="5301216" y="176931"/>
                    <a:pt x="5284975" y="176478"/>
                  </a:cubicBezTo>
                  <a:cubicBezTo>
                    <a:pt x="5268611" y="176022"/>
                    <a:pt x="5289516" y="177715"/>
                    <a:pt x="5208269" y="180662"/>
                  </a:cubicBezTo>
                  <a:cubicBezTo>
                    <a:pt x="5113709" y="178823"/>
                    <a:pt x="5674615" y="174552"/>
                    <a:pt x="4808176" y="178550"/>
                  </a:cubicBezTo>
                  <a:lnTo>
                    <a:pt x="9637" y="2046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1" name="TornEdge1"/>
            <p:cNvSpPr/>
            <p:nvPr/>
          </p:nvSpPr>
          <p:spPr bwMode="auto">
            <a:xfrm>
              <a:off x="1258033" y="2852102"/>
              <a:ext cx="7250474" cy="100103"/>
            </a:xfrm>
            <a:custGeom>
              <a:avLst/>
              <a:gdLst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1007697 w 5309164"/>
                <a:gd name="connsiteY202" fmla="*/ 162318 h 207133"/>
                <a:gd name="connsiteX203" fmla="*/ 580255 w 5309164"/>
                <a:gd name="connsiteY203" fmla="*/ 167729 h 207133"/>
                <a:gd name="connsiteX204" fmla="*/ 488274 w 5309164"/>
                <a:gd name="connsiteY204" fmla="*/ 173140 h 207133"/>
                <a:gd name="connsiteX205" fmla="*/ 380061 w 5309164"/>
                <a:gd name="connsiteY205" fmla="*/ 178550 h 207133"/>
                <a:gd name="connsiteX206" fmla="*/ 342187 w 5309164"/>
                <a:gd name="connsiteY206" fmla="*/ 183961 h 207133"/>
                <a:gd name="connsiteX207" fmla="*/ 293491 w 5309164"/>
                <a:gd name="connsiteY207" fmla="*/ 189372 h 207133"/>
                <a:gd name="connsiteX208" fmla="*/ 228563 w 5309164"/>
                <a:gd name="connsiteY208" fmla="*/ 200193 h 207133"/>
                <a:gd name="connsiteX209" fmla="*/ 93297 w 5309164"/>
                <a:gd name="connsiteY209" fmla="*/ 205604 h 207133"/>
                <a:gd name="connsiteX210" fmla="*/ 1316 w 5309164"/>
                <a:gd name="connsiteY210" fmla="*/ 200193 h 207133"/>
                <a:gd name="connsiteX211" fmla="*/ 17548 w 5309164"/>
                <a:gd name="connsiteY211" fmla="*/ 189372 h 207133"/>
                <a:gd name="connsiteX212" fmla="*/ 22958 w 5309164"/>
                <a:gd name="connsiteY212" fmla="*/ 173140 h 207133"/>
                <a:gd name="connsiteX213" fmla="*/ 12137 w 5309164"/>
                <a:gd name="connsiteY213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1078035 w 5309164"/>
                <a:gd name="connsiteY201" fmla="*/ 156908 h 207133"/>
                <a:gd name="connsiteX202" fmla="*/ 580255 w 5309164"/>
                <a:gd name="connsiteY202" fmla="*/ 167729 h 207133"/>
                <a:gd name="connsiteX203" fmla="*/ 488274 w 5309164"/>
                <a:gd name="connsiteY203" fmla="*/ 173140 h 207133"/>
                <a:gd name="connsiteX204" fmla="*/ 380061 w 5309164"/>
                <a:gd name="connsiteY204" fmla="*/ 178550 h 207133"/>
                <a:gd name="connsiteX205" fmla="*/ 342187 w 5309164"/>
                <a:gd name="connsiteY205" fmla="*/ 183961 h 207133"/>
                <a:gd name="connsiteX206" fmla="*/ 293491 w 5309164"/>
                <a:gd name="connsiteY206" fmla="*/ 189372 h 207133"/>
                <a:gd name="connsiteX207" fmla="*/ 228563 w 5309164"/>
                <a:gd name="connsiteY207" fmla="*/ 200193 h 207133"/>
                <a:gd name="connsiteX208" fmla="*/ 93297 w 5309164"/>
                <a:gd name="connsiteY208" fmla="*/ 205604 h 207133"/>
                <a:gd name="connsiteX209" fmla="*/ 1316 w 5309164"/>
                <a:gd name="connsiteY209" fmla="*/ 200193 h 207133"/>
                <a:gd name="connsiteX210" fmla="*/ 17548 w 5309164"/>
                <a:gd name="connsiteY210" fmla="*/ 189372 h 207133"/>
                <a:gd name="connsiteX211" fmla="*/ 22958 w 5309164"/>
                <a:gd name="connsiteY211" fmla="*/ 173140 h 207133"/>
                <a:gd name="connsiteX212" fmla="*/ 12137 w 5309164"/>
                <a:gd name="connsiteY212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580255 w 5309164"/>
                <a:gd name="connsiteY201" fmla="*/ 167729 h 207133"/>
                <a:gd name="connsiteX202" fmla="*/ 488274 w 5309164"/>
                <a:gd name="connsiteY202" fmla="*/ 173140 h 207133"/>
                <a:gd name="connsiteX203" fmla="*/ 380061 w 5309164"/>
                <a:gd name="connsiteY203" fmla="*/ 178550 h 207133"/>
                <a:gd name="connsiteX204" fmla="*/ 342187 w 5309164"/>
                <a:gd name="connsiteY204" fmla="*/ 183961 h 207133"/>
                <a:gd name="connsiteX205" fmla="*/ 293491 w 5309164"/>
                <a:gd name="connsiteY205" fmla="*/ 189372 h 207133"/>
                <a:gd name="connsiteX206" fmla="*/ 228563 w 5309164"/>
                <a:gd name="connsiteY206" fmla="*/ 200193 h 207133"/>
                <a:gd name="connsiteX207" fmla="*/ 93297 w 5309164"/>
                <a:gd name="connsiteY207" fmla="*/ 205604 h 207133"/>
                <a:gd name="connsiteX208" fmla="*/ 1316 w 5309164"/>
                <a:gd name="connsiteY208" fmla="*/ 200193 h 207133"/>
                <a:gd name="connsiteX209" fmla="*/ 17548 w 5309164"/>
                <a:gd name="connsiteY209" fmla="*/ 189372 h 207133"/>
                <a:gd name="connsiteX210" fmla="*/ 22958 w 5309164"/>
                <a:gd name="connsiteY210" fmla="*/ 173140 h 207133"/>
                <a:gd name="connsiteX211" fmla="*/ 12137 w 5309164"/>
                <a:gd name="connsiteY211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66158 w 5309164"/>
                <a:gd name="connsiteY191" fmla="*/ 173140 h 207133"/>
                <a:gd name="connsiteX192" fmla="*/ 2712052 w 5309164"/>
                <a:gd name="connsiteY192" fmla="*/ 167729 h 207133"/>
                <a:gd name="connsiteX193" fmla="*/ 2576786 w 5309164"/>
                <a:gd name="connsiteY193" fmla="*/ 151497 h 207133"/>
                <a:gd name="connsiteX194" fmla="*/ 2349538 w 5309164"/>
                <a:gd name="connsiteY194" fmla="*/ 140676 h 207133"/>
                <a:gd name="connsiteX195" fmla="*/ 2241325 w 5309164"/>
                <a:gd name="connsiteY195" fmla="*/ 135265 h 207133"/>
                <a:gd name="connsiteX196" fmla="*/ 1873401 w 5309164"/>
                <a:gd name="connsiteY196" fmla="*/ 129854 h 207133"/>
                <a:gd name="connsiteX197" fmla="*/ 1435138 w 5309164"/>
                <a:gd name="connsiteY197" fmla="*/ 135265 h 207133"/>
                <a:gd name="connsiteX198" fmla="*/ 1408085 w 5309164"/>
                <a:gd name="connsiteY198" fmla="*/ 140676 h 207133"/>
                <a:gd name="connsiteX199" fmla="*/ 1321515 w 5309164"/>
                <a:gd name="connsiteY199" fmla="*/ 146086 h 207133"/>
                <a:gd name="connsiteX200" fmla="*/ 1164606 w 5309164"/>
                <a:gd name="connsiteY200" fmla="*/ 151497 h 207133"/>
                <a:gd name="connsiteX201" fmla="*/ 488274 w 5309164"/>
                <a:gd name="connsiteY201" fmla="*/ 173140 h 207133"/>
                <a:gd name="connsiteX202" fmla="*/ 380061 w 5309164"/>
                <a:gd name="connsiteY202" fmla="*/ 178550 h 207133"/>
                <a:gd name="connsiteX203" fmla="*/ 342187 w 5309164"/>
                <a:gd name="connsiteY203" fmla="*/ 183961 h 207133"/>
                <a:gd name="connsiteX204" fmla="*/ 293491 w 5309164"/>
                <a:gd name="connsiteY204" fmla="*/ 189372 h 207133"/>
                <a:gd name="connsiteX205" fmla="*/ 228563 w 5309164"/>
                <a:gd name="connsiteY205" fmla="*/ 200193 h 207133"/>
                <a:gd name="connsiteX206" fmla="*/ 93297 w 5309164"/>
                <a:gd name="connsiteY206" fmla="*/ 205604 h 207133"/>
                <a:gd name="connsiteX207" fmla="*/ 1316 w 5309164"/>
                <a:gd name="connsiteY207" fmla="*/ 200193 h 207133"/>
                <a:gd name="connsiteX208" fmla="*/ 17548 w 5309164"/>
                <a:gd name="connsiteY208" fmla="*/ 189372 h 207133"/>
                <a:gd name="connsiteX209" fmla="*/ 22958 w 5309164"/>
                <a:gd name="connsiteY209" fmla="*/ 173140 h 207133"/>
                <a:gd name="connsiteX210" fmla="*/ 12137 w 5309164"/>
                <a:gd name="connsiteY210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950120 w 5309164"/>
                <a:gd name="connsiteY190" fmla="*/ 183961 h 207133"/>
                <a:gd name="connsiteX191" fmla="*/ 2712052 w 5309164"/>
                <a:gd name="connsiteY191" fmla="*/ 167729 h 207133"/>
                <a:gd name="connsiteX192" fmla="*/ 2576786 w 5309164"/>
                <a:gd name="connsiteY192" fmla="*/ 151497 h 207133"/>
                <a:gd name="connsiteX193" fmla="*/ 2349538 w 5309164"/>
                <a:gd name="connsiteY193" fmla="*/ 140676 h 207133"/>
                <a:gd name="connsiteX194" fmla="*/ 2241325 w 5309164"/>
                <a:gd name="connsiteY194" fmla="*/ 135265 h 207133"/>
                <a:gd name="connsiteX195" fmla="*/ 1873401 w 5309164"/>
                <a:gd name="connsiteY195" fmla="*/ 129854 h 207133"/>
                <a:gd name="connsiteX196" fmla="*/ 1435138 w 5309164"/>
                <a:gd name="connsiteY196" fmla="*/ 135265 h 207133"/>
                <a:gd name="connsiteX197" fmla="*/ 1408085 w 5309164"/>
                <a:gd name="connsiteY197" fmla="*/ 140676 h 207133"/>
                <a:gd name="connsiteX198" fmla="*/ 1321515 w 5309164"/>
                <a:gd name="connsiteY198" fmla="*/ 146086 h 207133"/>
                <a:gd name="connsiteX199" fmla="*/ 1164606 w 5309164"/>
                <a:gd name="connsiteY199" fmla="*/ 151497 h 207133"/>
                <a:gd name="connsiteX200" fmla="*/ 488274 w 5309164"/>
                <a:gd name="connsiteY200" fmla="*/ 173140 h 207133"/>
                <a:gd name="connsiteX201" fmla="*/ 380061 w 5309164"/>
                <a:gd name="connsiteY201" fmla="*/ 178550 h 207133"/>
                <a:gd name="connsiteX202" fmla="*/ 342187 w 5309164"/>
                <a:gd name="connsiteY202" fmla="*/ 183961 h 207133"/>
                <a:gd name="connsiteX203" fmla="*/ 293491 w 5309164"/>
                <a:gd name="connsiteY203" fmla="*/ 189372 h 207133"/>
                <a:gd name="connsiteX204" fmla="*/ 228563 w 5309164"/>
                <a:gd name="connsiteY204" fmla="*/ 200193 h 207133"/>
                <a:gd name="connsiteX205" fmla="*/ 93297 w 5309164"/>
                <a:gd name="connsiteY205" fmla="*/ 205604 h 207133"/>
                <a:gd name="connsiteX206" fmla="*/ 1316 w 5309164"/>
                <a:gd name="connsiteY206" fmla="*/ 200193 h 207133"/>
                <a:gd name="connsiteX207" fmla="*/ 17548 w 5309164"/>
                <a:gd name="connsiteY207" fmla="*/ 189372 h 207133"/>
                <a:gd name="connsiteX208" fmla="*/ 22958 w 5309164"/>
                <a:gd name="connsiteY208" fmla="*/ 173140 h 207133"/>
                <a:gd name="connsiteX209" fmla="*/ 12137 w 5309164"/>
                <a:gd name="connsiteY209" fmla="*/ 156908 h 207133"/>
                <a:gd name="connsiteX0" fmla="*/ 12137 w 5309164"/>
                <a:gd name="connsiteY0" fmla="*/ 156908 h 207133"/>
                <a:gd name="connsiteX1" fmla="*/ 17548 w 5309164"/>
                <a:gd name="connsiteY1" fmla="*/ 129854 h 207133"/>
                <a:gd name="connsiteX2" fmla="*/ 28369 w 5309164"/>
                <a:gd name="connsiteY2" fmla="*/ 43284 h 207133"/>
                <a:gd name="connsiteX3" fmla="*/ 33780 w 5309164"/>
                <a:gd name="connsiteY3" fmla="*/ 27052 h 207133"/>
                <a:gd name="connsiteX4" fmla="*/ 39190 w 5309164"/>
                <a:gd name="connsiteY4" fmla="*/ 5410 h 207133"/>
                <a:gd name="connsiteX5" fmla="*/ 93297 w 5309164"/>
                <a:gd name="connsiteY5" fmla="*/ 43284 h 207133"/>
                <a:gd name="connsiteX6" fmla="*/ 120350 w 5309164"/>
                <a:gd name="connsiteY6" fmla="*/ 75748 h 207133"/>
                <a:gd name="connsiteX7" fmla="*/ 136582 w 5309164"/>
                <a:gd name="connsiteY7" fmla="*/ 70337 h 207133"/>
                <a:gd name="connsiteX8" fmla="*/ 163635 w 5309164"/>
                <a:gd name="connsiteY8" fmla="*/ 54105 h 207133"/>
                <a:gd name="connsiteX9" fmla="*/ 196099 w 5309164"/>
                <a:gd name="connsiteY9" fmla="*/ 70337 h 207133"/>
                <a:gd name="connsiteX10" fmla="*/ 217742 w 5309164"/>
                <a:gd name="connsiteY10" fmla="*/ 64927 h 207133"/>
                <a:gd name="connsiteX11" fmla="*/ 250206 w 5309164"/>
                <a:gd name="connsiteY11" fmla="*/ 48695 h 207133"/>
                <a:gd name="connsiteX12" fmla="*/ 304312 w 5309164"/>
                <a:gd name="connsiteY12" fmla="*/ 64927 h 207133"/>
                <a:gd name="connsiteX13" fmla="*/ 320544 w 5309164"/>
                <a:gd name="connsiteY13" fmla="*/ 70337 h 207133"/>
                <a:gd name="connsiteX14" fmla="*/ 336776 w 5309164"/>
                <a:gd name="connsiteY14" fmla="*/ 81159 h 207133"/>
                <a:gd name="connsiteX15" fmla="*/ 396293 w 5309164"/>
                <a:gd name="connsiteY15" fmla="*/ 81159 h 207133"/>
                <a:gd name="connsiteX16" fmla="*/ 450400 w 5309164"/>
                <a:gd name="connsiteY16" fmla="*/ 81159 h 207133"/>
                <a:gd name="connsiteX17" fmla="*/ 504506 w 5309164"/>
                <a:gd name="connsiteY17" fmla="*/ 70337 h 207133"/>
                <a:gd name="connsiteX18" fmla="*/ 515328 w 5309164"/>
                <a:gd name="connsiteY18" fmla="*/ 59516 h 207133"/>
                <a:gd name="connsiteX19" fmla="*/ 531560 w 5309164"/>
                <a:gd name="connsiteY19" fmla="*/ 64927 h 207133"/>
                <a:gd name="connsiteX20" fmla="*/ 558613 w 5309164"/>
                <a:gd name="connsiteY20" fmla="*/ 70337 h 207133"/>
                <a:gd name="connsiteX21" fmla="*/ 585666 w 5309164"/>
                <a:gd name="connsiteY21" fmla="*/ 64927 h 207133"/>
                <a:gd name="connsiteX22" fmla="*/ 601898 w 5309164"/>
                <a:gd name="connsiteY22" fmla="*/ 59516 h 207133"/>
                <a:gd name="connsiteX23" fmla="*/ 618130 w 5309164"/>
                <a:gd name="connsiteY23" fmla="*/ 70337 h 207133"/>
                <a:gd name="connsiteX24" fmla="*/ 628951 w 5309164"/>
                <a:gd name="connsiteY24" fmla="*/ 86569 h 207133"/>
                <a:gd name="connsiteX25" fmla="*/ 683058 w 5309164"/>
                <a:gd name="connsiteY25" fmla="*/ 86569 h 207133"/>
                <a:gd name="connsiteX26" fmla="*/ 699290 w 5309164"/>
                <a:gd name="connsiteY26" fmla="*/ 75748 h 207133"/>
                <a:gd name="connsiteX27" fmla="*/ 731754 w 5309164"/>
                <a:gd name="connsiteY27" fmla="*/ 86569 h 207133"/>
                <a:gd name="connsiteX28" fmla="*/ 742575 w 5309164"/>
                <a:gd name="connsiteY28" fmla="*/ 97391 h 207133"/>
                <a:gd name="connsiteX29" fmla="*/ 780449 w 5309164"/>
                <a:gd name="connsiteY29" fmla="*/ 97391 h 207133"/>
                <a:gd name="connsiteX30" fmla="*/ 796681 w 5309164"/>
                <a:gd name="connsiteY30" fmla="*/ 86569 h 207133"/>
                <a:gd name="connsiteX31" fmla="*/ 812913 w 5309164"/>
                <a:gd name="connsiteY31" fmla="*/ 64927 h 207133"/>
                <a:gd name="connsiteX32" fmla="*/ 829145 w 5309164"/>
                <a:gd name="connsiteY32" fmla="*/ 59516 h 207133"/>
                <a:gd name="connsiteX33" fmla="*/ 845377 w 5309164"/>
                <a:gd name="connsiteY33" fmla="*/ 70337 h 207133"/>
                <a:gd name="connsiteX34" fmla="*/ 877841 w 5309164"/>
                <a:gd name="connsiteY34" fmla="*/ 81159 h 207133"/>
                <a:gd name="connsiteX35" fmla="*/ 921126 w 5309164"/>
                <a:gd name="connsiteY35" fmla="*/ 75748 h 207133"/>
                <a:gd name="connsiteX36" fmla="*/ 937358 w 5309164"/>
                <a:gd name="connsiteY36" fmla="*/ 70337 h 207133"/>
                <a:gd name="connsiteX37" fmla="*/ 926537 w 5309164"/>
                <a:gd name="connsiteY37" fmla="*/ 54105 h 207133"/>
                <a:gd name="connsiteX38" fmla="*/ 953590 w 5309164"/>
                <a:gd name="connsiteY38" fmla="*/ 59516 h 207133"/>
                <a:gd name="connsiteX39" fmla="*/ 1034750 w 5309164"/>
                <a:gd name="connsiteY39" fmla="*/ 64927 h 207133"/>
                <a:gd name="connsiteX40" fmla="*/ 1094267 w 5309164"/>
                <a:gd name="connsiteY40" fmla="*/ 81159 h 207133"/>
                <a:gd name="connsiteX41" fmla="*/ 1105089 w 5309164"/>
                <a:gd name="connsiteY41" fmla="*/ 70337 h 207133"/>
                <a:gd name="connsiteX42" fmla="*/ 1121320 w 5309164"/>
                <a:gd name="connsiteY42" fmla="*/ 75748 h 207133"/>
                <a:gd name="connsiteX43" fmla="*/ 1142963 w 5309164"/>
                <a:gd name="connsiteY43" fmla="*/ 81159 h 207133"/>
                <a:gd name="connsiteX44" fmla="*/ 1202480 w 5309164"/>
                <a:gd name="connsiteY44" fmla="*/ 75748 h 207133"/>
                <a:gd name="connsiteX45" fmla="*/ 1218712 w 5309164"/>
                <a:gd name="connsiteY45" fmla="*/ 70337 h 207133"/>
                <a:gd name="connsiteX46" fmla="*/ 1251176 w 5309164"/>
                <a:gd name="connsiteY46" fmla="*/ 86569 h 207133"/>
                <a:gd name="connsiteX47" fmla="*/ 1294461 w 5309164"/>
                <a:gd name="connsiteY47" fmla="*/ 81159 h 207133"/>
                <a:gd name="connsiteX48" fmla="*/ 1310693 w 5309164"/>
                <a:gd name="connsiteY48" fmla="*/ 75748 h 207133"/>
                <a:gd name="connsiteX49" fmla="*/ 1332336 w 5309164"/>
                <a:gd name="connsiteY49" fmla="*/ 54105 h 207133"/>
                <a:gd name="connsiteX50" fmla="*/ 1370210 w 5309164"/>
                <a:gd name="connsiteY50" fmla="*/ 54105 h 207133"/>
                <a:gd name="connsiteX51" fmla="*/ 1391853 w 5309164"/>
                <a:gd name="connsiteY51" fmla="*/ 32463 h 207133"/>
                <a:gd name="connsiteX52" fmla="*/ 1462191 w 5309164"/>
                <a:gd name="connsiteY52" fmla="*/ 21641 h 207133"/>
                <a:gd name="connsiteX53" fmla="*/ 1483834 w 5309164"/>
                <a:gd name="connsiteY53" fmla="*/ 16231 h 207133"/>
                <a:gd name="connsiteX54" fmla="*/ 1505477 w 5309164"/>
                <a:gd name="connsiteY54" fmla="*/ 37873 h 207133"/>
                <a:gd name="connsiteX55" fmla="*/ 1510887 w 5309164"/>
                <a:gd name="connsiteY55" fmla="*/ 59516 h 207133"/>
                <a:gd name="connsiteX56" fmla="*/ 1581226 w 5309164"/>
                <a:gd name="connsiteY56" fmla="*/ 64927 h 207133"/>
                <a:gd name="connsiteX57" fmla="*/ 1613690 w 5309164"/>
                <a:gd name="connsiteY57" fmla="*/ 75748 h 207133"/>
                <a:gd name="connsiteX58" fmla="*/ 1629922 w 5309164"/>
                <a:gd name="connsiteY58" fmla="*/ 86569 h 207133"/>
                <a:gd name="connsiteX59" fmla="*/ 1651564 w 5309164"/>
                <a:gd name="connsiteY59" fmla="*/ 91980 h 207133"/>
                <a:gd name="connsiteX60" fmla="*/ 1700260 w 5309164"/>
                <a:gd name="connsiteY60" fmla="*/ 86569 h 207133"/>
                <a:gd name="connsiteX61" fmla="*/ 1711081 w 5309164"/>
                <a:gd name="connsiteY61" fmla="*/ 70337 h 207133"/>
                <a:gd name="connsiteX62" fmla="*/ 1721903 w 5309164"/>
                <a:gd name="connsiteY62" fmla="*/ 59516 h 207133"/>
                <a:gd name="connsiteX63" fmla="*/ 1738135 w 5309164"/>
                <a:gd name="connsiteY63" fmla="*/ 64927 h 207133"/>
                <a:gd name="connsiteX64" fmla="*/ 1748956 w 5309164"/>
                <a:gd name="connsiteY64" fmla="*/ 81159 h 207133"/>
                <a:gd name="connsiteX65" fmla="*/ 1781420 w 5309164"/>
                <a:gd name="connsiteY65" fmla="*/ 91980 h 207133"/>
                <a:gd name="connsiteX66" fmla="*/ 1813884 w 5309164"/>
                <a:gd name="connsiteY66" fmla="*/ 86569 h 207133"/>
                <a:gd name="connsiteX67" fmla="*/ 1830116 w 5309164"/>
                <a:gd name="connsiteY67" fmla="*/ 81159 h 207133"/>
                <a:gd name="connsiteX68" fmla="*/ 1916686 w 5309164"/>
                <a:gd name="connsiteY68" fmla="*/ 75748 h 207133"/>
                <a:gd name="connsiteX69" fmla="*/ 1954561 w 5309164"/>
                <a:gd name="connsiteY69" fmla="*/ 86569 h 207133"/>
                <a:gd name="connsiteX70" fmla="*/ 2019489 w 5309164"/>
                <a:gd name="connsiteY70" fmla="*/ 81159 h 207133"/>
                <a:gd name="connsiteX71" fmla="*/ 2046542 w 5309164"/>
                <a:gd name="connsiteY71" fmla="*/ 64927 h 207133"/>
                <a:gd name="connsiteX72" fmla="*/ 2068184 w 5309164"/>
                <a:gd name="connsiteY72" fmla="*/ 37873 h 207133"/>
                <a:gd name="connsiteX73" fmla="*/ 2079006 w 5309164"/>
                <a:gd name="connsiteY73" fmla="*/ 27052 h 207133"/>
                <a:gd name="connsiteX74" fmla="*/ 2089827 w 5309164"/>
                <a:gd name="connsiteY74" fmla="*/ 43284 h 207133"/>
                <a:gd name="connsiteX75" fmla="*/ 2122291 w 5309164"/>
                <a:gd name="connsiteY75" fmla="*/ 59516 h 207133"/>
                <a:gd name="connsiteX76" fmla="*/ 2170987 w 5309164"/>
                <a:gd name="connsiteY76" fmla="*/ 54105 h 207133"/>
                <a:gd name="connsiteX77" fmla="*/ 2187219 w 5309164"/>
                <a:gd name="connsiteY77" fmla="*/ 48695 h 207133"/>
                <a:gd name="connsiteX78" fmla="*/ 2273789 w 5309164"/>
                <a:gd name="connsiteY78" fmla="*/ 59516 h 207133"/>
                <a:gd name="connsiteX79" fmla="*/ 2322485 w 5309164"/>
                <a:gd name="connsiteY79" fmla="*/ 54105 h 207133"/>
                <a:gd name="connsiteX80" fmla="*/ 2365770 w 5309164"/>
                <a:gd name="connsiteY80" fmla="*/ 48695 h 207133"/>
                <a:gd name="connsiteX81" fmla="*/ 2409055 w 5309164"/>
                <a:gd name="connsiteY81" fmla="*/ 43284 h 207133"/>
                <a:gd name="connsiteX82" fmla="*/ 2425287 w 5309164"/>
                <a:gd name="connsiteY82" fmla="*/ 54105 h 207133"/>
                <a:gd name="connsiteX83" fmla="*/ 2441519 w 5309164"/>
                <a:gd name="connsiteY83" fmla="*/ 59516 h 207133"/>
                <a:gd name="connsiteX84" fmla="*/ 2528090 w 5309164"/>
                <a:gd name="connsiteY84" fmla="*/ 54105 h 207133"/>
                <a:gd name="connsiteX85" fmla="*/ 2544322 w 5309164"/>
                <a:gd name="connsiteY85" fmla="*/ 43284 h 207133"/>
                <a:gd name="connsiteX86" fmla="*/ 2576786 w 5309164"/>
                <a:gd name="connsiteY86" fmla="*/ 21641 h 207133"/>
                <a:gd name="connsiteX87" fmla="*/ 2620071 w 5309164"/>
                <a:gd name="connsiteY87" fmla="*/ 54105 h 207133"/>
                <a:gd name="connsiteX88" fmla="*/ 2641713 w 5309164"/>
                <a:gd name="connsiteY88" fmla="*/ 59516 h 207133"/>
                <a:gd name="connsiteX89" fmla="*/ 2652535 w 5309164"/>
                <a:gd name="connsiteY89" fmla="*/ 70337 h 207133"/>
                <a:gd name="connsiteX90" fmla="*/ 2717462 w 5309164"/>
                <a:gd name="connsiteY90" fmla="*/ 54105 h 207133"/>
                <a:gd name="connsiteX91" fmla="*/ 2728284 w 5309164"/>
                <a:gd name="connsiteY91" fmla="*/ 43284 h 207133"/>
                <a:gd name="connsiteX92" fmla="*/ 2782390 w 5309164"/>
                <a:gd name="connsiteY92" fmla="*/ 37873 h 207133"/>
                <a:gd name="connsiteX93" fmla="*/ 2793212 w 5309164"/>
                <a:gd name="connsiteY93" fmla="*/ 27052 h 207133"/>
                <a:gd name="connsiteX94" fmla="*/ 2798622 w 5309164"/>
                <a:gd name="connsiteY94" fmla="*/ 10820 h 207133"/>
                <a:gd name="connsiteX95" fmla="*/ 2814854 w 5309164"/>
                <a:gd name="connsiteY95" fmla="*/ 16231 h 207133"/>
                <a:gd name="connsiteX96" fmla="*/ 2863550 w 5309164"/>
                <a:gd name="connsiteY96" fmla="*/ 54105 h 207133"/>
                <a:gd name="connsiteX97" fmla="*/ 2901425 w 5309164"/>
                <a:gd name="connsiteY97" fmla="*/ 43284 h 207133"/>
                <a:gd name="connsiteX98" fmla="*/ 2923067 w 5309164"/>
                <a:gd name="connsiteY98" fmla="*/ 48695 h 207133"/>
                <a:gd name="connsiteX99" fmla="*/ 2933889 w 5309164"/>
                <a:gd name="connsiteY99" fmla="*/ 59516 h 207133"/>
                <a:gd name="connsiteX100" fmla="*/ 2987995 w 5309164"/>
                <a:gd name="connsiteY100" fmla="*/ 59516 h 207133"/>
                <a:gd name="connsiteX101" fmla="*/ 3031280 w 5309164"/>
                <a:gd name="connsiteY101" fmla="*/ 37873 h 207133"/>
                <a:gd name="connsiteX102" fmla="*/ 3063744 w 5309164"/>
                <a:gd name="connsiteY102" fmla="*/ 32463 h 207133"/>
                <a:gd name="connsiteX103" fmla="*/ 3096208 w 5309164"/>
                <a:gd name="connsiteY103" fmla="*/ 21641 h 207133"/>
                <a:gd name="connsiteX104" fmla="*/ 3112440 w 5309164"/>
                <a:gd name="connsiteY104" fmla="*/ 16231 h 207133"/>
                <a:gd name="connsiteX105" fmla="*/ 3117851 w 5309164"/>
                <a:gd name="connsiteY105" fmla="*/ 32463 h 207133"/>
                <a:gd name="connsiteX106" fmla="*/ 3199010 w 5309164"/>
                <a:gd name="connsiteY106" fmla="*/ 43284 h 207133"/>
                <a:gd name="connsiteX107" fmla="*/ 3220653 w 5309164"/>
                <a:gd name="connsiteY107" fmla="*/ 48695 h 207133"/>
                <a:gd name="connsiteX108" fmla="*/ 3247706 w 5309164"/>
                <a:gd name="connsiteY108" fmla="*/ 70337 h 207133"/>
                <a:gd name="connsiteX109" fmla="*/ 3323455 w 5309164"/>
                <a:gd name="connsiteY109" fmla="*/ 54105 h 207133"/>
                <a:gd name="connsiteX110" fmla="*/ 3334277 w 5309164"/>
                <a:gd name="connsiteY110" fmla="*/ 43284 h 207133"/>
                <a:gd name="connsiteX111" fmla="*/ 3366741 w 5309164"/>
                <a:gd name="connsiteY111" fmla="*/ 48695 h 207133"/>
                <a:gd name="connsiteX112" fmla="*/ 3382973 w 5309164"/>
                <a:gd name="connsiteY112" fmla="*/ 54105 h 207133"/>
                <a:gd name="connsiteX113" fmla="*/ 3453311 w 5309164"/>
                <a:gd name="connsiteY113" fmla="*/ 48695 h 207133"/>
                <a:gd name="connsiteX114" fmla="*/ 3507418 w 5309164"/>
                <a:gd name="connsiteY114" fmla="*/ 37873 h 207133"/>
                <a:gd name="connsiteX115" fmla="*/ 3523649 w 5309164"/>
                <a:gd name="connsiteY115" fmla="*/ 64927 h 207133"/>
                <a:gd name="connsiteX116" fmla="*/ 3539881 w 5309164"/>
                <a:gd name="connsiteY116" fmla="*/ 59516 h 207133"/>
                <a:gd name="connsiteX117" fmla="*/ 3566935 w 5309164"/>
                <a:gd name="connsiteY117" fmla="*/ 54105 h 207133"/>
                <a:gd name="connsiteX118" fmla="*/ 3658916 w 5309164"/>
                <a:gd name="connsiteY118" fmla="*/ 43284 h 207133"/>
                <a:gd name="connsiteX119" fmla="*/ 3685969 w 5309164"/>
                <a:gd name="connsiteY119" fmla="*/ 48695 h 207133"/>
                <a:gd name="connsiteX120" fmla="*/ 3745486 w 5309164"/>
                <a:gd name="connsiteY120" fmla="*/ 43284 h 207133"/>
                <a:gd name="connsiteX121" fmla="*/ 3761718 w 5309164"/>
                <a:gd name="connsiteY121" fmla="*/ 48695 h 207133"/>
                <a:gd name="connsiteX122" fmla="*/ 3777950 w 5309164"/>
                <a:gd name="connsiteY122" fmla="*/ 59516 h 207133"/>
                <a:gd name="connsiteX123" fmla="*/ 3815825 w 5309164"/>
                <a:gd name="connsiteY123" fmla="*/ 54105 h 207133"/>
                <a:gd name="connsiteX124" fmla="*/ 3880752 w 5309164"/>
                <a:gd name="connsiteY124" fmla="*/ 37873 h 207133"/>
                <a:gd name="connsiteX125" fmla="*/ 3945680 w 5309164"/>
                <a:gd name="connsiteY125" fmla="*/ 43284 h 207133"/>
                <a:gd name="connsiteX126" fmla="*/ 3967323 w 5309164"/>
                <a:gd name="connsiteY126" fmla="*/ 21641 h 207133"/>
                <a:gd name="connsiteX127" fmla="*/ 3999787 w 5309164"/>
                <a:gd name="connsiteY127" fmla="*/ 37873 h 207133"/>
                <a:gd name="connsiteX128" fmla="*/ 4010608 w 5309164"/>
                <a:gd name="connsiteY128" fmla="*/ 48695 h 207133"/>
                <a:gd name="connsiteX129" fmla="*/ 4026840 w 5309164"/>
                <a:gd name="connsiteY129" fmla="*/ 54105 h 207133"/>
                <a:gd name="connsiteX130" fmla="*/ 4070125 w 5309164"/>
                <a:gd name="connsiteY130" fmla="*/ 48695 h 207133"/>
                <a:gd name="connsiteX131" fmla="*/ 4080947 w 5309164"/>
                <a:gd name="connsiteY131" fmla="*/ 37873 h 207133"/>
                <a:gd name="connsiteX132" fmla="*/ 4097178 w 5309164"/>
                <a:gd name="connsiteY132" fmla="*/ 32463 h 207133"/>
                <a:gd name="connsiteX133" fmla="*/ 4118821 w 5309164"/>
                <a:gd name="connsiteY133" fmla="*/ 37873 h 207133"/>
                <a:gd name="connsiteX134" fmla="*/ 4151285 w 5309164"/>
                <a:gd name="connsiteY134" fmla="*/ 59516 h 207133"/>
                <a:gd name="connsiteX135" fmla="*/ 4194570 w 5309164"/>
                <a:gd name="connsiteY135" fmla="*/ 54105 h 207133"/>
                <a:gd name="connsiteX136" fmla="*/ 4227034 w 5309164"/>
                <a:gd name="connsiteY136" fmla="*/ 32463 h 207133"/>
                <a:gd name="connsiteX137" fmla="*/ 4243266 w 5309164"/>
                <a:gd name="connsiteY137" fmla="*/ 37873 h 207133"/>
                <a:gd name="connsiteX138" fmla="*/ 4259498 w 5309164"/>
                <a:gd name="connsiteY138" fmla="*/ 64927 h 207133"/>
                <a:gd name="connsiteX139" fmla="*/ 4313604 w 5309164"/>
                <a:gd name="connsiteY139" fmla="*/ 54105 h 207133"/>
                <a:gd name="connsiteX140" fmla="*/ 4324426 w 5309164"/>
                <a:gd name="connsiteY140" fmla="*/ 43284 h 207133"/>
                <a:gd name="connsiteX141" fmla="*/ 4340658 w 5309164"/>
                <a:gd name="connsiteY141" fmla="*/ 32463 h 207133"/>
                <a:gd name="connsiteX142" fmla="*/ 4351479 w 5309164"/>
                <a:gd name="connsiteY142" fmla="*/ 21641 h 207133"/>
                <a:gd name="connsiteX143" fmla="*/ 4367711 w 5309164"/>
                <a:gd name="connsiteY143" fmla="*/ 16231 h 207133"/>
                <a:gd name="connsiteX144" fmla="*/ 4389354 w 5309164"/>
                <a:gd name="connsiteY144" fmla="*/ 21641 h 207133"/>
                <a:gd name="connsiteX145" fmla="*/ 4400175 w 5309164"/>
                <a:gd name="connsiteY145" fmla="*/ 37873 h 207133"/>
                <a:gd name="connsiteX146" fmla="*/ 4454281 w 5309164"/>
                <a:gd name="connsiteY146" fmla="*/ 32463 h 207133"/>
                <a:gd name="connsiteX147" fmla="*/ 4465103 w 5309164"/>
                <a:gd name="connsiteY147" fmla="*/ 21641 h 207133"/>
                <a:gd name="connsiteX148" fmla="*/ 4497567 w 5309164"/>
                <a:gd name="connsiteY148" fmla="*/ 10820 h 207133"/>
                <a:gd name="connsiteX149" fmla="*/ 4502977 w 5309164"/>
                <a:gd name="connsiteY149" fmla="*/ 27052 h 207133"/>
                <a:gd name="connsiteX150" fmla="*/ 4508388 w 5309164"/>
                <a:gd name="connsiteY150" fmla="*/ 48695 h 207133"/>
                <a:gd name="connsiteX151" fmla="*/ 4524620 w 5309164"/>
                <a:gd name="connsiteY151" fmla="*/ 59516 h 207133"/>
                <a:gd name="connsiteX152" fmla="*/ 4589548 w 5309164"/>
                <a:gd name="connsiteY152" fmla="*/ 43284 h 207133"/>
                <a:gd name="connsiteX153" fmla="*/ 4622012 w 5309164"/>
                <a:gd name="connsiteY153" fmla="*/ 5410 h 207133"/>
                <a:gd name="connsiteX154" fmla="*/ 4649065 w 5309164"/>
                <a:gd name="connsiteY154" fmla="*/ 32463 h 207133"/>
                <a:gd name="connsiteX155" fmla="*/ 4681529 w 5309164"/>
                <a:gd name="connsiteY155" fmla="*/ 27052 h 207133"/>
                <a:gd name="connsiteX156" fmla="*/ 4697761 w 5309164"/>
                <a:gd name="connsiteY156" fmla="*/ 16231 h 207133"/>
                <a:gd name="connsiteX157" fmla="*/ 4730225 w 5309164"/>
                <a:gd name="connsiteY157" fmla="*/ 5410 h 207133"/>
                <a:gd name="connsiteX158" fmla="*/ 4746457 w 5309164"/>
                <a:gd name="connsiteY158" fmla="*/ 16231 h 207133"/>
                <a:gd name="connsiteX159" fmla="*/ 4762689 w 5309164"/>
                <a:gd name="connsiteY159" fmla="*/ 32463 h 207133"/>
                <a:gd name="connsiteX160" fmla="*/ 4778920 w 5309164"/>
                <a:gd name="connsiteY160" fmla="*/ 37873 h 207133"/>
                <a:gd name="connsiteX161" fmla="*/ 4811384 w 5309164"/>
                <a:gd name="connsiteY161" fmla="*/ 27052 h 207133"/>
                <a:gd name="connsiteX162" fmla="*/ 4822206 w 5309164"/>
                <a:gd name="connsiteY162" fmla="*/ 16231 h 207133"/>
                <a:gd name="connsiteX163" fmla="*/ 4838438 w 5309164"/>
                <a:gd name="connsiteY163" fmla="*/ 10820 h 207133"/>
                <a:gd name="connsiteX164" fmla="*/ 4935829 w 5309164"/>
                <a:gd name="connsiteY164" fmla="*/ 27052 h 207133"/>
                <a:gd name="connsiteX165" fmla="*/ 4941240 w 5309164"/>
                <a:gd name="connsiteY165" fmla="*/ 43284 h 207133"/>
                <a:gd name="connsiteX166" fmla="*/ 4957472 w 5309164"/>
                <a:gd name="connsiteY166" fmla="*/ 54105 h 207133"/>
                <a:gd name="connsiteX167" fmla="*/ 4984525 w 5309164"/>
                <a:gd name="connsiteY167" fmla="*/ 70337 h 207133"/>
                <a:gd name="connsiteX168" fmla="*/ 5006168 w 5309164"/>
                <a:gd name="connsiteY168" fmla="*/ 64927 h 207133"/>
                <a:gd name="connsiteX169" fmla="*/ 5016989 w 5309164"/>
                <a:gd name="connsiteY169" fmla="*/ 32463 h 207133"/>
                <a:gd name="connsiteX170" fmla="*/ 5054864 w 5309164"/>
                <a:gd name="connsiteY170" fmla="*/ 48695 h 207133"/>
                <a:gd name="connsiteX171" fmla="*/ 5087328 w 5309164"/>
                <a:gd name="connsiteY171" fmla="*/ 59516 h 207133"/>
                <a:gd name="connsiteX172" fmla="*/ 5136023 w 5309164"/>
                <a:gd name="connsiteY172" fmla="*/ 64927 h 207133"/>
                <a:gd name="connsiteX173" fmla="*/ 5163077 w 5309164"/>
                <a:gd name="connsiteY173" fmla="*/ 81159 h 207133"/>
                <a:gd name="connsiteX174" fmla="*/ 5168487 w 5309164"/>
                <a:gd name="connsiteY174" fmla="*/ 64927 h 207133"/>
                <a:gd name="connsiteX175" fmla="*/ 5206362 w 5309164"/>
                <a:gd name="connsiteY175" fmla="*/ 75748 h 207133"/>
                <a:gd name="connsiteX176" fmla="*/ 5217183 w 5309164"/>
                <a:gd name="connsiteY176" fmla="*/ 91980 h 207133"/>
                <a:gd name="connsiteX177" fmla="*/ 5228004 w 5309164"/>
                <a:gd name="connsiteY177" fmla="*/ 59516 h 207133"/>
                <a:gd name="connsiteX178" fmla="*/ 5233415 w 5309164"/>
                <a:gd name="connsiteY178" fmla="*/ 43284 h 207133"/>
                <a:gd name="connsiteX179" fmla="*/ 5249647 w 5309164"/>
                <a:gd name="connsiteY179" fmla="*/ 48695 h 207133"/>
                <a:gd name="connsiteX180" fmla="*/ 5265879 w 5309164"/>
                <a:gd name="connsiteY180" fmla="*/ 81159 h 207133"/>
                <a:gd name="connsiteX181" fmla="*/ 5276700 w 5309164"/>
                <a:gd name="connsiteY181" fmla="*/ 97391 h 207133"/>
                <a:gd name="connsiteX182" fmla="*/ 5282111 w 5309164"/>
                <a:gd name="connsiteY182" fmla="*/ 113623 h 207133"/>
                <a:gd name="connsiteX183" fmla="*/ 5292932 w 5309164"/>
                <a:gd name="connsiteY183" fmla="*/ 129854 h 207133"/>
                <a:gd name="connsiteX184" fmla="*/ 5303754 w 5309164"/>
                <a:gd name="connsiteY184" fmla="*/ 162318 h 207133"/>
                <a:gd name="connsiteX185" fmla="*/ 5309164 w 5309164"/>
                <a:gd name="connsiteY185" fmla="*/ 178550 h 207133"/>
                <a:gd name="connsiteX186" fmla="*/ 4805974 w 5309164"/>
                <a:gd name="connsiteY186" fmla="*/ 194782 h 207133"/>
                <a:gd name="connsiteX187" fmla="*/ 4497567 w 5309164"/>
                <a:gd name="connsiteY187" fmla="*/ 200193 h 207133"/>
                <a:gd name="connsiteX188" fmla="*/ 3983555 w 5309164"/>
                <a:gd name="connsiteY188" fmla="*/ 200193 h 207133"/>
                <a:gd name="connsiteX189" fmla="*/ 3853699 w 5309164"/>
                <a:gd name="connsiteY189" fmla="*/ 189372 h 207133"/>
                <a:gd name="connsiteX190" fmla="*/ 2712052 w 5309164"/>
                <a:gd name="connsiteY190" fmla="*/ 167729 h 207133"/>
                <a:gd name="connsiteX191" fmla="*/ 2576786 w 5309164"/>
                <a:gd name="connsiteY191" fmla="*/ 151497 h 207133"/>
                <a:gd name="connsiteX192" fmla="*/ 2349538 w 5309164"/>
                <a:gd name="connsiteY192" fmla="*/ 140676 h 207133"/>
                <a:gd name="connsiteX193" fmla="*/ 2241325 w 5309164"/>
                <a:gd name="connsiteY193" fmla="*/ 135265 h 207133"/>
                <a:gd name="connsiteX194" fmla="*/ 1873401 w 5309164"/>
                <a:gd name="connsiteY194" fmla="*/ 129854 h 207133"/>
                <a:gd name="connsiteX195" fmla="*/ 1435138 w 5309164"/>
                <a:gd name="connsiteY195" fmla="*/ 135265 h 207133"/>
                <a:gd name="connsiteX196" fmla="*/ 1408085 w 5309164"/>
                <a:gd name="connsiteY196" fmla="*/ 140676 h 207133"/>
                <a:gd name="connsiteX197" fmla="*/ 1321515 w 5309164"/>
                <a:gd name="connsiteY197" fmla="*/ 146086 h 207133"/>
                <a:gd name="connsiteX198" fmla="*/ 1164606 w 5309164"/>
                <a:gd name="connsiteY198" fmla="*/ 151497 h 207133"/>
                <a:gd name="connsiteX199" fmla="*/ 488274 w 5309164"/>
                <a:gd name="connsiteY199" fmla="*/ 173140 h 207133"/>
                <a:gd name="connsiteX200" fmla="*/ 380061 w 5309164"/>
                <a:gd name="connsiteY200" fmla="*/ 178550 h 207133"/>
                <a:gd name="connsiteX201" fmla="*/ 342187 w 5309164"/>
                <a:gd name="connsiteY201" fmla="*/ 183961 h 207133"/>
                <a:gd name="connsiteX202" fmla="*/ 293491 w 5309164"/>
                <a:gd name="connsiteY202" fmla="*/ 189372 h 207133"/>
                <a:gd name="connsiteX203" fmla="*/ 228563 w 5309164"/>
                <a:gd name="connsiteY203" fmla="*/ 200193 h 207133"/>
                <a:gd name="connsiteX204" fmla="*/ 93297 w 5309164"/>
                <a:gd name="connsiteY204" fmla="*/ 205604 h 207133"/>
                <a:gd name="connsiteX205" fmla="*/ 1316 w 5309164"/>
                <a:gd name="connsiteY205" fmla="*/ 200193 h 207133"/>
                <a:gd name="connsiteX206" fmla="*/ 17548 w 5309164"/>
                <a:gd name="connsiteY206" fmla="*/ 189372 h 207133"/>
                <a:gd name="connsiteX207" fmla="*/ 22958 w 5309164"/>
                <a:gd name="connsiteY207" fmla="*/ 173140 h 207133"/>
                <a:gd name="connsiteX208" fmla="*/ 12137 w 5309164"/>
                <a:gd name="connsiteY208" fmla="*/ 156908 h 207133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3983555 w 5309164"/>
                <a:gd name="connsiteY188" fmla="*/ 200193 h 205604"/>
                <a:gd name="connsiteX189" fmla="*/ 2712052 w 5309164"/>
                <a:gd name="connsiteY189" fmla="*/ 167729 h 205604"/>
                <a:gd name="connsiteX190" fmla="*/ 2576786 w 5309164"/>
                <a:gd name="connsiteY190" fmla="*/ 151497 h 205604"/>
                <a:gd name="connsiteX191" fmla="*/ 2349538 w 5309164"/>
                <a:gd name="connsiteY191" fmla="*/ 140676 h 205604"/>
                <a:gd name="connsiteX192" fmla="*/ 2241325 w 5309164"/>
                <a:gd name="connsiteY192" fmla="*/ 135265 h 205604"/>
                <a:gd name="connsiteX193" fmla="*/ 1873401 w 5309164"/>
                <a:gd name="connsiteY193" fmla="*/ 129854 h 205604"/>
                <a:gd name="connsiteX194" fmla="*/ 1435138 w 5309164"/>
                <a:gd name="connsiteY194" fmla="*/ 135265 h 205604"/>
                <a:gd name="connsiteX195" fmla="*/ 1408085 w 5309164"/>
                <a:gd name="connsiteY195" fmla="*/ 140676 h 205604"/>
                <a:gd name="connsiteX196" fmla="*/ 1321515 w 5309164"/>
                <a:gd name="connsiteY196" fmla="*/ 146086 h 205604"/>
                <a:gd name="connsiteX197" fmla="*/ 1164606 w 5309164"/>
                <a:gd name="connsiteY197" fmla="*/ 151497 h 205604"/>
                <a:gd name="connsiteX198" fmla="*/ 488274 w 5309164"/>
                <a:gd name="connsiteY198" fmla="*/ 173140 h 205604"/>
                <a:gd name="connsiteX199" fmla="*/ 380061 w 5309164"/>
                <a:gd name="connsiteY199" fmla="*/ 178550 h 205604"/>
                <a:gd name="connsiteX200" fmla="*/ 342187 w 5309164"/>
                <a:gd name="connsiteY200" fmla="*/ 183961 h 205604"/>
                <a:gd name="connsiteX201" fmla="*/ 293491 w 5309164"/>
                <a:gd name="connsiteY201" fmla="*/ 189372 h 205604"/>
                <a:gd name="connsiteX202" fmla="*/ 228563 w 5309164"/>
                <a:gd name="connsiteY202" fmla="*/ 200193 h 205604"/>
                <a:gd name="connsiteX203" fmla="*/ 93297 w 5309164"/>
                <a:gd name="connsiteY203" fmla="*/ 205604 h 205604"/>
                <a:gd name="connsiteX204" fmla="*/ 1316 w 5309164"/>
                <a:gd name="connsiteY204" fmla="*/ 200193 h 205604"/>
                <a:gd name="connsiteX205" fmla="*/ 17548 w 5309164"/>
                <a:gd name="connsiteY205" fmla="*/ 189372 h 205604"/>
                <a:gd name="connsiteX206" fmla="*/ 22958 w 5309164"/>
                <a:gd name="connsiteY206" fmla="*/ 173140 h 205604"/>
                <a:gd name="connsiteX207" fmla="*/ 12137 w 5309164"/>
                <a:gd name="connsiteY207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4497567 w 5309164"/>
                <a:gd name="connsiteY187" fmla="*/ 200193 h 205604"/>
                <a:gd name="connsiteX188" fmla="*/ 2712052 w 5309164"/>
                <a:gd name="connsiteY188" fmla="*/ 167729 h 205604"/>
                <a:gd name="connsiteX189" fmla="*/ 2576786 w 5309164"/>
                <a:gd name="connsiteY189" fmla="*/ 151497 h 205604"/>
                <a:gd name="connsiteX190" fmla="*/ 2349538 w 5309164"/>
                <a:gd name="connsiteY190" fmla="*/ 140676 h 205604"/>
                <a:gd name="connsiteX191" fmla="*/ 2241325 w 5309164"/>
                <a:gd name="connsiteY191" fmla="*/ 135265 h 205604"/>
                <a:gd name="connsiteX192" fmla="*/ 1873401 w 5309164"/>
                <a:gd name="connsiteY192" fmla="*/ 129854 h 205604"/>
                <a:gd name="connsiteX193" fmla="*/ 1435138 w 5309164"/>
                <a:gd name="connsiteY193" fmla="*/ 135265 h 205604"/>
                <a:gd name="connsiteX194" fmla="*/ 1408085 w 5309164"/>
                <a:gd name="connsiteY194" fmla="*/ 140676 h 205604"/>
                <a:gd name="connsiteX195" fmla="*/ 1321515 w 5309164"/>
                <a:gd name="connsiteY195" fmla="*/ 146086 h 205604"/>
                <a:gd name="connsiteX196" fmla="*/ 1164606 w 5309164"/>
                <a:gd name="connsiteY196" fmla="*/ 151497 h 205604"/>
                <a:gd name="connsiteX197" fmla="*/ 488274 w 5309164"/>
                <a:gd name="connsiteY197" fmla="*/ 173140 h 205604"/>
                <a:gd name="connsiteX198" fmla="*/ 380061 w 5309164"/>
                <a:gd name="connsiteY198" fmla="*/ 178550 h 205604"/>
                <a:gd name="connsiteX199" fmla="*/ 342187 w 5309164"/>
                <a:gd name="connsiteY199" fmla="*/ 183961 h 205604"/>
                <a:gd name="connsiteX200" fmla="*/ 293491 w 5309164"/>
                <a:gd name="connsiteY200" fmla="*/ 189372 h 205604"/>
                <a:gd name="connsiteX201" fmla="*/ 228563 w 5309164"/>
                <a:gd name="connsiteY201" fmla="*/ 200193 h 205604"/>
                <a:gd name="connsiteX202" fmla="*/ 93297 w 5309164"/>
                <a:gd name="connsiteY202" fmla="*/ 205604 h 205604"/>
                <a:gd name="connsiteX203" fmla="*/ 1316 w 5309164"/>
                <a:gd name="connsiteY203" fmla="*/ 200193 h 205604"/>
                <a:gd name="connsiteX204" fmla="*/ 17548 w 5309164"/>
                <a:gd name="connsiteY204" fmla="*/ 189372 h 205604"/>
                <a:gd name="connsiteX205" fmla="*/ 22958 w 5309164"/>
                <a:gd name="connsiteY205" fmla="*/ 173140 h 205604"/>
                <a:gd name="connsiteX206" fmla="*/ 12137 w 5309164"/>
                <a:gd name="connsiteY206" fmla="*/ 156908 h 205604"/>
                <a:gd name="connsiteX0" fmla="*/ 12137 w 5309164"/>
                <a:gd name="connsiteY0" fmla="*/ 156908 h 205604"/>
                <a:gd name="connsiteX1" fmla="*/ 17548 w 5309164"/>
                <a:gd name="connsiteY1" fmla="*/ 129854 h 205604"/>
                <a:gd name="connsiteX2" fmla="*/ 28369 w 5309164"/>
                <a:gd name="connsiteY2" fmla="*/ 43284 h 205604"/>
                <a:gd name="connsiteX3" fmla="*/ 33780 w 5309164"/>
                <a:gd name="connsiteY3" fmla="*/ 27052 h 205604"/>
                <a:gd name="connsiteX4" fmla="*/ 39190 w 5309164"/>
                <a:gd name="connsiteY4" fmla="*/ 5410 h 205604"/>
                <a:gd name="connsiteX5" fmla="*/ 93297 w 5309164"/>
                <a:gd name="connsiteY5" fmla="*/ 43284 h 205604"/>
                <a:gd name="connsiteX6" fmla="*/ 120350 w 5309164"/>
                <a:gd name="connsiteY6" fmla="*/ 75748 h 205604"/>
                <a:gd name="connsiteX7" fmla="*/ 136582 w 5309164"/>
                <a:gd name="connsiteY7" fmla="*/ 70337 h 205604"/>
                <a:gd name="connsiteX8" fmla="*/ 163635 w 5309164"/>
                <a:gd name="connsiteY8" fmla="*/ 54105 h 205604"/>
                <a:gd name="connsiteX9" fmla="*/ 196099 w 5309164"/>
                <a:gd name="connsiteY9" fmla="*/ 70337 h 205604"/>
                <a:gd name="connsiteX10" fmla="*/ 217742 w 5309164"/>
                <a:gd name="connsiteY10" fmla="*/ 64927 h 205604"/>
                <a:gd name="connsiteX11" fmla="*/ 250206 w 5309164"/>
                <a:gd name="connsiteY11" fmla="*/ 48695 h 205604"/>
                <a:gd name="connsiteX12" fmla="*/ 304312 w 5309164"/>
                <a:gd name="connsiteY12" fmla="*/ 64927 h 205604"/>
                <a:gd name="connsiteX13" fmla="*/ 320544 w 5309164"/>
                <a:gd name="connsiteY13" fmla="*/ 70337 h 205604"/>
                <a:gd name="connsiteX14" fmla="*/ 336776 w 5309164"/>
                <a:gd name="connsiteY14" fmla="*/ 81159 h 205604"/>
                <a:gd name="connsiteX15" fmla="*/ 396293 w 5309164"/>
                <a:gd name="connsiteY15" fmla="*/ 81159 h 205604"/>
                <a:gd name="connsiteX16" fmla="*/ 450400 w 5309164"/>
                <a:gd name="connsiteY16" fmla="*/ 81159 h 205604"/>
                <a:gd name="connsiteX17" fmla="*/ 504506 w 5309164"/>
                <a:gd name="connsiteY17" fmla="*/ 70337 h 205604"/>
                <a:gd name="connsiteX18" fmla="*/ 515328 w 5309164"/>
                <a:gd name="connsiteY18" fmla="*/ 59516 h 205604"/>
                <a:gd name="connsiteX19" fmla="*/ 531560 w 5309164"/>
                <a:gd name="connsiteY19" fmla="*/ 64927 h 205604"/>
                <a:gd name="connsiteX20" fmla="*/ 558613 w 5309164"/>
                <a:gd name="connsiteY20" fmla="*/ 70337 h 205604"/>
                <a:gd name="connsiteX21" fmla="*/ 585666 w 5309164"/>
                <a:gd name="connsiteY21" fmla="*/ 64927 h 205604"/>
                <a:gd name="connsiteX22" fmla="*/ 601898 w 5309164"/>
                <a:gd name="connsiteY22" fmla="*/ 59516 h 205604"/>
                <a:gd name="connsiteX23" fmla="*/ 618130 w 5309164"/>
                <a:gd name="connsiteY23" fmla="*/ 70337 h 205604"/>
                <a:gd name="connsiteX24" fmla="*/ 628951 w 5309164"/>
                <a:gd name="connsiteY24" fmla="*/ 86569 h 205604"/>
                <a:gd name="connsiteX25" fmla="*/ 683058 w 5309164"/>
                <a:gd name="connsiteY25" fmla="*/ 86569 h 205604"/>
                <a:gd name="connsiteX26" fmla="*/ 699290 w 5309164"/>
                <a:gd name="connsiteY26" fmla="*/ 75748 h 205604"/>
                <a:gd name="connsiteX27" fmla="*/ 731754 w 5309164"/>
                <a:gd name="connsiteY27" fmla="*/ 86569 h 205604"/>
                <a:gd name="connsiteX28" fmla="*/ 742575 w 5309164"/>
                <a:gd name="connsiteY28" fmla="*/ 97391 h 205604"/>
                <a:gd name="connsiteX29" fmla="*/ 780449 w 5309164"/>
                <a:gd name="connsiteY29" fmla="*/ 97391 h 205604"/>
                <a:gd name="connsiteX30" fmla="*/ 796681 w 5309164"/>
                <a:gd name="connsiteY30" fmla="*/ 86569 h 205604"/>
                <a:gd name="connsiteX31" fmla="*/ 812913 w 5309164"/>
                <a:gd name="connsiteY31" fmla="*/ 64927 h 205604"/>
                <a:gd name="connsiteX32" fmla="*/ 829145 w 5309164"/>
                <a:gd name="connsiteY32" fmla="*/ 59516 h 205604"/>
                <a:gd name="connsiteX33" fmla="*/ 845377 w 5309164"/>
                <a:gd name="connsiteY33" fmla="*/ 70337 h 205604"/>
                <a:gd name="connsiteX34" fmla="*/ 877841 w 5309164"/>
                <a:gd name="connsiteY34" fmla="*/ 81159 h 205604"/>
                <a:gd name="connsiteX35" fmla="*/ 921126 w 5309164"/>
                <a:gd name="connsiteY35" fmla="*/ 75748 h 205604"/>
                <a:gd name="connsiteX36" fmla="*/ 937358 w 5309164"/>
                <a:gd name="connsiteY36" fmla="*/ 70337 h 205604"/>
                <a:gd name="connsiteX37" fmla="*/ 926537 w 5309164"/>
                <a:gd name="connsiteY37" fmla="*/ 54105 h 205604"/>
                <a:gd name="connsiteX38" fmla="*/ 953590 w 5309164"/>
                <a:gd name="connsiteY38" fmla="*/ 59516 h 205604"/>
                <a:gd name="connsiteX39" fmla="*/ 1034750 w 5309164"/>
                <a:gd name="connsiteY39" fmla="*/ 64927 h 205604"/>
                <a:gd name="connsiteX40" fmla="*/ 1094267 w 5309164"/>
                <a:gd name="connsiteY40" fmla="*/ 81159 h 205604"/>
                <a:gd name="connsiteX41" fmla="*/ 1105089 w 5309164"/>
                <a:gd name="connsiteY41" fmla="*/ 70337 h 205604"/>
                <a:gd name="connsiteX42" fmla="*/ 1121320 w 5309164"/>
                <a:gd name="connsiteY42" fmla="*/ 75748 h 205604"/>
                <a:gd name="connsiteX43" fmla="*/ 1142963 w 5309164"/>
                <a:gd name="connsiteY43" fmla="*/ 81159 h 205604"/>
                <a:gd name="connsiteX44" fmla="*/ 1202480 w 5309164"/>
                <a:gd name="connsiteY44" fmla="*/ 75748 h 205604"/>
                <a:gd name="connsiteX45" fmla="*/ 1218712 w 5309164"/>
                <a:gd name="connsiteY45" fmla="*/ 70337 h 205604"/>
                <a:gd name="connsiteX46" fmla="*/ 1251176 w 5309164"/>
                <a:gd name="connsiteY46" fmla="*/ 86569 h 205604"/>
                <a:gd name="connsiteX47" fmla="*/ 1294461 w 5309164"/>
                <a:gd name="connsiteY47" fmla="*/ 81159 h 205604"/>
                <a:gd name="connsiteX48" fmla="*/ 1310693 w 5309164"/>
                <a:gd name="connsiteY48" fmla="*/ 75748 h 205604"/>
                <a:gd name="connsiteX49" fmla="*/ 1332336 w 5309164"/>
                <a:gd name="connsiteY49" fmla="*/ 54105 h 205604"/>
                <a:gd name="connsiteX50" fmla="*/ 1370210 w 5309164"/>
                <a:gd name="connsiteY50" fmla="*/ 54105 h 205604"/>
                <a:gd name="connsiteX51" fmla="*/ 1391853 w 5309164"/>
                <a:gd name="connsiteY51" fmla="*/ 32463 h 205604"/>
                <a:gd name="connsiteX52" fmla="*/ 1462191 w 5309164"/>
                <a:gd name="connsiteY52" fmla="*/ 21641 h 205604"/>
                <a:gd name="connsiteX53" fmla="*/ 1483834 w 5309164"/>
                <a:gd name="connsiteY53" fmla="*/ 16231 h 205604"/>
                <a:gd name="connsiteX54" fmla="*/ 1505477 w 5309164"/>
                <a:gd name="connsiteY54" fmla="*/ 37873 h 205604"/>
                <a:gd name="connsiteX55" fmla="*/ 1510887 w 5309164"/>
                <a:gd name="connsiteY55" fmla="*/ 59516 h 205604"/>
                <a:gd name="connsiteX56" fmla="*/ 1581226 w 5309164"/>
                <a:gd name="connsiteY56" fmla="*/ 64927 h 205604"/>
                <a:gd name="connsiteX57" fmla="*/ 1613690 w 5309164"/>
                <a:gd name="connsiteY57" fmla="*/ 75748 h 205604"/>
                <a:gd name="connsiteX58" fmla="*/ 1629922 w 5309164"/>
                <a:gd name="connsiteY58" fmla="*/ 86569 h 205604"/>
                <a:gd name="connsiteX59" fmla="*/ 1651564 w 5309164"/>
                <a:gd name="connsiteY59" fmla="*/ 91980 h 205604"/>
                <a:gd name="connsiteX60" fmla="*/ 1700260 w 5309164"/>
                <a:gd name="connsiteY60" fmla="*/ 86569 h 205604"/>
                <a:gd name="connsiteX61" fmla="*/ 1711081 w 5309164"/>
                <a:gd name="connsiteY61" fmla="*/ 70337 h 205604"/>
                <a:gd name="connsiteX62" fmla="*/ 1721903 w 5309164"/>
                <a:gd name="connsiteY62" fmla="*/ 59516 h 205604"/>
                <a:gd name="connsiteX63" fmla="*/ 1738135 w 5309164"/>
                <a:gd name="connsiteY63" fmla="*/ 64927 h 205604"/>
                <a:gd name="connsiteX64" fmla="*/ 1748956 w 5309164"/>
                <a:gd name="connsiteY64" fmla="*/ 81159 h 205604"/>
                <a:gd name="connsiteX65" fmla="*/ 1781420 w 5309164"/>
                <a:gd name="connsiteY65" fmla="*/ 91980 h 205604"/>
                <a:gd name="connsiteX66" fmla="*/ 1813884 w 5309164"/>
                <a:gd name="connsiteY66" fmla="*/ 86569 h 205604"/>
                <a:gd name="connsiteX67" fmla="*/ 1830116 w 5309164"/>
                <a:gd name="connsiteY67" fmla="*/ 81159 h 205604"/>
                <a:gd name="connsiteX68" fmla="*/ 1916686 w 5309164"/>
                <a:gd name="connsiteY68" fmla="*/ 75748 h 205604"/>
                <a:gd name="connsiteX69" fmla="*/ 1954561 w 5309164"/>
                <a:gd name="connsiteY69" fmla="*/ 86569 h 205604"/>
                <a:gd name="connsiteX70" fmla="*/ 2019489 w 5309164"/>
                <a:gd name="connsiteY70" fmla="*/ 81159 h 205604"/>
                <a:gd name="connsiteX71" fmla="*/ 2046542 w 5309164"/>
                <a:gd name="connsiteY71" fmla="*/ 64927 h 205604"/>
                <a:gd name="connsiteX72" fmla="*/ 2068184 w 5309164"/>
                <a:gd name="connsiteY72" fmla="*/ 37873 h 205604"/>
                <a:gd name="connsiteX73" fmla="*/ 2079006 w 5309164"/>
                <a:gd name="connsiteY73" fmla="*/ 27052 h 205604"/>
                <a:gd name="connsiteX74" fmla="*/ 2089827 w 5309164"/>
                <a:gd name="connsiteY74" fmla="*/ 43284 h 205604"/>
                <a:gd name="connsiteX75" fmla="*/ 2122291 w 5309164"/>
                <a:gd name="connsiteY75" fmla="*/ 59516 h 205604"/>
                <a:gd name="connsiteX76" fmla="*/ 2170987 w 5309164"/>
                <a:gd name="connsiteY76" fmla="*/ 54105 h 205604"/>
                <a:gd name="connsiteX77" fmla="*/ 2187219 w 5309164"/>
                <a:gd name="connsiteY77" fmla="*/ 48695 h 205604"/>
                <a:gd name="connsiteX78" fmla="*/ 2273789 w 5309164"/>
                <a:gd name="connsiteY78" fmla="*/ 59516 h 205604"/>
                <a:gd name="connsiteX79" fmla="*/ 2322485 w 5309164"/>
                <a:gd name="connsiteY79" fmla="*/ 54105 h 205604"/>
                <a:gd name="connsiteX80" fmla="*/ 2365770 w 5309164"/>
                <a:gd name="connsiteY80" fmla="*/ 48695 h 205604"/>
                <a:gd name="connsiteX81" fmla="*/ 2409055 w 5309164"/>
                <a:gd name="connsiteY81" fmla="*/ 43284 h 205604"/>
                <a:gd name="connsiteX82" fmla="*/ 2425287 w 5309164"/>
                <a:gd name="connsiteY82" fmla="*/ 54105 h 205604"/>
                <a:gd name="connsiteX83" fmla="*/ 2441519 w 5309164"/>
                <a:gd name="connsiteY83" fmla="*/ 59516 h 205604"/>
                <a:gd name="connsiteX84" fmla="*/ 2528090 w 5309164"/>
                <a:gd name="connsiteY84" fmla="*/ 54105 h 205604"/>
                <a:gd name="connsiteX85" fmla="*/ 2544322 w 5309164"/>
                <a:gd name="connsiteY85" fmla="*/ 43284 h 205604"/>
                <a:gd name="connsiteX86" fmla="*/ 2576786 w 5309164"/>
                <a:gd name="connsiteY86" fmla="*/ 21641 h 205604"/>
                <a:gd name="connsiteX87" fmla="*/ 2620071 w 5309164"/>
                <a:gd name="connsiteY87" fmla="*/ 54105 h 205604"/>
                <a:gd name="connsiteX88" fmla="*/ 2641713 w 5309164"/>
                <a:gd name="connsiteY88" fmla="*/ 59516 h 205604"/>
                <a:gd name="connsiteX89" fmla="*/ 2652535 w 5309164"/>
                <a:gd name="connsiteY89" fmla="*/ 70337 h 205604"/>
                <a:gd name="connsiteX90" fmla="*/ 2717462 w 5309164"/>
                <a:gd name="connsiteY90" fmla="*/ 54105 h 205604"/>
                <a:gd name="connsiteX91" fmla="*/ 2728284 w 5309164"/>
                <a:gd name="connsiteY91" fmla="*/ 43284 h 205604"/>
                <a:gd name="connsiteX92" fmla="*/ 2782390 w 5309164"/>
                <a:gd name="connsiteY92" fmla="*/ 37873 h 205604"/>
                <a:gd name="connsiteX93" fmla="*/ 2793212 w 5309164"/>
                <a:gd name="connsiteY93" fmla="*/ 27052 h 205604"/>
                <a:gd name="connsiteX94" fmla="*/ 2798622 w 5309164"/>
                <a:gd name="connsiteY94" fmla="*/ 10820 h 205604"/>
                <a:gd name="connsiteX95" fmla="*/ 2814854 w 5309164"/>
                <a:gd name="connsiteY95" fmla="*/ 16231 h 205604"/>
                <a:gd name="connsiteX96" fmla="*/ 2863550 w 5309164"/>
                <a:gd name="connsiteY96" fmla="*/ 54105 h 205604"/>
                <a:gd name="connsiteX97" fmla="*/ 2901425 w 5309164"/>
                <a:gd name="connsiteY97" fmla="*/ 43284 h 205604"/>
                <a:gd name="connsiteX98" fmla="*/ 2923067 w 5309164"/>
                <a:gd name="connsiteY98" fmla="*/ 48695 h 205604"/>
                <a:gd name="connsiteX99" fmla="*/ 2933889 w 5309164"/>
                <a:gd name="connsiteY99" fmla="*/ 59516 h 205604"/>
                <a:gd name="connsiteX100" fmla="*/ 2987995 w 5309164"/>
                <a:gd name="connsiteY100" fmla="*/ 59516 h 205604"/>
                <a:gd name="connsiteX101" fmla="*/ 3031280 w 5309164"/>
                <a:gd name="connsiteY101" fmla="*/ 37873 h 205604"/>
                <a:gd name="connsiteX102" fmla="*/ 3063744 w 5309164"/>
                <a:gd name="connsiteY102" fmla="*/ 32463 h 205604"/>
                <a:gd name="connsiteX103" fmla="*/ 3096208 w 5309164"/>
                <a:gd name="connsiteY103" fmla="*/ 21641 h 205604"/>
                <a:gd name="connsiteX104" fmla="*/ 3112440 w 5309164"/>
                <a:gd name="connsiteY104" fmla="*/ 16231 h 205604"/>
                <a:gd name="connsiteX105" fmla="*/ 3117851 w 5309164"/>
                <a:gd name="connsiteY105" fmla="*/ 32463 h 205604"/>
                <a:gd name="connsiteX106" fmla="*/ 3199010 w 5309164"/>
                <a:gd name="connsiteY106" fmla="*/ 43284 h 205604"/>
                <a:gd name="connsiteX107" fmla="*/ 3220653 w 5309164"/>
                <a:gd name="connsiteY107" fmla="*/ 48695 h 205604"/>
                <a:gd name="connsiteX108" fmla="*/ 3247706 w 5309164"/>
                <a:gd name="connsiteY108" fmla="*/ 70337 h 205604"/>
                <a:gd name="connsiteX109" fmla="*/ 3323455 w 5309164"/>
                <a:gd name="connsiteY109" fmla="*/ 54105 h 205604"/>
                <a:gd name="connsiteX110" fmla="*/ 3334277 w 5309164"/>
                <a:gd name="connsiteY110" fmla="*/ 43284 h 205604"/>
                <a:gd name="connsiteX111" fmla="*/ 3366741 w 5309164"/>
                <a:gd name="connsiteY111" fmla="*/ 48695 h 205604"/>
                <a:gd name="connsiteX112" fmla="*/ 3382973 w 5309164"/>
                <a:gd name="connsiteY112" fmla="*/ 54105 h 205604"/>
                <a:gd name="connsiteX113" fmla="*/ 3453311 w 5309164"/>
                <a:gd name="connsiteY113" fmla="*/ 48695 h 205604"/>
                <a:gd name="connsiteX114" fmla="*/ 3507418 w 5309164"/>
                <a:gd name="connsiteY114" fmla="*/ 37873 h 205604"/>
                <a:gd name="connsiteX115" fmla="*/ 3523649 w 5309164"/>
                <a:gd name="connsiteY115" fmla="*/ 64927 h 205604"/>
                <a:gd name="connsiteX116" fmla="*/ 3539881 w 5309164"/>
                <a:gd name="connsiteY116" fmla="*/ 59516 h 205604"/>
                <a:gd name="connsiteX117" fmla="*/ 3566935 w 5309164"/>
                <a:gd name="connsiteY117" fmla="*/ 54105 h 205604"/>
                <a:gd name="connsiteX118" fmla="*/ 3658916 w 5309164"/>
                <a:gd name="connsiteY118" fmla="*/ 43284 h 205604"/>
                <a:gd name="connsiteX119" fmla="*/ 3685969 w 5309164"/>
                <a:gd name="connsiteY119" fmla="*/ 48695 h 205604"/>
                <a:gd name="connsiteX120" fmla="*/ 3745486 w 5309164"/>
                <a:gd name="connsiteY120" fmla="*/ 43284 h 205604"/>
                <a:gd name="connsiteX121" fmla="*/ 3761718 w 5309164"/>
                <a:gd name="connsiteY121" fmla="*/ 48695 h 205604"/>
                <a:gd name="connsiteX122" fmla="*/ 3777950 w 5309164"/>
                <a:gd name="connsiteY122" fmla="*/ 59516 h 205604"/>
                <a:gd name="connsiteX123" fmla="*/ 3815825 w 5309164"/>
                <a:gd name="connsiteY123" fmla="*/ 54105 h 205604"/>
                <a:gd name="connsiteX124" fmla="*/ 3880752 w 5309164"/>
                <a:gd name="connsiteY124" fmla="*/ 37873 h 205604"/>
                <a:gd name="connsiteX125" fmla="*/ 3945680 w 5309164"/>
                <a:gd name="connsiteY125" fmla="*/ 43284 h 205604"/>
                <a:gd name="connsiteX126" fmla="*/ 3967323 w 5309164"/>
                <a:gd name="connsiteY126" fmla="*/ 21641 h 205604"/>
                <a:gd name="connsiteX127" fmla="*/ 3999787 w 5309164"/>
                <a:gd name="connsiteY127" fmla="*/ 37873 h 205604"/>
                <a:gd name="connsiteX128" fmla="*/ 4010608 w 5309164"/>
                <a:gd name="connsiteY128" fmla="*/ 48695 h 205604"/>
                <a:gd name="connsiteX129" fmla="*/ 4026840 w 5309164"/>
                <a:gd name="connsiteY129" fmla="*/ 54105 h 205604"/>
                <a:gd name="connsiteX130" fmla="*/ 4070125 w 5309164"/>
                <a:gd name="connsiteY130" fmla="*/ 48695 h 205604"/>
                <a:gd name="connsiteX131" fmla="*/ 4080947 w 5309164"/>
                <a:gd name="connsiteY131" fmla="*/ 37873 h 205604"/>
                <a:gd name="connsiteX132" fmla="*/ 4097178 w 5309164"/>
                <a:gd name="connsiteY132" fmla="*/ 32463 h 205604"/>
                <a:gd name="connsiteX133" fmla="*/ 4118821 w 5309164"/>
                <a:gd name="connsiteY133" fmla="*/ 37873 h 205604"/>
                <a:gd name="connsiteX134" fmla="*/ 4151285 w 5309164"/>
                <a:gd name="connsiteY134" fmla="*/ 59516 h 205604"/>
                <a:gd name="connsiteX135" fmla="*/ 4194570 w 5309164"/>
                <a:gd name="connsiteY135" fmla="*/ 54105 h 205604"/>
                <a:gd name="connsiteX136" fmla="*/ 4227034 w 5309164"/>
                <a:gd name="connsiteY136" fmla="*/ 32463 h 205604"/>
                <a:gd name="connsiteX137" fmla="*/ 4243266 w 5309164"/>
                <a:gd name="connsiteY137" fmla="*/ 37873 h 205604"/>
                <a:gd name="connsiteX138" fmla="*/ 4259498 w 5309164"/>
                <a:gd name="connsiteY138" fmla="*/ 64927 h 205604"/>
                <a:gd name="connsiteX139" fmla="*/ 4313604 w 5309164"/>
                <a:gd name="connsiteY139" fmla="*/ 54105 h 205604"/>
                <a:gd name="connsiteX140" fmla="*/ 4324426 w 5309164"/>
                <a:gd name="connsiteY140" fmla="*/ 43284 h 205604"/>
                <a:gd name="connsiteX141" fmla="*/ 4340658 w 5309164"/>
                <a:gd name="connsiteY141" fmla="*/ 32463 h 205604"/>
                <a:gd name="connsiteX142" fmla="*/ 4351479 w 5309164"/>
                <a:gd name="connsiteY142" fmla="*/ 21641 h 205604"/>
                <a:gd name="connsiteX143" fmla="*/ 4367711 w 5309164"/>
                <a:gd name="connsiteY143" fmla="*/ 16231 h 205604"/>
                <a:gd name="connsiteX144" fmla="*/ 4389354 w 5309164"/>
                <a:gd name="connsiteY144" fmla="*/ 21641 h 205604"/>
                <a:gd name="connsiteX145" fmla="*/ 4400175 w 5309164"/>
                <a:gd name="connsiteY145" fmla="*/ 37873 h 205604"/>
                <a:gd name="connsiteX146" fmla="*/ 4454281 w 5309164"/>
                <a:gd name="connsiteY146" fmla="*/ 32463 h 205604"/>
                <a:gd name="connsiteX147" fmla="*/ 4465103 w 5309164"/>
                <a:gd name="connsiteY147" fmla="*/ 21641 h 205604"/>
                <a:gd name="connsiteX148" fmla="*/ 4497567 w 5309164"/>
                <a:gd name="connsiteY148" fmla="*/ 10820 h 205604"/>
                <a:gd name="connsiteX149" fmla="*/ 4502977 w 5309164"/>
                <a:gd name="connsiteY149" fmla="*/ 27052 h 205604"/>
                <a:gd name="connsiteX150" fmla="*/ 4508388 w 5309164"/>
                <a:gd name="connsiteY150" fmla="*/ 48695 h 205604"/>
                <a:gd name="connsiteX151" fmla="*/ 4524620 w 5309164"/>
                <a:gd name="connsiteY151" fmla="*/ 59516 h 205604"/>
                <a:gd name="connsiteX152" fmla="*/ 4589548 w 5309164"/>
                <a:gd name="connsiteY152" fmla="*/ 43284 h 205604"/>
                <a:gd name="connsiteX153" fmla="*/ 4622012 w 5309164"/>
                <a:gd name="connsiteY153" fmla="*/ 5410 h 205604"/>
                <a:gd name="connsiteX154" fmla="*/ 4649065 w 5309164"/>
                <a:gd name="connsiteY154" fmla="*/ 32463 h 205604"/>
                <a:gd name="connsiteX155" fmla="*/ 4681529 w 5309164"/>
                <a:gd name="connsiteY155" fmla="*/ 27052 h 205604"/>
                <a:gd name="connsiteX156" fmla="*/ 4697761 w 5309164"/>
                <a:gd name="connsiteY156" fmla="*/ 16231 h 205604"/>
                <a:gd name="connsiteX157" fmla="*/ 4730225 w 5309164"/>
                <a:gd name="connsiteY157" fmla="*/ 5410 h 205604"/>
                <a:gd name="connsiteX158" fmla="*/ 4746457 w 5309164"/>
                <a:gd name="connsiteY158" fmla="*/ 16231 h 205604"/>
                <a:gd name="connsiteX159" fmla="*/ 4762689 w 5309164"/>
                <a:gd name="connsiteY159" fmla="*/ 32463 h 205604"/>
                <a:gd name="connsiteX160" fmla="*/ 4778920 w 5309164"/>
                <a:gd name="connsiteY160" fmla="*/ 37873 h 205604"/>
                <a:gd name="connsiteX161" fmla="*/ 4811384 w 5309164"/>
                <a:gd name="connsiteY161" fmla="*/ 27052 h 205604"/>
                <a:gd name="connsiteX162" fmla="*/ 4822206 w 5309164"/>
                <a:gd name="connsiteY162" fmla="*/ 16231 h 205604"/>
                <a:gd name="connsiteX163" fmla="*/ 4838438 w 5309164"/>
                <a:gd name="connsiteY163" fmla="*/ 10820 h 205604"/>
                <a:gd name="connsiteX164" fmla="*/ 4935829 w 5309164"/>
                <a:gd name="connsiteY164" fmla="*/ 27052 h 205604"/>
                <a:gd name="connsiteX165" fmla="*/ 4941240 w 5309164"/>
                <a:gd name="connsiteY165" fmla="*/ 43284 h 205604"/>
                <a:gd name="connsiteX166" fmla="*/ 4957472 w 5309164"/>
                <a:gd name="connsiteY166" fmla="*/ 54105 h 205604"/>
                <a:gd name="connsiteX167" fmla="*/ 4984525 w 5309164"/>
                <a:gd name="connsiteY167" fmla="*/ 70337 h 205604"/>
                <a:gd name="connsiteX168" fmla="*/ 5006168 w 5309164"/>
                <a:gd name="connsiteY168" fmla="*/ 64927 h 205604"/>
                <a:gd name="connsiteX169" fmla="*/ 5016989 w 5309164"/>
                <a:gd name="connsiteY169" fmla="*/ 32463 h 205604"/>
                <a:gd name="connsiteX170" fmla="*/ 5054864 w 5309164"/>
                <a:gd name="connsiteY170" fmla="*/ 48695 h 205604"/>
                <a:gd name="connsiteX171" fmla="*/ 5087328 w 5309164"/>
                <a:gd name="connsiteY171" fmla="*/ 59516 h 205604"/>
                <a:gd name="connsiteX172" fmla="*/ 5136023 w 5309164"/>
                <a:gd name="connsiteY172" fmla="*/ 64927 h 205604"/>
                <a:gd name="connsiteX173" fmla="*/ 5163077 w 5309164"/>
                <a:gd name="connsiteY173" fmla="*/ 81159 h 205604"/>
                <a:gd name="connsiteX174" fmla="*/ 5168487 w 5309164"/>
                <a:gd name="connsiteY174" fmla="*/ 64927 h 205604"/>
                <a:gd name="connsiteX175" fmla="*/ 5206362 w 5309164"/>
                <a:gd name="connsiteY175" fmla="*/ 75748 h 205604"/>
                <a:gd name="connsiteX176" fmla="*/ 5217183 w 5309164"/>
                <a:gd name="connsiteY176" fmla="*/ 91980 h 205604"/>
                <a:gd name="connsiteX177" fmla="*/ 5228004 w 5309164"/>
                <a:gd name="connsiteY177" fmla="*/ 59516 h 205604"/>
                <a:gd name="connsiteX178" fmla="*/ 5233415 w 5309164"/>
                <a:gd name="connsiteY178" fmla="*/ 43284 h 205604"/>
                <a:gd name="connsiteX179" fmla="*/ 5249647 w 5309164"/>
                <a:gd name="connsiteY179" fmla="*/ 48695 h 205604"/>
                <a:gd name="connsiteX180" fmla="*/ 5265879 w 5309164"/>
                <a:gd name="connsiteY180" fmla="*/ 81159 h 205604"/>
                <a:gd name="connsiteX181" fmla="*/ 5276700 w 5309164"/>
                <a:gd name="connsiteY181" fmla="*/ 97391 h 205604"/>
                <a:gd name="connsiteX182" fmla="*/ 5282111 w 5309164"/>
                <a:gd name="connsiteY182" fmla="*/ 113623 h 205604"/>
                <a:gd name="connsiteX183" fmla="*/ 5292932 w 5309164"/>
                <a:gd name="connsiteY183" fmla="*/ 129854 h 205604"/>
                <a:gd name="connsiteX184" fmla="*/ 5303754 w 5309164"/>
                <a:gd name="connsiteY184" fmla="*/ 162318 h 205604"/>
                <a:gd name="connsiteX185" fmla="*/ 5309164 w 5309164"/>
                <a:gd name="connsiteY185" fmla="*/ 178550 h 205604"/>
                <a:gd name="connsiteX186" fmla="*/ 4805974 w 5309164"/>
                <a:gd name="connsiteY186" fmla="*/ 194782 h 205604"/>
                <a:gd name="connsiteX187" fmla="*/ 2712052 w 5309164"/>
                <a:gd name="connsiteY187" fmla="*/ 167729 h 205604"/>
                <a:gd name="connsiteX188" fmla="*/ 2576786 w 5309164"/>
                <a:gd name="connsiteY188" fmla="*/ 151497 h 205604"/>
                <a:gd name="connsiteX189" fmla="*/ 2349538 w 5309164"/>
                <a:gd name="connsiteY189" fmla="*/ 140676 h 205604"/>
                <a:gd name="connsiteX190" fmla="*/ 2241325 w 5309164"/>
                <a:gd name="connsiteY190" fmla="*/ 135265 h 205604"/>
                <a:gd name="connsiteX191" fmla="*/ 1873401 w 5309164"/>
                <a:gd name="connsiteY191" fmla="*/ 129854 h 205604"/>
                <a:gd name="connsiteX192" fmla="*/ 1435138 w 5309164"/>
                <a:gd name="connsiteY192" fmla="*/ 135265 h 205604"/>
                <a:gd name="connsiteX193" fmla="*/ 1408085 w 5309164"/>
                <a:gd name="connsiteY193" fmla="*/ 140676 h 205604"/>
                <a:gd name="connsiteX194" fmla="*/ 1321515 w 5309164"/>
                <a:gd name="connsiteY194" fmla="*/ 146086 h 205604"/>
                <a:gd name="connsiteX195" fmla="*/ 1164606 w 5309164"/>
                <a:gd name="connsiteY195" fmla="*/ 151497 h 205604"/>
                <a:gd name="connsiteX196" fmla="*/ 488274 w 5309164"/>
                <a:gd name="connsiteY196" fmla="*/ 173140 h 205604"/>
                <a:gd name="connsiteX197" fmla="*/ 380061 w 5309164"/>
                <a:gd name="connsiteY197" fmla="*/ 178550 h 205604"/>
                <a:gd name="connsiteX198" fmla="*/ 342187 w 5309164"/>
                <a:gd name="connsiteY198" fmla="*/ 183961 h 205604"/>
                <a:gd name="connsiteX199" fmla="*/ 293491 w 5309164"/>
                <a:gd name="connsiteY199" fmla="*/ 189372 h 205604"/>
                <a:gd name="connsiteX200" fmla="*/ 228563 w 5309164"/>
                <a:gd name="connsiteY200" fmla="*/ 200193 h 205604"/>
                <a:gd name="connsiteX201" fmla="*/ 93297 w 5309164"/>
                <a:gd name="connsiteY201" fmla="*/ 205604 h 205604"/>
                <a:gd name="connsiteX202" fmla="*/ 1316 w 5309164"/>
                <a:gd name="connsiteY202" fmla="*/ 200193 h 205604"/>
                <a:gd name="connsiteX203" fmla="*/ 17548 w 5309164"/>
                <a:gd name="connsiteY203" fmla="*/ 189372 h 205604"/>
                <a:gd name="connsiteX204" fmla="*/ 22958 w 5309164"/>
                <a:gd name="connsiteY204" fmla="*/ 173140 h 205604"/>
                <a:gd name="connsiteX205" fmla="*/ 12137 w 5309164"/>
                <a:gd name="connsiteY205" fmla="*/ 156908 h 205604"/>
                <a:gd name="connsiteX0" fmla="*/ 12137 w 5500145"/>
                <a:gd name="connsiteY0" fmla="*/ 156908 h 205604"/>
                <a:gd name="connsiteX1" fmla="*/ 17548 w 5500145"/>
                <a:gd name="connsiteY1" fmla="*/ 129854 h 205604"/>
                <a:gd name="connsiteX2" fmla="*/ 28369 w 5500145"/>
                <a:gd name="connsiteY2" fmla="*/ 43284 h 205604"/>
                <a:gd name="connsiteX3" fmla="*/ 33780 w 5500145"/>
                <a:gd name="connsiteY3" fmla="*/ 27052 h 205604"/>
                <a:gd name="connsiteX4" fmla="*/ 39190 w 5500145"/>
                <a:gd name="connsiteY4" fmla="*/ 5410 h 205604"/>
                <a:gd name="connsiteX5" fmla="*/ 93297 w 5500145"/>
                <a:gd name="connsiteY5" fmla="*/ 43284 h 205604"/>
                <a:gd name="connsiteX6" fmla="*/ 120350 w 5500145"/>
                <a:gd name="connsiteY6" fmla="*/ 75748 h 205604"/>
                <a:gd name="connsiteX7" fmla="*/ 136582 w 5500145"/>
                <a:gd name="connsiteY7" fmla="*/ 70337 h 205604"/>
                <a:gd name="connsiteX8" fmla="*/ 163635 w 5500145"/>
                <a:gd name="connsiteY8" fmla="*/ 54105 h 205604"/>
                <a:gd name="connsiteX9" fmla="*/ 196099 w 5500145"/>
                <a:gd name="connsiteY9" fmla="*/ 70337 h 205604"/>
                <a:gd name="connsiteX10" fmla="*/ 217742 w 5500145"/>
                <a:gd name="connsiteY10" fmla="*/ 64927 h 205604"/>
                <a:gd name="connsiteX11" fmla="*/ 250206 w 5500145"/>
                <a:gd name="connsiteY11" fmla="*/ 48695 h 205604"/>
                <a:gd name="connsiteX12" fmla="*/ 304312 w 5500145"/>
                <a:gd name="connsiteY12" fmla="*/ 64927 h 205604"/>
                <a:gd name="connsiteX13" fmla="*/ 320544 w 5500145"/>
                <a:gd name="connsiteY13" fmla="*/ 70337 h 205604"/>
                <a:gd name="connsiteX14" fmla="*/ 336776 w 5500145"/>
                <a:gd name="connsiteY14" fmla="*/ 81159 h 205604"/>
                <a:gd name="connsiteX15" fmla="*/ 396293 w 5500145"/>
                <a:gd name="connsiteY15" fmla="*/ 81159 h 205604"/>
                <a:gd name="connsiteX16" fmla="*/ 450400 w 5500145"/>
                <a:gd name="connsiteY16" fmla="*/ 81159 h 205604"/>
                <a:gd name="connsiteX17" fmla="*/ 504506 w 5500145"/>
                <a:gd name="connsiteY17" fmla="*/ 70337 h 205604"/>
                <a:gd name="connsiteX18" fmla="*/ 515328 w 5500145"/>
                <a:gd name="connsiteY18" fmla="*/ 59516 h 205604"/>
                <a:gd name="connsiteX19" fmla="*/ 531560 w 5500145"/>
                <a:gd name="connsiteY19" fmla="*/ 64927 h 205604"/>
                <a:gd name="connsiteX20" fmla="*/ 558613 w 5500145"/>
                <a:gd name="connsiteY20" fmla="*/ 70337 h 205604"/>
                <a:gd name="connsiteX21" fmla="*/ 585666 w 5500145"/>
                <a:gd name="connsiteY21" fmla="*/ 64927 h 205604"/>
                <a:gd name="connsiteX22" fmla="*/ 601898 w 5500145"/>
                <a:gd name="connsiteY22" fmla="*/ 59516 h 205604"/>
                <a:gd name="connsiteX23" fmla="*/ 618130 w 5500145"/>
                <a:gd name="connsiteY23" fmla="*/ 70337 h 205604"/>
                <a:gd name="connsiteX24" fmla="*/ 628951 w 5500145"/>
                <a:gd name="connsiteY24" fmla="*/ 86569 h 205604"/>
                <a:gd name="connsiteX25" fmla="*/ 683058 w 5500145"/>
                <a:gd name="connsiteY25" fmla="*/ 86569 h 205604"/>
                <a:gd name="connsiteX26" fmla="*/ 699290 w 5500145"/>
                <a:gd name="connsiteY26" fmla="*/ 75748 h 205604"/>
                <a:gd name="connsiteX27" fmla="*/ 731754 w 5500145"/>
                <a:gd name="connsiteY27" fmla="*/ 86569 h 205604"/>
                <a:gd name="connsiteX28" fmla="*/ 742575 w 5500145"/>
                <a:gd name="connsiteY28" fmla="*/ 97391 h 205604"/>
                <a:gd name="connsiteX29" fmla="*/ 780449 w 5500145"/>
                <a:gd name="connsiteY29" fmla="*/ 97391 h 205604"/>
                <a:gd name="connsiteX30" fmla="*/ 796681 w 5500145"/>
                <a:gd name="connsiteY30" fmla="*/ 86569 h 205604"/>
                <a:gd name="connsiteX31" fmla="*/ 812913 w 5500145"/>
                <a:gd name="connsiteY31" fmla="*/ 64927 h 205604"/>
                <a:gd name="connsiteX32" fmla="*/ 829145 w 5500145"/>
                <a:gd name="connsiteY32" fmla="*/ 59516 h 205604"/>
                <a:gd name="connsiteX33" fmla="*/ 845377 w 5500145"/>
                <a:gd name="connsiteY33" fmla="*/ 70337 h 205604"/>
                <a:gd name="connsiteX34" fmla="*/ 877841 w 5500145"/>
                <a:gd name="connsiteY34" fmla="*/ 81159 h 205604"/>
                <a:gd name="connsiteX35" fmla="*/ 921126 w 5500145"/>
                <a:gd name="connsiteY35" fmla="*/ 75748 h 205604"/>
                <a:gd name="connsiteX36" fmla="*/ 937358 w 5500145"/>
                <a:gd name="connsiteY36" fmla="*/ 70337 h 205604"/>
                <a:gd name="connsiteX37" fmla="*/ 926537 w 5500145"/>
                <a:gd name="connsiteY37" fmla="*/ 54105 h 205604"/>
                <a:gd name="connsiteX38" fmla="*/ 953590 w 5500145"/>
                <a:gd name="connsiteY38" fmla="*/ 59516 h 205604"/>
                <a:gd name="connsiteX39" fmla="*/ 1034750 w 5500145"/>
                <a:gd name="connsiteY39" fmla="*/ 64927 h 205604"/>
                <a:gd name="connsiteX40" fmla="*/ 1094267 w 5500145"/>
                <a:gd name="connsiteY40" fmla="*/ 81159 h 205604"/>
                <a:gd name="connsiteX41" fmla="*/ 1105089 w 5500145"/>
                <a:gd name="connsiteY41" fmla="*/ 70337 h 205604"/>
                <a:gd name="connsiteX42" fmla="*/ 1121320 w 5500145"/>
                <a:gd name="connsiteY42" fmla="*/ 75748 h 205604"/>
                <a:gd name="connsiteX43" fmla="*/ 1142963 w 5500145"/>
                <a:gd name="connsiteY43" fmla="*/ 81159 h 205604"/>
                <a:gd name="connsiteX44" fmla="*/ 1202480 w 5500145"/>
                <a:gd name="connsiteY44" fmla="*/ 75748 h 205604"/>
                <a:gd name="connsiteX45" fmla="*/ 1218712 w 5500145"/>
                <a:gd name="connsiteY45" fmla="*/ 70337 h 205604"/>
                <a:gd name="connsiteX46" fmla="*/ 1251176 w 5500145"/>
                <a:gd name="connsiteY46" fmla="*/ 86569 h 205604"/>
                <a:gd name="connsiteX47" fmla="*/ 1294461 w 5500145"/>
                <a:gd name="connsiteY47" fmla="*/ 81159 h 205604"/>
                <a:gd name="connsiteX48" fmla="*/ 1310693 w 5500145"/>
                <a:gd name="connsiteY48" fmla="*/ 75748 h 205604"/>
                <a:gd name="connsiteX49" fmla="*/ 1332336 w 5500145"/>
                <a:gd name="connsiteY49" fmla="*/ 54105 h 205604"/>
                <a:gd name="connsiteX50" fmla="*/ 1370210 w 5500145"/>
                <a:gd name="connsiteY50" fmla="*/ 54105 h 205604"/>
                <a:gd name="connsiteX51" fmla="*/ 1391853 w 5500145"/>
                <a:gd name="connsiteY51" fmla="*/ 32463 h 205604"/>
                <a:gd name="connsiteX52" fmla="*/ 1462191 w 5500145"/>
                <a:gd name="connsiteY52" fmla="*/ 21641 h 205604"/>
                <a:gd name="connsiteX53" fmla="*/ 1483834 w 5500145"/>
                <a:gd name="connsiteY53" fmla="*/ 16231 h 205604"/>
                <a:gd name="connsiteX54" fmla="*/ 1505477 w 5500145"/>
                <a:gd name="connsiteY54" fmla="*/ 37873 h 205604"/>
                <a:gd name="connsiteX55" fmla="*/ 1510887 w 5500145"/>
                <a:gd name="connsiteY55" fmla="*/ 59516 h 205604"/>
                <a:gd name="connsiteX56" fmla="*/ 1581226 w 5500145"/>
                <a:gd name="connsiteY56" fmla="*/ 64927 h 205604"/>
                <a:gd name="connsiteX57" fmla="*/ 1613690 w 5500145"/>
                <a:gd name="connsiteY57" fmla="*/ 75748 h 205604"/>
                <a:gd name="connsiteX58" fmla="*/ 1629922 w 5500145"/>
                <a:gd name="connsiteY58" fmla="*/ 86569 h 205604"/>
                <a:gd name="connsiteX59" fmla="*/ 1651564 w 5500145"/>
                <a:gd name="connsiteY59" fmla="*/ 91980 h 205604"/>
                <a:gd name="connsiteX60" fmla="*/ 1700260 w 5500145"/>
                <a:gd name="connsiteY60" fmla="*/ 86569 h 205604"/>
                <a:gd name="connsiteX61" fmla="*/ 1711081 w 5500145"/>
                <a:gd name="connsiteY61" fmla="*/ 70337 h 205604"/>
                <a:gd name="connsiteX62" fmla="*/ 1721903 w 5500145"/>
                <a:gd name="connsiteY62" fmla="*/ 59516 h 205604"/>
                <a:gd name="connsiteX63" fmla="*/ 1738135 w 5500145"/>
                <a:gd name="connsiteY63" fmla="*/ 64927 h 205604"/>
                <a:gd name="connsiteX64" fmla="*/ 1748956 w 5500145"/>
                <a:gd name="connsiteY64" fmla="*/ 81159 h 205604"/>
                <a:gd name="connsiteX65" fmla="*/ 1781420 w 5500145"/>
                <a:gd name="connsiteY65" fmla="*/ 91980 h 205604"/>
                <a:gd name="connsiteX66" fmla="*/ 1813884 w 5500145"/>
                <a:gd name="connsiteY66" fmla="*/ 86569 h 205604"/>
                <a:gd name="connsiteX67" fmla="*/ 1830116 w 5500145"/>
                <a:gd name="connsiteY67" fmla="*/ 81159 h 205604"/>
                <a:gd name="connsiteX68" fmla="*/ 1916686 w 5500145"/>
                <a:gd name="connsiteY68" fmla="*/ 75748 h 205604"/>
                <a:gd name="connsiteX69" fmla="*/ 1954561 w 5500145"/>
                <a:gd name="connsiteY69" fmla="*/ 86569 h 205604"/>
                <a:gd name="connsiteX70" fmla="*/ 2019489 w 5500145"/>
                <a:gd name="connsiteY70" fmla="*/ 81159 h 205604"/>
                <a:gd name="connsiteX71" fmla="*/ 2046542 w 5500145"/>
                <a:gd name="connsiteY71" fmla="*/ 64927 h 205604"/>
                <a:gd name="connsiteX72" fmla="*/ 2068184 w 5500145"/>
                <a:gd name="connsiteY72" fmla="*/ 37873 h 205604"/>
                <a:gd name="connsiteX73" fmla="*/ 2079006 w 5500145"/>
                <a:gd name="connsiteY73" fmla="*/ 27052 h 205604"/>
                <a:gd name="connsiteX74" fmla="*/ 2089827 w 5500145"/>
                <a:gd name="connsiteY74" fmla="*/ 43284 h 205604"/>
                <a:gd name="connsiteX75" fmla="*/ 2122291 w 5500145"/>
                <a:gd name="connsiteY75" fmla="*/ 59516 h 205604"/>
                <a:gd name="connsiteX76" fmla="*/ 2170987 w 5500145"/>
                <a:gd name="connsiteY76" fmla="*/ 54105 h 205604"/>
                <a:gd name="connsiteX77" fmla="*/ 2187219 w 5500145"/>
                <a:gd name="connsiteY77" fmla="*/ 48695 h 205604"/>
                <a:gd name="connsiteX78" fmla="*/ 2273789 w 5500145"/>
                <a:gd name="connsiteY78" fmla="*/ 59516 h 205604"/>
                <a:gd name="connsiteX79" fmla="*/ 2322485 w 5500145"/>
                <a:gd name="connsiteY79" fmla="*/ 54105 h 205604"/>
                <a:gd name="connsiteX80" fmla="*/ 2365770 w 5500145"/>
                <a:gd name="connsiteY80" fmla="*/ 48695 h 205604"/>
                <a:gd name="connsiteX81" fmla="*/ 2409055 w 5500145"/>
                <a:gd name="connsiteY81" fmla="*/ 43284 h 205604"/>
                <a:gd name="connsiteX82" fmla="*/ 2425287 w 5500145"/>
                <a:gd name="connsiteY82" fmla="*/ 54105 h 205604"/>
                <a:gd name="connsiteX83" fmla="*/ 2441519 w 5500145"/>
                <a:gd name="connsiteY83" fmla="*/ 59516 h 205604"/>
                <a:gd name="connsiteX84" fmla="*/ 2528090 w 5500145"/>
                <a:gd name="connsiteY84" fmla="*/ 54105 h 205604"/>
                <a:gd name="connsiteX85" fmla="*/ 2544322 w 5500145"/>
                <a:gd name="connsiteY85" fmla="*/ 43284 h 205604"/>
                <a:gd name="connsiteX86" fmla="*/ 2576786 w 5500145"/>
                <a:gd name="connsiteY86" fmla="*/ 21641 h 205604"/>
                <a:gd name="connsiteX87" fmla="*/ 2620071 w 5500145"/>
                <a:gd name="connsiteY87" fmla="*/ 54105 h 205604"/>
                <a:gd name="connsiteX88" fmla="*/ 2641713 w 5500145"/>
                <a:gd name="connsiteY88" fmla="*/ 59516 h 205604"/>
                <a:gd name="connsiteX89" fmla="*/ 2652535 w 5500145"/>
                <a:gd name="connsiteY89" fmla="*/ 70337 h 205604"/>
                <a:gd name="connsiteX90" fmla="*/ 2717462 w 5500145"/>
                <a:gd name="connsiteY90" fmla="*/ 54105 h 205604"/>
                <a:gd name="connsiteX91" fmla="*/ 2728284 w 5500145"/>
                <a:gd name="connsiteY91" fmla="*/ 43284 h 205604"/>
                <a:gd name="connsiteX92" fmla="*/ 2782390 w 5500145"/>
                <a:gd name="connsiteY92" fmla="*/ 37873 h 205604"/>
                <a:gd name="connsiteX93" fmla="*/ 2793212 w 5500145"/>
                <a:gd name="connsiteY93" fmla="*/ 27052 h 205604"/>
                <a:gd name="connsiteX94" fmla="*/ 2798622 w 5500145"/>
                <a:gd name="connsiteY94" fmla="*/ 10820 h 205604"/>
                <a:gd name="connsiteX95" fmla="*/ 2814854 w 5500145"/>
                <a:gd name="connsiteY95" fmla="*/ 16231 h 205604"/>
                <a:gd name="connsiteX96" fmla="*/ 2863550 w 5500145"/>
                <a:gd name="connsiteY96" fmla="*/ 54105 h 205604"/>
                <a:gd name="connsiteX97" fmla="*/ 2901425 w 5500145"/>
                <a:gd name="connsiteY97" fmla="*/ 43284 h 205604"/>
                <a:gd name="connsiteX98" fmla="*/ 2923067 w 5500145"/>
                <a:gd name="connsiteY98" fmla="*/ 48695 h 205604"/>
                <a:gd name="connsiteX99" fmla="*/ 2933889 w 5500145"/>
                <a:gd name="connsiteY99" fmla="*/ 59516 h 205604"/>
                <a:gd name="connsiteX100" fmla="*/ 2987995 w 5500145"/>
                <a:gd name="connsiteY100" fmla="*/ 59516 h 205604"/>
                <a:gd name="connsiteX101" fmla="*/ 3031280 w 5500145"/>
                <a:gd name="connsiteY101" fmla="*/ 37873 h 205604"/>
                <a:gd name="connsiteX102" fmla="*/ 3063744 w 5500145"/>
                <a:gd name="connsiteY102" fmla="*/ 32463 h 205604"/>
                <a:gd name="connsiteX103" fmla="*/ 3096208 w 5500145"/>
                <a:gd name="connsiteY103" fmla="*/ 21641 h 205604"/>
                <a:gd name="connsiteX104" fmla="*/ 3112440 w 5500145"/>
                <a:gd name="connsiteY104" fmla="*/ 16231 h 205604"/>
                <a:gd name="connsiteX105" fmla="*/ 3117851 w 5500145"/>
                <a:gd name="connsiteY105" fmla="*/ 32463 h 205604"/>
                <a:gd name="connsiteX106" fmla="*/ 3199010 w 5500145"/>
                <a:gd name="connsiteY106" fmla="*/ 43284 h 205604"/>
                <a:gd name="connsiteX107" fmla="*/ 3220653 w 5500145"/>
                <a:gd name="connsiteY107" fmla="*/ 48695 h 205604"/>
                <a:gd name="connsiteX108" fmla="*/ 3247706 w 5500145"/>
                <a:gd name="connsiteY108" fmla="*/ 70337 h 205604"/>
                <a:gd name="connsiteX109" fmla="*/ 3323455 w 5500145"/>
                <a:gd name="connsiteY109" fmla="*/ 54105 h 205604"/>
                <a:gd name="connsiteX110" fmla="*/ 3334277 w 5500145"/>
                <a:gd name="connsiteY110" fmla="*/ 43284 h 205604"/>
                <a:gd name="connsiteX111" fmla="*/ 3366741 w 5500145"/>
                <a:gd name="connsiteY111" fmla="*/ 48695 h 205604"/>
                <a:gd name="connsiteX112" fmla="*/ 3382973 w 5500145"/>
                <a:gd name="connsiteY112" fmla="*/ 54105 h 205604"/>
                <a:gd name="connsiteX113" fmla="*/ 3453311 w 5500145"/>
                <a:gd name="connsiteY113" fmla="*/ 48695 h 205604"/>
                <a:gd name="connsiteX114" fmla="*/ 3507418 w 5500145"/>
                <a:gd name="connsiteY114" fmla="*/ 37873 h 205604"/>
                <a:gd name="connsiteX115" fmla="*/ 3523649 w 5500145"/>
                <a:gd name="connsiteY115" fmla="*/ 64927 h 205604"/>
                <a:gd name="connsiteX116" fmla="*/ 3539881 w 5500145"/>
                <a:gd name="connsiteY116" fmla="*/ 59516 h 205604"/>
                <a:gd name="connsiteX117" fmla="*/ 3566935 w 5500145"/>
                <a:gd name="connsiteY117" fmla="*/ 54105 h 205604"/>
                <a:gd name="connsiteX118" fmla="*/ 3658916 w 5500145"/>
                <a:gd name="connsiteY118" fmla="*/ 43284 h 205604"/>
                <a:gd name="connsiteX119" fmla="*/ 3685969 w 5500145"/>
                <a:gd name="connsiteY119" fmla="*/ 48695 h 205604"/>
                <a:gd name="connsiteX120" fmla="*/ 3745486 w 5500145"/>
                <a:gd name="connsiteY120" fmla="*/ 43284 h 205604"/>
                <a:gd name="connsiteX121" fmla="*/ 3761718 w 5500145"/>
                <a:gd name="connsiteY121" fmla="*/ 48695 h 205604"/>
                <a:gd name="connsiteX122" fmla="*/ 3777950 w 5500145"/>
                <a:gd name="connsiteY122" fmla="*/ 59516 h 205604"/>
                <a:gd name="connsiteX123" fmla="*/ 3815825 w 5500145"/>
                <a:gd name="connsiteY123" fmla="*/ 54105 h 205604"/>
                <a:gd name="connsiteX124" fmla="*/ 3880752 w 5500145"/>
                <a:gd name="connsiteY124" fmla="*/ 37873 h 205604"/>
                <a:gd name="connsiteX125" fmla="*/ 3945680 w 5500145"/>
                <a:gd name="connsiteY125" fmla="*/ 43284 h 205604"/>
                <a:gd name="connsiteX126" fmla="*/ 3967323 w 5500145"/>
                <a:gd name="connsiteY126" fmla="*/ 21641 h 205604"/>
                <a:gd name="connsiteX127" fmla="*/ 3999787 w 5500145"/>
                <a:gd name="connsiteY127" fmla="*/ 37873 h 205604"/>
                <a:gd name="connsiteX128" fmla="*/ 4010608 w 5500145"/>
                <a:gd name="connsiteY128" fmla="*/ 48695 h 205604"/>
                <a:gd name="connsiteX129" fmla="*/ 4026840 w 5500145"/>
                <a:gd name="connsiteY129" fmla="*/ 54105 h 205604"/>
                <a:gd name="connsiteX130" fmla="*/ 4070125 w 5500145"/>
                <a:gd name="connsiteY130" fmla="*/ 48695 h 205604"/>
                <a:gd name="connsiteX131" fmla="*/ 4080947 w 5500145"/>
                <a:gd name="connsiteY131" fmla="*/ 37873 h 205604"/>
                <a:gd name="connsiteX132" fmla="*/ 4097178 w 5500145"/>
                <a:gd name="connsiteY132" fmla="*/ 32463 h 205604"/>
                <a:gd name="connsiteX133" fmla="*/ 4118821 w 5500145"/>
                <a:gd name="connsiteY133" fmla="*/ 37873 h 205604"/>
                <a:gd name="connsiteX134" fmla="*/ 4151285 w 5500145"/>
                <a:gd name="connsiteY134" fmla="*/ 59516 h 205604"/>
                <a:gd name="connsiteX135" fmla="*/ 4194570 w 5500145"/>
                <a:gd name="connsiteY135" fmla="*/ 54105 h 205604"/>
                <a:gd name="connsiteX136" fmla="*/ 4227034 w 5500145"/>
                <a:gd name="connsiteY136" fmla="*/ 32463 h 205604"/>
                <a:gd name="connsiteX137" fmla="*/ 4243266 w 5500145"/>
                <a:gd name="connsiteY137" fmla="*/ 37873 h 205604"/>
                <a:gd name="connsiteX138" fmla="*/ 4259498 w 5500145"/>
                <a:gd name="connsiteY138" fmla="*/ 64927 h 205604"/>
                <a:gd name="connsiteX139" fmla="*/ 4313604 w 5500145"/>
                <a:gd name="connsiteY139" fmla="*/ 54105 h 205604"/>
                <a:gd name="connsiteX140" fmla="*/ 4324426 w 5500145"/>
                <a:gd name="connsiteY140" fmla="*/ 43284 h 205604"/>
                <a:gd name="connsiteX141" fmla="*/ 4340658 w 5500145"/>
                <a:gd name="connsiteY141" fmla="*/ 32463 h 205604"/>
                <a:gd name="connsiteX142" fmla="*/ 4351479 w 5500145"/>
                <a:gd name="connsiteY142" fmla="*/ 21641 h 205604"/>
                <a:gd name="connsiteX143" fmla="*/ 4367711 w 5500145"/>
                <a:gd name="connsiteY143" fmla="*/ 16231 h 205604"/>
                <a:gd name="connsiteX144" fmla="*/ 4389354 w 5500145"/>
                <a:gd name="connsiteY144" fmla="*/ 21641 h 205604"/>
                <a:gd name="connsiteX145" fmla="*/ 4400175 w 5500145"/>
                <a:gd name="connsiteY145" fmla="*/ 37873 h 205604"/>
                <a:gd name="connsiteX146" fmla="*/ 4454281 w 5500145"/>
                <a:gd name="connsiteY146" fmla="*/ 32463 h 205604"/>
                <a:gd name="connsiteX147" fmla="*/ 4465103 w 5500145"/>
                <a:gd name="connsiteY147" fmla="*/ 21641 h 205604"/>
                <a:gd name="connsiteX148" fmla="*/ 4497567 w 5500145"/>
                <a:gd name="connsiteY148" fmla="*/ 10820 h 205604"/>
                <a:gd name="connsiteX149" fmla="*/ 4502977 w 5500145"/>
                <a:gd name="connsiteY149" fmla="*/ 27052 h 205604"/>
                <a:gd name="connsiteX150" fmla="*/ 4508388 w 5500145"/>
                <a:gd name="connsiteY150" fmla="*/ 48695 h 205604"/>
                <a:gd name="connsiteX151" fmla="*/ 4524620 w 5500145"/>
                <a:gd name="connsiteY151" fmla="*/ 59516 h 205604"/>
                <a:gd name="connsiteX152" fmla="*/ 4589548 w 5500145"/>
                <a:gd name="connsiteY152" fmla="*/ 43284 h 205604"/>
                <a:gd name="connsiteX153" fmla="*/ 4622012 w 5500145"/>
                <a:gd name="connsiteY153" fmla="*/ 5410 h 205604"/>
                <a:gd name="connsiteX154" fmla="*/ 4649065 w 5500145"/>
                <a:gd name="connsiteY154" fmla="*/ 32463 h 205604"/>
                <a:gd name="connsiteX155" fmla="*/ 4681529 w 5500145"/>
                <a:gd name="connsiteY155" fmla="*/ 27052 h 205604"/>
                <a:gd name="connsiteX156" fmla="*/ 4697761 w 5500145"/>
                <a:gd name="connsiteY156" fmla="*/ 16231 h 205604"/>
                <a:gd name="connsiteX157" fmla="*/ 4730225 w 5500145"/>
                <a:gd name="connsiteY157" fmla="*/ 5410 h 205604"/>
                <a:gd name="connsiteX158" fmla="*/ 4746457 w 5500145"/>
                <a:gd name="connsiteY158" fmla="*/ 16231 h 205604"/>
                <a:gd name="connsiteX159" fmla="*/ 4762689 w 5500145"/>
                <a:gd name="connsiteY159" fmla="*/ 32463 h 205604"/>
                <a:gd name="connsiteX160" fmla="*/ 4778920 w 5500145"/>
                <a:gd name="connsiteY160" fmla="*/ 37873 h 205604"/>
                <a:gd name="connsiteX161" fmla="*/ 4811384 w 5500145"/>
                <a:gd name="connsiteY161" fmla="*/ 27052 h 205604"/>
                <a:gd name="connsiteX162" fmla="*/ 4822206 w 5500145"/>
                <a:gd name="connsiteY162" fmla="*/ 16231 h 205604"/>
                <a:gd name="connsiteX163" fmla="*/ 4838438 w 5500145"/>
                <a:gd name="connsiteY163" fmla="*/ 10820 h 205604"/>
                <a:gd name="connsiteX164" fmla="*/ 4935829 w 5500145"/>
                <a:gd name="connsiteY164" fmla="*/ 27052 h 205604"/>
                <a:gd name="connsiteX165" fmla="*/ 4941240 w 5500145"/>
                <a:gd name="connsiteY165" fmla="*/ 43284 h 205604"/>
                <a:gd name="connsiteX166" fmla="*/ 4957472 w 5500145"/>
                <a:gd name="connsiteY166" fmla="*/ 54105 h 205604"/>
                <a:gd name="connsiteX167" fmla="*/ 4984525 w 5500145"/>
                <a:gd name="connsiteY167" fmla="*/ 70337 h 205604"/>
                <a:gd name="connsiteX168" fmla="*/ 5006168 w 5500145"/>
                <a:gd name="connsiteY168" fmla="*/ 64927 h 205604"/>
                <a:gd name="connsiteX169" fmla="*/ 5016989 w 5500145"/>
                <a:gd name="connsiteY169" fmla="*/ 32463 h 205604"/>
                <a:gd name="connsiteX170" fmla="*/ 5054864 w 5500145"/>
                <a:gd name="connsiteY170" fmla="*/ 48695 h 205604"/>
                <a:gd name="connsiteX171" fmla="*/ 5087328 w 5500145"/>
                <a:gd name="connsiteY171" fmla="*/ 59516 h 205604"/>
                <a:gd name="connsiteX172" fmla="*/ 5136023 w 5500145"/>
                <a:gd name="connsiteY172" fmla="*/ 64927 h 205604"/>
                <a:gd name="connsiteX173" fmla="*/ 5163077 w 5500145"/>
                <a:gd name="connsiteY173" fmla="*/ 81159 h 205604"/>
                <a:gd name="connsiteX174" fmla="*/ 5168487 w 5500145"/>
                <a:gd name="connsiteY174" fmla="*/ 64927 h 205604"/>
                <a:gd name="connsiteX175" fmla="*/ 5206362 w 5500145"/>
                <a:gd name="connsiteY175" fmla="*/ 75748 h 205604"/>
                <a:gd name="connsiteX176" fmla="*/ 5217183 w 5500145"/>
                <a:gd name="connsiteY176" fmla="*/ 91980 h 205604"/>
                <a:gd name="connsiteX177" fmla="*/ 5228004 w 5500145"/>
                <a:gd name="connsiteY177" fmla="*/ 59516 h 205604"/>
                <a:gd name="connsiteX178" fmla="*/ 5233415 w 5500145"/>
                <a:gd name="connsiteY178" fmla="*/ 43284 h 205604"/>
                <a:gd name="connsiteX179" fmla="*/ 5249647 w 5500145"/>
                <a:gd name="connsiteY179" fmla="*/ 48695 h 205604"/>
                <a:gd name="connsiteX180" fmla="*/ 5265879 w 5500145"/>
                <a:gd name="connsiteY180" fmla="*/ 81159 h 205604"/>
                <a:gd name="connsiteX181" fmla="*/ 5276700 w 5500145"/>
                <a:gd name="connsiteY181" fmla="*/ 97391 h 205604"/>
                <a:gd name="connsiteX182" fmla="*/ 5282111 w 5500145"/>
                <a:gd name="connsiteY182" fmla="*/ 113623 h 205604"/>
                <a:gd name="connsiteX183" fmla="*/ 5292932 w 5500145"/>
                <a:gd name="connsiteY183" fmla="*/ 129854 h 205604"/>
                <a:gd name="connsiteX184" fmla="*/ 5303754 w 5500145"/>
                <a:gd name="connsiteY184" fmla="*/ 162318 h 205604"/>
                <a:gd name="connsiteX185" fmla="*/ 5309164 w 5500145"/>
                <a:gd name="connsiteY185" fmla="*/ 178550 h 205604"/>
                <a:gd name="connsiteX186" fmla="*/ 2712052 w 5500145"/>
                <a:gd name="connsiteY186" fmla="*/ 167729 h 205604"/>
                <a:gd name="connsiteX187" fmla="*/ 2576786 w 5500145"/>
                <a:gd name="connsiteY187" fmla="*/ 151497 h 205604"/>
                <a:gd name="connsiteX188" fmla="*/ 2349538 w 5500145"/>
                <a:gd name="connsiteY188" fmla="*/ 140676 h 205604"/>
                <a:gd name="connsiteX189" fmla="*/ 2241325 w 5500145"/>
                <a:gd name="connsiteY189" fmla="*/ 135265 h 205604"/>
                <a:gd name="connsiteX190" fmla="*/ 1873401 w 5500145"/>
                <a:gd name="connsiteY190" fmla="*/ 129854 h 205604"/>
                <a:gd name="connsiteX191" fmla="*/ 1435138 w 5500145"/>
                <a:gd name="connsiteY191" fmla="*/ 135265 h 205604"/>
                <a:gd name="connsiteX192" fmla="*/ 1408085 w 5500145"/>
                <a:gd name="connsiteY192" fmla="*/ 140676 h 205604"/>
                <a:gd name="connsiteX193" fmla="*/ 1321515 w 5500145"/>
                <a:gd name="connsiteY193" fmla="*/ 146086 h 205604"/>
                <a:gd name="connsiteX194" fmla="*/ 1164606 w 5500145"/>
                <a:gd name="connsiteY194" fmla="*/ 151497 h 205604"/>
                <a:gd name="connsiteX195" fmla="*/ 488274 w 5500145"/>
                <a:gd name="connsiteY195" fmla="*/ 173140 h 205604"/>
                <a:gd name="connsiteX196" fmla="*/ 380061 w 5500145"/>
                <a:gd name="connsiteY196" fmla="*/ 178550 h 205604"/>
                <a:gd name="connsiteX197" fmla="*/ 342187 w 5500145"/>
                <a:gd name="connsiteY197" fmla="*/ 183961 h 205604"/>
                <a:gd name="connsiteX198" fmla="*/ 293491 w 5500145"/>
                <a:gd name="connsiteY198" fmla="*/ 189372 h 205604"/>
                <a:gd name="connsiteX199" fmla="*/ 228563 w 5500145"/>
                <a:gd name="connsiteY199" fmla="*/ 200193 h 205604"/>
                <a:gd name="connsiteX200" fmla="*/ 93297 w 5500145"/>
                <a:gd name="connsiteY200" fmla="*/ 205604 h 205604"/>
                <a:gd name="connsiteX201" fmla="*/ 1316 w 5500145"/>
                <a:gd name="connsiteY201" fmla="*/ 200193 h 205604"/>
                <a:gd name="connsiteX202" fmla="*/ 17548 w 5500145"/>
                <a:gd name="connsiteY202" fmla="*/ 189372 h 205604"/>
                <a:gd name="connsiteX203" fmla="*/ 22958 w 5500145"/>
                <a:gd name="connsiteY203" fmla="*/ 173140 h 205604"/>
                <a:gd name="connsiteX204" fmla="*/ 12137 w 5500145"/>
                <a:gd name="connsiteY204" fmla="*/ 156908 h 205604"/>
                <a:gd name="connsiteX0" fmla="*/ 12137 w 5337934"/>
                <a:gd name="connsiteY0" fmla="*/ 156908 h 205604"/>
                <a:gd name="connsiteX1" fmla="*/ 17548 w 5337934"/>
                <a:gd name="connsiteY1" fmla="*/ 129854 h 205604"/>
                <a:gd name="connsiteX2" fmla="*/ 28369 w 5337934"/>
                <a:gd name="connsiteY2" fmla="*/ 43284 h 205604"/>
                <a:gd name="connsiteX3" fmla="*/ 33780 w 5337934"/>
                <a:gd name="connsiteY3" fmla="*/ 27052 h 205604"/>
                <a:gd name="connsiteX4" fmla="*/ 39190 w 5337934"/>
                <a:gd name="connsiteY4" fmla="*/ 5410 h 205604"/>
                <a:gd name="connsiteX5" fmla="*/ 93297 w 5337934"/>
                <a:gd name="connsiteY5" fmla="*/ 43284 h 205604"/>
                <a:gd name="connsiteX6" fmla="*/ 120350 w 5337934"/>
                <a:gd name="connsiteY6" fmla="*/ 75748 h 205604"/>
                <a:gd name="connsiteX7" fmla="*/ 136582 w 5337934"/>
                <a:gd name="connsiteY7" fmla="*/ 70337 h 205604"/>
                <a:gd name="connsiteX8" fmla="*/ 163635 w 5337934"/>
                <a:gd name="connsiteY8" fmla="*/ 54105 h 205604"/>
                <a:gd name="connsiteX9" fmla="*/ 196099 w 5337934"/>
                <a:gd name="connsiteY9" fmla="*/ 70337 h 205604"/>
                <a:gd name="connsiteX10" fmla="*/ 217742 w 5337934"/>
                <a:gd name="connsiteY10" fmla="*/ 64927 h 205604"/>
                <a:gd name="connsiteX11" fmla="*/ 250206 w 5337934"/>
                <a:gd name="connsiteY11" fmla="*/ 48695 h 205604"/>
                <a:gd name="connsiteX12" fmla="*/ 304312 w 5337934"/>
                <a:gd name="connsiteY12" fmla="*/ 64927 h 205604"/>
                <a:gd name="connsiteX13" fmla="*/ 320544 w 5337934"/>
                <a:gd name="connsiteY13" fmla="*/ 70337 h 205604"/>
                <a:gd name="connsiteX14" fmla="*/ 336776 w 5337934"/>
                <a:gd name="connsiteY14" fmla="*/ 81159 h 205604"/>
                <a:gd name="connsiteX15" fmla="*/ 396293 w 5337934"/>
                <a:gd name="connsiteY15" fmla="*/ 81159 h 205604"/>
                <a:gd name="connsiteX16" fmla="*/ 450400 w 5337934"/>
                <a:gd name="connsiteY16" fmla="*/ 81159 h 205604"/>
                <a:gd name="connsiteX17" fmla="*/ 504506 w 5337934"/>
                <a:gd name="connsiteY17" fmla="*/ 70337 h 205604"/>
                <a:gd name="connsiteX18" fmla="*/ 515328 w 5337934"/>
                <a:gd name="connsiteY18" fmla="*/ 59516 h 205604"/>
                <a:gd name="connsiteX19" fmla="*/ 531560 w 5337934"/>
                <a:gd name="connsiteY19" fmla="*/ 64927 h 205604"/>
                <a:gd name="connsiteX20" fmla="*/ 558613 w 5337934"/>
                <a:gd name="connsiteY20" fmla="*/ 70337 h 205604"/>
                <a:gd name="connsiteX21" fmla="*/ 585666 w 5337934"/>
                <a:gd name="connsiteY21" fmla="*/ 64927 h 205604"/>
                <a:gd name="connsiteX22" fmla="*/ 601898 w 5337934"/>
                <a:gd name="connsiteY22" fmla="*/ 59516 h 205604"/>
                <a:gd name="connsiteX23" fmla="*/ 618130 w 5337934"/>
                <a:gd name="connsiteY23" fmla="*/ 70337 h 205604"/>
                <a:gd name="connsiteX24" fmla="*/ 628951 w 5337934"/>
                <a:gd name="connsiteY24" fmla="*/ 86569 h 205604"/>
                <a:gd name="connsiteX25" fmla="*/ 683058 w 5337934"/>
                <a:gd name="connsiteY25" fmla="*/ 86569 h 205604"/>
                <a:gd name="connsiteX26" fmla="*/ 699290 w 5337934"/>
                <a:gd name="connsiteY26" fmla="*/ 75748 h 205604"/>
                <a:gd name="connsiteX27" fmla="*/ 731754 w 5337934"/>
                <a:gd name="connsiteY27" fmla="*/ 86569 h 205604"/>
                <a:gd name="connsiteX28" fmla="*/ 742575 w 5337934"/>
                <a:gd name="connsiteY28" fmla="*/ 97391 h 205604"/>
                <a:gd name="connsiteX29" fmla="*/ 780449 w 5337934"/>
                <a:gd name="connsiteY29" fmla="*/ 97391 h 205604"/>
                <a:gd name="connsiteX30" fmla="*/ 796681 w 5337934"/>
                <a:gd name="connsiteY30" fmla="*/ 86569 h 205604"/>
                <a:gd name="connsiteX31" fmla="*/ 812913 w 5337934"/>
                <a:gd name="connsiteY31" fmla="*/ 64927 h 205604"/>
                <a:gd name="connsiteX32" fmla="*/ 829145 w 5337934"/>
                <a:gd name="connsiteY32" fmla="*/ 59516 h 205604"/>
                <a:gd name="connsiteX33" fmla="*/ 845377 w 5337934"/>
                <a:gd name="connsiteY33" fmla="*/ 70337 h 205604"/>
                <a:gd name="connsiteX34" fmla="*/ 877841 w 5337934"/>
                <a:gd name="connsiteY34" fmla="*/ 81159 h 205604"/>
                <a:gd name="connsiteX35" fmla="*/ 921126 w 5337934"/>
                <a:gd name="connsiteY35" fmla="*/ 75748 h 205604"/>
                <a:gd name="connsiteX36" fmla="*/ 937358 w 5337934"/>
                <a:gd name="connsiteY36" fmla="*/ 70337 h 205604"/>
                <a:gd name="connsiteX37" fmla="*/ 926537 w 5337934"/>
                <a:gd name="connsiteY37" fmla="*/ 54105 h 205604"/>
                <a:gd name="connsiteX38" fmla="*/ 953590 w 5337934"/>
                <a:gd name="connsiteY38" fmla="*/ 59516 h 205604"/>
                <a:gd name="connsiteX39" fmla="*/ 1034750 w 5337934"/>
                <a:gd name="connsiteY39" fmla="*/ 64927 h 205604"/>
                <a:gd name="connsiteX40" fmla="*/ 1094267 w 5337934"/>
                <a:gd name="connsiteY40" fmla="*/ 81159 h 205604"/>
                <a:gd name="connsiteX41" fmla="*/ 1105089 w 5337934"/>
                <a:gd name="connsiteY41" fmla="*/ 70337 h 205604"/>
                <a:gd name="connsiteX42" fmla="*/ 1121320 w 5337934"/>
                <a:gd name="connsiteY42" fmla="*/ 75748 h 205604"/>
                <a:gd name="connsiteX43" fmla="*/ 1142963 w 5337934"/>
                <a:gd name="connsiteY43" fmla="*/ 81159 h 205604"/>
                <a:gd name="connsiteX44" fmla="*/ 1202480 w 5337934"/>
                <a:gd name="connsiteY44" fmla="*/ 75748 h 205604"/>
                <a:gd name="connsiteX45" fmla="*/ 1218712 w 5337934"/>
                <a:gd name="connsiteY45" fmla="*/ 70337 h 205604"/>
                <a:gd name="connsiteX46" fmla="*/ 1251176 w 5337934"/>
                <a:gd name="connsiteY46" fmla="*/ 86569 h 205604"/>
                <a:gd name="connsiteX47" fmla="*/ 1294461 w 5337934"/>
                <a:gd name="connsiteY47" fmla="*/ 81159 h 205604"/>
                <a:gd name="connsiteX48" fmla="*/ 1310693 w 5337934"/>
                <a:gd name="connsiteY48" fmla="*/ 75748 h 205604"/>
                <a:gd name="connsiteX49" fmla="*/ 1332336 w 5337934"/>
                <a:gd name="connsiteY49" fmla="*/ 54105 h 205604"/>
                <a:gd name="connsiteX50" fmla="*/ 1370210 w 5337934"/>
                <a:gd name="connsiteY50" fmla="*/ 54105 h 205604"/>
                <a:gd name="connsiteX51" fmla="*/ 1391853 w 5337934"/>
                <a:gd name="connsiteY51" fmla="*/ 32463 h 205604"/>
                <a:gd name="connsiteX52" fmla="*/ 1462191 w 5337934"/>
                <a:gd name="connsiteY52" fmla="*/ 21641 h 205604"/>
                <a:gd name="connsiteX53" fmla="*/ 1483834 w 5337934"/>
                <a:gd name="connsiteY53" fmla="*/ 16231 h 205604"/>
                <a:gd name="connsiteX54" fmla="*/ 1505477 w 5337934"/>
                <a:gd name="connsiteY54" fmla="*/ 37873 h 205604"/>
                <a:gd name="connsiteX55" fmla="*/ 1510887 w 5337934"/>
                <a:gd name="connsiteY55" fmla="*/ 59516 h 205604"/>
                <a:gd name="connsiteX56" fmla="*/ 1581226 w 5337934"/>
                <a:gd name="connsiteY56" fmla="*/ 64927 h 205604"/>
                <a:gd name="connsiteX57" fmla="*/ 1613690 w 5337934"/>
                <a:gd name="connsiteY57" fmla="*/ 75748 h 205604"/>
                <a:gd name="connsiteX58" fmla="*/ 1629922 w 5337934"/>
                <a:gd name="connsiteY58" fmla="*/ 86569 h 205604"/>
                <a:gd name="connsiteX59" fmla="*/ 1651564 w 5337934"/>
                <a:gd name="connsiteY59" fmla="*/ 91980 h 205604"/>
                <a:gd name="connsiteX60" fmla="*/ 1700260 w 5337934"/>
                <a:gd name="connsiteY60" fmla="*/ 86569 h 205604"/>
                <a:gd name="connsiteX61" fmla="*/ 1711081 w 5337934"/>
                <a:gd name="connsiteY61" fmla="*/ 70337 h 205604"/>
                <a:gd name="connsiteX62" fmla="*/ 1721903 w 5337934"/>
                <a:gd name="connsiteY62" fmla="*/ 59516 h 205604"/>
                <a:gd name="connsiteX63" fmla="*/ 1738135 w 5337934"/>
                <a:gd name="connsiteY63" fmla="*/ 64927 h 205604"/>
                <a:gd name="connsiteX64" fmla="*/ 1748956 w 5337934"/>
                <a:gd name="connsiteY64" fmla="*/ 81159 h 205604"/>
                <a:gd name="connsiteX65" fmla="*/ 1781420 w 5337934"/>
                <a:gd name="connsiteY65" fmla="*/ 91980 h 205604"/>
                <a:gd name="connsiteX66" fmla="*/ 1813884 w 5337934"/>
                <a:gd name="connsiteY66" fmla="*/ 86569 h 205604"/>
                <a:gd name="connsiteX67" fmla="*/ 1830116 w 5337934"/>
                <a:gd name="connsiteY67" fmla="*/ 81159 h 205604"/>
                <a:gd name="connsiteX68" fmla="*/ 1916686 w 5337934"/>
                <a:gd name="connsiteY68" fmla="*/ 75748 h 205604"/>
                <a:gd name="connsiteX69" fmla="*/ 1954561 w 5337934"/>
                <a:gd name="connsiteY69" fmla="*/ 86569 h 205604"/>
                <a:gd name="connsiteX70" fmla="*/ 2019489 w 5337934"/>
                <a:gd name="connsiteY70" fmla="*/ 81159 h 205604"/>
                <a:gd name="connsiteX71" fmla="*/ 2046542 w 5337934"/>
                <a:gd name="connsiteY71" fmla="*/ 64927 h 205604"/>
                <a:gd name="connsiteX72" fmla="*/ 2068184 w 5337934"/>
                <a:gd name="connsiteY72" fmla="*/ 37873 h 205604"/>
                <a:gd name="connsiteX73" fmla="*/ 2079006 w 5337934"/>
                <a:gd name="connsiteY73" fmla="*/ 27052 h 205604"/>
                <a:gd name="connsiteX74" fmla="*/ 2089827 w 5337934"/>
                <a:gd name="connsiteY74" fmla="*/ 43284 h 205604"/>
                <a:gd name="connsiteX75" fmla="*/ 2122291 w 5337934"/>
                <a:gd name="connsiteY75" fmla="*/ 59516 h 205604"/>
                <a:gd name="connsiteX76" fmla="*/ 2170987 w 5337934"/>
                <a:gd name="connsiteY76" fmla="*/ 54105 h 205604"/>
                <a:gd name="connsiteX77" fmla="*/ 2187219 w 5337934"/>
                <a:gd name="connsiteY77" fmla="*/ 48695 h 205604"/>
                <a:gd name="connsiteX78" fmla="*/ 2273789 w 5337934"/>
                <a:gd name="connsiteY78" fmla="*/ 59516 h 205604"/>
                <a:gd name="connsiteX79" fmla="*/ 2322485 w 5337934"/>
                <a:gd name="connsiteY79" fmla="*/ 54105 h 205604"/>
                <a:gd name="connsiteX80" fmla="*/ 2365770 w 5337934"/>
                <a:gd name="connsiteY80" fmla="*/ 48695 h 205604"/>
                <a:gd name="connsiteX81" fmla="*/ 2409055 w 5337934"/>
                <a:gd name="connsiteY81" fmla="*/ 43284 h 205604"/>
                <a:gd name="connsiteX82" fmla="*/ 2425287 w 5337934"/>
                <a:gd name="connsiteY82" fmla="*/ 54105 h 205604"/>
                <a:gd name="connsiteX83" fmla="*/ 2441519 w 5337934"/>
                <a:gd name="connsiteY83" fmla="*/ 59516 h 205604"/>
                <a:gd name="connsiteX84" fmla="*/ 2528090 w 5337934"/>
                <a:gd name="connsiteY84" fmla="*/ 54105 h 205604"/>
                <a:gd name="connsiteX85" fmla="*/ 2544322 w 5337934"/>
                <a:gd name="connsiteY85" fmla="*/ 43284 h 205604"/>
                <a:gd name="connsiteX86" fmla="*/ 2576786 w 5337934"/>
                <a:gd name="connsiteY86" fmla="*/ 21641 h 205604"/>
                <a:gd name="connsiteX87" fmla="*/ 2620071 w 5337934"/>
                <a:gd name="connsiteY87" fmla="*/ 54105 h 205604"/>
                <a:gd name="connsiteX88" fmla="*/ 2641713 w 5337934"/>
                <a:gd name="connsiteY88" fmla="*/ 59516 h 205604"/>
                <a:gd name="connsiteX89" fmla="*/ 2652535 w 5337934"/>
                <a:gd name="connsiteY89" fmla="*/ 70337 h 205604"/>
                <a:gd name="connsiteX90" fmla="*/ 2717462 w 5337934"/>
                <a:gd name="connsiteY90" fmla="*/ 54105 h 205604"/>
                <a:gd name="connsiteX91" fmla="*/ 2728284 w 5337934"/>
                <a:gd name="connsiteY91" fmla="*/ 43284 h 205604"/>
                <a:gd name="connsiteX92" fmla="*/ 2782390 w 5337934"/>
                <a:gd name="connsiteY92" fmla="*/ 37873 h 205604"/>
                <a:gd name="connsiteX93" fmla="*/ 2793212 w 5337934"/>
                <a:gd name="connsiteY93" fmla="*/ 27052 h 205604"/>
                <a:gd name="connsiteX94" fmla="*/ 2798622 w 5337934"/>
                <a:gd name="connsiteY94" fmla="*/ 10820 h 205604"/>
                <a:gd name="connsiteX95" fmla="*/ 2814854 w 5337934"/>
                <a:gd name="connsiteY95" fmla="*/ 16231 h 205604"/>
                <a:gd name="connsiteX96" fmla="*/ 2863550 w 5337934"/>
                <a:gd name="connsiteY96" fmla="*/ 54105 h 205604"/>
                <a:gd name="connsiteX97" fmla="*/ 2901425 w 5337934"/>
                <a:gd name="connsiteY97" fmla="*/ 43284 h 205604"/>
                <a:gd name="connsiteX98" fmla="*/ 2923067 w 5337934"/>
                <a:gd name="connsiteY98" fmla="*/ 48695 h 205604"/>
                <a:gd name="connsiteX99" fmla="*/ 2933889 w 5337934"/>
                <a:gd name="connsiteY99" fmla="*/ 59516 h 205604"/>
                <a:gd name="connsiteX100" fmla="*/ 2987995 w 5337934"/>
                <a:gd name="connsiteY100" fmla="*/ 59516 h 205604"/>
                <a:gd name="connsiteX101" fmla="*/ 3031280 w 5337934"/>
                <a:gd name="connsiteY101" fmla="*/ 37873 h 205604"/>
                <a:gd name="connsiteX102" fmla="*/ 3063744 w 5337934"/>
                <a:gd name="connsiteY102" fmla="*/ 32463 h 205604"/>
                <a:gd name="connsiteX103" fmla="*/ 3096208 w 5337934"/>
                <a:gd name="connsiteY103" fmla="*/ 21641 h 205604"/>
                <a:gd name="connsiteX104" fmla="*/ 3112440 w 5337934"/>
                <a:gd name="connsiteY104" fmla="*/ 16231 h 205604"/>
                <a:gd name="connsiteX105" fmla="*/ 3117851 w 5337934"/>
                <a:gd name="connsiteY105" fmla="*/ 32463 h 205604"/>
                <a:gd name="connsiteX106" fmla="*/ 3199010 w 5337934"/>
                <a:gd name="connsiteY106" fmla="*/ 43284 h 205604"/>
                <a:gd name="connsiteX107" fmla="*/ 3220653 w 5337934"/>
                <a:gd name="connsiteY107" fmla="*/ 48695 h 205604"/>
                <a:gd name="connsiteX108" fmla="*/ 3247706 w 5337934"/>
                <a:gd name="connsiteY108" fmla="*/ 70337 h 205604"/>
                <a:gd name="connsiteX109" fmla="*/ 3323455 w 5337934"/>
                <a:gd name="connsiteY109" fmla="*/ 54105 h 205604"/>
                <a:gd name="connsiteX110" fmla="*/ 3334277 w 5337934"/>
                <a:gd name="connsiteY110" fmla="*/ 43284 h 205604"/>
                <a:gd name="connsiteX111" fmla="*/ 3366741 w 5337934"/>
                <a:gd name="connsiteY111" fmla="*/ 48695 h 205604"/>
                <a:gd name="connsiteX112" fmla="*/ 3382973 w 5337934"/>
                <a:gd name="connsiteY112" fmla="*/ 54105 h 205604"/>
                <a:gd name="connsiteX113" fmla="*/ 3453311 w 5337934"/>
                <a:gd name="connsiteY113" fmla="*/ 48695 h 205604"/>
                <a:gd name="connsiteX114" fmla="*/ 3507418 w 5337934"/>
                <a:gd name="connsiteY114" fmla="*/ 37873 h 205604"/>
                <a:gd name="connsiteX115" fmla="*/ 3523649 w 5337934"/>
                <a:gd name="connsiteY115" fmla="*/ 64927 h 205604"/>
                <a:gd name="connsiteX116" fmla="*/ 3539881 w 5337934"/>
                <a:gd name="connsiteY116" fmla="*/ 59516 h 205604"/>
                <a:gd name="connsiteX117" fmla="*/ 3566935 w 5337934"/>
                <a:gd name="connsiteY117" fmla="*/ 54105 h 205604"/>
                <a:gd name="connsiteX118" fmla="*/ 3658916 w 5337934"/>
                <a:gd name="connsiteY118" fmla="*/ 43284 h 205604"/>
                <a:gd name="connsiteX119" fmla="*/ 3685969 w 5337934"/>
                <a:gd name="connsiteY119" fmla="*/ 48695 h 205604"/>
                <a:gd name="connsiteX120" fmla="*/ 3745486 w 5337934"/>
                <a:gd name="connsiteY120" fmla="*/ 43284 h 205604"/>
                <a:gd name="connsiteX121" fmla="*/ 3761718 w 5337934"/>
                <a:gd name="connsiteY121" fmla="*/ 48695 h 205604"/>
                <a:gd name="connsiteX122" fmla="*/ 3777950 w 5337934"/>
                <a:gd name="connsiteY122" fmla="*/ 59516 h 205604"/>
                <a:gd name="connsiteX123" fmla="*/ 3815825 w 5337934"/>
                <a:gd name="connsiteY123" fmla="*/ 54105 h 205604"/>
                <a:gd name="connsiteX124" fmla="*/ 3880752 w 5337934"/>
                <a:gd name="connsiteY124" fmla="*/ 37873 h 205604"/>
                <a:gd name="connsiteX125" fmla="*/ 3945680 w 5337934"/>
                <a:gd name="connsiteY125" fmla="*/ 43284 h 205604"/>
                <a:gd name="connsiteX126" fmla="*/ 3967323 w 5337934"/>
                <a:gd name="connsiteY126" fmla="*/ 21641 h 205604"/>
                <a:gd name="connsiteX127" fmla="*/ 3999787 w 5337934"/>
                <a:gd name="connsiteY127" fmla="*/ 37873 h 205604"/>
                <a:gd name="connsiteX128" fmla="*/ 4010608 w 5337934"/>
                <a:gd name="connsiteY128" fmla="*/ 48695 h 205604"/>
                <a:gd name="connsiteX129" fmla="*/ 4026840 w 5337934"/>
                <a:gd name="connsiteY129" fmla="*/ 54105 h 205604"/>
                <a:gd name="connsiteX130" fmla="*/ 4070125 w 5337934"/>
                <a:gd name="connsiteY130" fmla="*/ 48695 h 205604"/>
                <a:gd name="connsiteX131" fmla="*/ 4080947 w 5337934"/>
                <a:gd name="connsiteY131" fmla="*/ 37873 h 205604"/>
                <a:gd name="connsiteX132" fmla="*/ 4097178 w 5337934"/>
                <a:gd name="connsiteY132" fmla="*/ 32463 h 205604"/>
                <a:gd name="connsiteX133" fmla="*/ 4118821 w 5337934"/>
                <a:gd name="connsiteY133" fmla="*/ 37873 h 205604"/>
                <a:gd name="connsiteX134" fmla="*/ 4151285 w 5337934"/>
                <a:gd name="connsiteY134" fmla="*/ 59516 h 205604"/>
                <a:gd name="connsiteX135" fmla="*/ 4194570 w 5337934"/>
                <a:gd name="connsiteY135" fmla="*/ 54105 h 205604"/>
                <a:gd name="connsiteX136" fmla="*/ 4227034 w 5337934"/>
                <a:gd name="connsiteY136" fmla="*/ 32463 h 205604"/>
                <a:gd name="connsiteX137" fmla="*/ 4243266 w 5337934"/>
                <a:gd name="connsiteY137" fmla="*/ 37873 h 205604"/>
                <a:gd name="connsiteX138" fmla="*/ 4259498 w 5337934"/>
                <a:gd name="connsiteY138" fmla="*/ 64927 h 205604"/>
                <a:gd name="connsiteX139" fmla="*/ 4313604 w 5337934"/>
                <a:gd name="connsiteY139" fmla="*/ 54105 h 205604"/>
                <a:gd name="connsiteX140" fmla="*/ 4324426 w 5337934"/>
                <a:gd name="connsiteY140" fmla="*/ 43284 h 205604"/>
                <a:gd name="connsiteX141" fmla="*/ 4340658 w 5337934"/>
                <a:gd name="connsiteY141" fmla="*/ 32463 h 205604"/>
                <a:gd name="connsiteX142" fmla="*/ 4351479 w 5337934"/>
                <a:gd name="connsiteY142" fmla="*/ 21641 h 205604"/>
                <a:gd name="connsiteX143" fmla="*/ 4367711 w 5337934"/>
                <a:gd name="connsiteY143" fmla="*/ 16231 h 205604"/>
                <a:gd name="connsiteX144" fmla="*/ 4389354 w 5337934"/>
                <a:gd name="connsiteY144" fmla="*/ 21641 h 205604"/>
                <a:gd name="connsiteX145" fmla="*/ 4400175 w 5337934"/>
                <a:gd name="connsiteY145" fmla="*/ 37873 h 205604"/>
                <a:gd name="connsiteX146" fmla="*/ 4454281 w 5337934"/>
                <a:gd name="connsiteY146" fmla="*/ 32463 h 205604"/>
                <a:gd name="connsiteX147" fmla="*/ 4465103 w 5337934"/>
                <a:gd name="connsiteY147" fmla="*/ 21641 h 205604"/>
                <a:gd name="connsiteX148" fmla="*/ 4497567 w 5337934"/>
                <a:gd name="connsiteY148" fmla="*/ 10820 h 205604"/>
                <a:gd name="connsiteX149" fmla="*/ 4502977 w 5337934"/>
                <a:gd name="connsiteY149" fmla="*/ 27052 h 205604"/>
                <a:gd name="connsiteX150" fmla="*/ 4508388 w 5337934"/>
                <a:gd name="connsiteY150" fmla="*/ 48695 h 205604"/>
                <a:gd name="connsiteX151" fmla="*/ 4524620 w 5337934"/>
                <a:gd name="connsiteY151" fmla="*/ 59516 h 205604"/>
                <a:gd name="connsiteX152" fmla="*/ 4589548 w 5337934"/>
                <a:gd name="connsiteY152" fmla="*/ 43284 h 205604"/>
                <a:gd name="connsiteX153" fmla="*/ 4622012 w 5337934"/>
                <a:gd name="connsiteY153" fmla="*/ 5410 h 205604"/>
                <a:gd name="connsiteX154" fmla="*/ 4649065 w 5337934"/>
                <a:gd name="connsiteY154" fmla="*/ 32463 h 205604"/>
                <a:gd name="connsiteX155" fmla="*/ 4681529 w 5337934"/>
                <a:gd name="connsiteY155" fmla="*/ 27052 h 205604"/>
                <a:gd name="connsiteX156" fmla="*/ 4697761 w 5337934"/>
                <a:gd name="connsiteY156" fmla="*/ 16231 h 205604"/>
                <a:gd name="connsiteX157" fmla="*/ 4730225 w 5337934"/>
                <a:gd name="connsiteY157" fmla="*/ 5410 h 205604"/>
                <a:gd name="connsiteX158" fmla="*/ 4746457 w 5337934"/>
                <a:gd name="connsiteY158" fmla="*/ 16231 h 205604"/>
                <a:gd name="connsiteX159" fmla="*/ 4762689 w 5337934"/>
                <a:gd name="connsiteY159" fmla="*/ 32463 h 205604"/>
                <a:gd name="connsiteX160" fmla="*/ 4778920 w 5337934"/>
                <a:gd name="connsiteY160" fmla="*/ 37873 h 205604"/>
                <a:gd name="connsiteX161" fmla="*/ 4811384 w 5337934"/>
                <a:gd name="connsiteY161" fmla="*/ 27052 h 205604"/>
                <a:gd name="connsiteX162" fmla="*/ 4822206 w 5337934"/>
                <a:gd name="connsiteY162" fmla="*/ 16231 h 205604"/>
                <a:gd name="connsiteX163" fmla="*/ 4838438 w 5337934"/>
                <a:gd name="connsiteY163" fmla="*/ 10820 h 205604"/>
                <a:gd name="connsiteX164" fmla="*/ 4935829 w 5337934"/>
                <a:gd name="connsiteY164" fmla="*/ 27052 h 205604"/>
                <a:gd name="connsiteX165" fmla="*/ 4941240 w 5337934"/>
                <a:gd name="connsiteY165" fmla="*/ 43284 h 205604"/>
                <a:gd name="connsiteX166" fmla="*/ 4957472 w 5337934"/>
                <a:gd name="connsiteY166" fmla="*/ 54105 h 205604"/>
                <a:gd name="connsiteX167" fmla="*/ 4984525 w 5337934"/>
                <a:gd name="connsiteY167" fmla="*/ 70337 h 205604"/>
                <a:gd name="connsiteX168" fmla="*/ 5006168 w 5337934"/>
                <a:gd name="connsiteY168" fmla="*/ 64927 h 205604"/>
                <a:gd name="connsiteX169" fmla="*/ 5016989 w 5337934"/>
                <a:gd name="connsiteY169" fmla="*/ 32463 h 205604"/>
                <a:gd name="connsiteX170" fmla="*/ 5054864 w 5337934"/>
                <a:gd name="connsiteY170" fmla="*/ 48695 h 205604"/>
                <a:gd name="connsiteX171" fmla="*/ 5087328 w 5337934"/>
                <a:gd name="connsiteY171" fmla="*/ 59516 h 205604"/>
                <a:gd name="connsiteX172" fmla="*/ 5136023 w 5337934"/>
                <a:gd name="connsiteY172" fmla="*/ 64927 h 205604"/>
                <a:gd name="connsiteX173" fmla="*/ 5163077 w 5337934"/>
                <a:gd name="connsiteY173" fmla="*/ 81159 h 205604"/>
                <a:gd name="connsiteX174" fmla="*/ 5168487 w 5337934"/>
                <a:gd name="connsiteY174" fmla="*/ 64927 h 205604"/>
                <a:gd name="connsiteX175" fmla="*/ 5206362 w 5337934"/>
                <a:gd name="connsiteY175" fmla="*/ 75748 h 205604"/>
                <a:gd name="connsiteX176" fmla="*/ 5217183 w 5337934"/>
                <a:gd name="connsiteY176" fmla="*/ 91980 h 205604"/>
                <a:gd name="connsiteX177" fmla="*/ 5228004 w 5337934"/>
                <a:gd name="connsiteY177" fmla="*/ 59516 h 205604"/>
                <a:gd name="connsiteX178" fmla="*/ 5233415 w 5337934"/>
                <a:gd name="connsiteY178" fmla="*/ 43284 h 205604"/>
                <a:gd name="connsiteX179" fmla="*/ 5249647 w 5337934"/>
                <a:gd name="connsiteY179" fmla="*/ 48695 h 205604"/>
                <a:gd name="connsiteX180" fmla="*/ 5265879 w 5337934"/>
                <a:gd name="connsiteY180" fmla="*/ 81159 h 205604"/>
                <a:gd name="connsiteX181" fmla="*/ 5276700 w 5337934"/>
                <a:gd name="connsiteY181" fmla="*/ 97391 h 205604"/>
                <a:gd name="connsiteX182" fmla="*/ 5282111 w 5337934"/>
                <a:gd name="connsiteY182" fmla="*/ 113623 h 205604"/>
                <a:gd name="connsiteX183" fmla="*/ 5292932 w 5337934"/>
                <a:gd name="connsiteY183" fmla="*/ 129854 h 205604"/>
                <a:gd name="connsiteX184" fmla="*/ 5303754 w 5337934"/>
                <a:gd name="connsiteY184" fmla="*/ 162318 h 205604"/>
                <a:gd name="connsiteX185" fmla="*/ 4808776 w 5337934"/>
                <a:gd name="connsiteY185" fmla="*/ 178550 h 205604"/>
                <a:gd name="connsiteX186" fmla="*/ 2712052 w 5337934"/>
                <a:gd name="connsiteY186" fmla="*/ 167729 h 205604"/>
                <a:gd name="connsiteX187" fmla="*/ 2576786 w 5337934"/>
                <a:gd name="connsiteY187" fmla="*/ 151497 h 205604"/>
                <a:gd name="connsiteX188" fmla="*/ 2349538 w 5337934"/>
                <a:gd name="connsiteY188" fmla="*/ 140676 h 205604"/>
                <a:gd name="connsiteX189" fmla="*/ 2241325 w 5337934"/>
                <a:gd name="connsiteY189" fmla="*/ 135265 h 205604"/>
                <a:gd name="connsiteX190" fmla="*/ 1873401 w 5337934"/>
                <a:gd name="connsiteY190" fmla="*/ 129854 h 205604"/>
                <a:gd name="connsiteX191" fmla="*/ 1435138 w 5337934"/>
                <a:gd name="connsiteY191" fmla="*/ 135265 h 205604"/>
                <a:gd name="connsiteX192" fmla="*/ 1408085 w 5337934"/>
                <a:gd name="connsiteY192" fmla="*/ 140676 h 205604"/>
                <a:gd name="connsiteX193" fmla="*/ 1321515 w 5337934"/>
                <a:gd name="connsiteY193" fmla="*/ 146086 h 205604"/>
                <a:gd name="connsiteX194" fmla="*/ 1164606 w 5337934"/>
                <a:gd name="connsiteY194" fmla="*/ 151497 h 205604"/>
                <a:gd name="connsiteX195" fmla="*/ 488274 w 5337934"/>
                <a:gd name="connsiteY195" fmla="*/ 173140 h 205604"/>
                <a:gd name="connsiteX196" fmla="*/ 380061 w 5337934"/>
                <a:gd name="connsiteY196" fmla="*/ 178550 h 205604"/>
                <a:gd name="connsiteX197" fmla="*/ 342187 w 5337934"/>
                <a:gd name="connsiteY197" fmla="*/ 183961 h 205604"/>
                <a:gd name="connsiteX198" fmla="*/ 293491 w 5337934"/>
                <a:gd name="connsiteY198" fmla="*/ 189372 h 205604"/>
                <a:gd name="connsiteX199" fmla="*/ 228563 w 5337934"/>
                <a:gd name="connsiteY199" fmla="*/ 200193 h 205604"/>
                <a:gd name="connsiteX200" fmla="*/ 93297 w 5337934"/>
                <a:gd name="connsiteY200" fmla="*/ 205604 h 205604"/>
                <a:gd name="connsiteX201" fmla="*/ 1316 w 5337934"/>
                <a:gd name="connsiteY201" fmla="*/ 200193 h 205604"/>
                <a:gd name="connsiteX202" fmla="*/ 17548 w 5337934"/>
                <a:gd name="connsiteY202" fmla="*/ 189372 h 205604"/>
                <a:gd name="connsiteX203" fmla="*/ 22958 w 5337934"/>
                <a:gd name="connsiteY203" fmla="*/ 173140 h 205604"/>
                <a:gd name="connsiteX204" fmla="*/ 12137 w 5337934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712052 w 5308996"/>
                <a:gd name="connsiteY186" fmla="*/ 167729 h 205604"/>
                <a:gd name="connsiteX187" fmla="*/ 2576786 w 5308996"/>
                <a:gd name="connsiteY187" fmla="*/ 151497 h 205604"/>
                <a:gd name="connsiteX188" fmla="*/ 2349538 w 5308996"/>
                <a:gd name="connsiteY188" fmla="*/ 140676 h 205604"/>
                <a:gd name="connsiteX189" fmla="*/ 2241325 w 5308996"/>
                <a:gd name="connsiteY189" fmla="*/ 135265 h 205604"/>
                <a:gd name="connsiteX190" fmla="*/ 1873401 w 5308996"/>
                <a:gd name="connsiteY190" fmla="*/ 129854 h 205604"/>
                <a:gd name="connsiteX191" fmla="*/ 1435138 w 5308996"/>
                <a:gd name="connsiteY191" fmla="*/ 135265 h 205604"/>
                <a:gd name="connsiteX192" fmla="*/ 1408085 w 5308996"/>
                <a:gd name="connsiteY192" fmla="*/ 140676 h 205604"/>
                <a:gd name="connsiteX193" fmla="*/ 1321515 w 5308996"/>
                <a:gd name="connsiteY193" fmla="*/ 146086 h 205604"/>
                <a:gd name="connsiteX194" fmla="*/ 1164606 w 5308996"/>
                <a:gd name="connsiteY194" fmla="*/ 151497 h 205604"/>
                <a:gd name="connsiteX195" fmla="*/ 488274 w 5308996"/>
                <a:gd name="connsiteY195" fmla="*/ 173140 h 205604"/>
                <a:gd name="connsiteX196" fmla="*/ 380061 w 5308996"/>
                <a:gd name="connsiteY196" fmla="*/ 178550 h 205604"/>
                <a:gd name="connsiteX197" fmla="*/ 342187 w 5308996"/>
                <a:gd name="connsiteY197" fmla="*/ 183961 h 205604"/>
                <a:gd name="connsiteX198" fmla="*/ 293491 w 5308996"/>
                <a:gd name="connsiteY198" fmla="*/ 189372 h 205604"/>
                <a:gd name="connsiteX199" fmla="*/ 228563 w 5308996"/>
                <a:gd name="connsiteY199" fmla="*/ 200193 h 205604"/>
                <a:gd name="connsiteX200" fmla="*/ 93297 w 5308996"/>
                <a:gd name="connsiteY200" fmla="*/ 205604 h 205604"/>
                <a:gd name="connsiteX201" fmla="*/ 1316 w 5308996"/>
                <a:gd name="connsiteY201" fmla="*/ 200193 h 205604"/>
                <a:gd name="connsiteX202" fmla="*/ 17548 w 5308996"/>
                <a:gd name="connsiteY202" fmla="*/ 189372 h 205604"/>
                <a:gd name="connsiteX203" fmla="*/ 22958 w 5308996"/>
                <a:gd name="connsiteY203" fmla="*/ 173140 h 205604"/>
                <a:gd name="connsiteX204" fmla="*/ 12137 w 5308996"/>
                <a:gd name="connsiteY20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576786 w 5308996"/>
                <a:gd name="connsiteY186" fmla="*/ 151497 h 205604"/>
                <a:gd name="connsiteX187" fmla="*/ 2349538 w 5308996"/>
                <a:gd name="connsiteY187" fmla="*/ 140676 h 205604"/>
                <a:gd name="connsiteX188" fmla="*/ 2241325 w 5308996"/>
                <a:gd name="connsiteY188" fmla="*/ 135265 h 205604"/>
                <a:gd name="connsiteX189" fmla="*/ 1873401 w 5308996"/>
                <a:gd name="connsiteY189" fmla="*/ 129854 h 205604"/>
                <a:gd name="connsiteX190" fmla="*/ 1435138 w 5308996"/>
                <a:gd name="connsiteY190" fmla="*/ 135265 h 205604"/>
                <a:gd name="connsiteX191" fmla="*/ 1408085 w 5308996"/>
                <a:gd name="connsiteY191" fmla="*/ 140676 h 205604"/>
                <a:gd name="connsiteX192" fmla="*/ 1321515 w 5308996"/>
                <a:gd name="connsiteY192" fmla="*/ 146086 h 205604"/>
                <a:gd name="connsiteX193" fmla="*/ 1164606 w 5308996"/>
                <a:gd name="connsiteY193" fmla="*/ 151497 h 205604"/>
                <a:gd name="connsiteX194" fmla="*/ 488274 w 5308996"/>
                <a:gd name="connsiteY194" fmla="*/ 173140 h 205604"/>
                <a:gd name="connsiteX195" fmla="*/ 380061 w 5308996"/>
                <a:gd name="connsiteY195" fmla="*/ 178550 h 205604"/>
                <a:gd name="connsiteX196" fmla="*/ 342187 w 5308996"/>
                <a:gd name="connsiteY196" fmla="*/ 183961 h 205604"/>
                <a:gd name="connsiteX197" fmla="*/ 293491 w 5308996"/>
                <a:gd name="connsiteY197" fmla="*/ 189372 h 205604"/>
                <a:gd name="connsiteX198" fmla="*/ 228563 w 5308996"/>
                <a:gd name="connsiteY198" fmla="*/ 200193 h 205604"/>
                <a:gd name="connsiteX199" fmla="*/ 93297 w 5308996"/>
                <a:gd name="connsiteY199" fmla="*/ 205604 h 205604"/>
                <a:gd name="connsiteX200" fmla="*/ 1316 w 5308996"/>
                <a:gd name="connsiteY200" fmla="*/ 200193 h 205604"/>
                <a:gd name="connsiteX201" fmla="*/ 17548 w 5308996"/>
                <a:gd name="connsiteY201" fmla="*/ 189372 h 205604"/>
                <a:gd name="connsiteX202" fmla="*/ 22958 w 5308996"/>
                <a:gd name="connsiteY202" fmla="*/ 173140 h 205604"/>
                <a:gd name="connsiteX203" fmla="*/ 12137 w 5308996"/>
                <a:gd name="connsiteY20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349538 w 5308996"/>
                <a:gd name="connsiteY186" fmla="*/ 140676 h 205604"/>
                <a:gd name="connsiteX187" fmla="*/ 2241325 w 5308996"/>
                <a:gd name="connsiteY187" fmla="*/ 135265 h 205604"/>
                <a:gd name="connsiteX188" fmla="*/ 1873401 w 5308996"/>
                <a:gd name="connsiteY188" fmla="*/ 129854 h 205604"/>
                <a:gd name="connsiteX189" fmla="*/ 1435138 w 5308996"/>
                <a:gd name="connsiteY189" fmla="*/ 135265 h 205604"/>
                <a:gd name="connsiteX190" fmla="*/ 1408085 w 5308996"/>
                <a:gd name="connsiteY190" fmla="*/ 140676 h 205604"/>
                <a:gd name="connsiteX191" fmla="*/ 1321515 w 5308996"/>
                <a:gd name="connsiteY191" fmla="*/ 146086 h 205604"/>
                <a:gd name="connsiteX192" fmla="*/ 1164606 w 5308996"/>
                <a:gd name="connsiteY192" fmla="*/ 151497 h 205604"/>
                <a:gd name="connsiteX193" fmla="*/ 488274 w 5308996"/>
                <a:gd name="connsiteY193" fmla="*/ 173140 h 205604"/>
                <a:gd name="connsiteX194" fmla="*/ 380061 w 5308996"/>
                <a:gd name="connsiteY194" fmla="*/ 178550 h 205604"/>
                <a:gd name="connsiteX195" fmla="*/ 342187 w 5308996"/>
                <a:gd name="connsiteY195" fmla="*/ 183961 h 205604"/>
                <a:gd name="connsiteX196" fmla="*/ 293491 w 5308996"/>
                <a:gd name="connsiteY196" fmla="*/ 189372 h 205604"/>
                <a:gd name="connsiteX197" fmla="*/ 228563 w 5308996"/>
                <a:gd name="connsiteY197" fmla="*/ 200193 h 205604"/>
                <a:gd name="connsiteX198" fmla="*/ 93297 w 5308996"/>
                <a:gd name="connsiteY198" fmla="*/ 205604 h 205604"/>
                <a:gd name="connsiteX199" fmla="*/ 1316 w 5308996"/>
                <a:gd name="connsiteY199" fmla="*/ 200193 h 205604"/>
                <a:gd name="connsiteX200" fmla="*/ 17548 w 5308996"/>
                <a:gd name="connsiteY200" fmla="*/ 189372 h 205604"/>
                <a:gd name="connsiteX201" fmla="*/ 22958 w 5308996"/>
                <a:gd name="connsiteY201" fmla="*/ 173140 h 205604"/>
                <a:gd name="connsiteX202" fmla="*/ 12137 w 5308996"/>
                <a:gd name="connsiteY20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41325 w 5308996"/>
                <a:gd name="connsiteY186" fmla="*/ 135265 h 205604"/>
                <a:gd name="connsiteX187" fmla="*/ 1873401 w 5308996"/>
                <a:gd name="connsiteY187" fmla="*/ 129854 h 205604"/>
                <a:gd name="connsiteX188" fmla="*/ 1435138 w 5308996"/>
                <a:gd name="connsiteY188" fmla="*/ 135265 h 205604"/>
                <a:gd name="connsiteX189" fmla="*/ 1408085 w 5308996"/>
                <a:gd name="connsiteY189" fmla="*/ 140676 h 205604"/>
                <a:gd name="connsiteX190" fmla="*/ 1321515 w 5308996"/>
                <a:gd name="connsiteY190" fmla="*/ 146086 h 205604"/>
                <a:gd name="connsiteX191" fmla="*/ 1164606 w 5308996"/>
                <a:gd name="connsiteY191" fmla="*/ 151497 h 205604"/>
                <a:gd name="connsiteX192" fmla="*/ 488274 w 5308996"/>
                <a:gd name="connsiteY192" fmla="*/ 173140 h 205604"/>
                <a:gd name="connsiteX193" fmla="*/ 380061 w 5308996"/>
                <a:gd name="connsiteY193" fmla="*/ 178550 h 205604"/>
                <a:gd name="connsiteX194" fmla="*/ 342187 w 5308996"/>
                <a:gd name="connsiteY194" fmla="*/ 183961 h 205604"/>
                <a:gd name="connsiteX195" fmla="*/ 293491 w 5308996"/>
                <a:gd name="connsiteY195" fmla="*/ 189372 h 205604"/>
                <a:gd name="connsiteX196" fmla="*/ 228563 w 5308996"/>
                <a:gd name="connsiteY196" fmla="*/ 200193 h 205604"/>
                <a:gd name="connsiteX197" fmla="*/ 93297 w 5308996"/>
                <a:gd name="connsiteY197" fmla="*/ 205604 h 205604"/>
                <a:gd name="connsiteX198" fmla="*/ 1316 w 5308996"/>
                <a:gd name="connsiteY198" fmla="*/ 200193 h 205604"/>
                <a:gd name="connsiteX199" fmla="*/ 17548 w 5308996"/>
                <a:gd name="connsiteY199" fmla="*/ 189372 h 205604"/>
                <a:gd name="connsiteX200" fmla="*/ 22958 w 5308996"/>
                <a:gd name="connsiteY200" fmla="*/ 173140 h 205604"/>
                <a:gd name="connsiteX201" fmla="*/ 12137 w 5308996"/>
                <a:gd name="connsiteY20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873401 w 5308996"/>
                <a:gd name="connsiteY186" fmla="*/ 129854 h 205604"/>
                <a:gd name="connsiteX187" fmla="*/ 1435138 w 5308996"/>
                <a:gd name="connsiteY187" fmla="*/ 135265 h 205604"/>
                <a:gd name="connsiteX188" fmla="*/ 1408085 w 5308996"/>
                <a:gd name="connsiteY188" fmla="*/ 140676 h 205604"/>
                <a:gd name="connsiteX189" fmla="*/ 1321515 w 5308996"/>
                <a:gd name="connsiteY189" fmla="*/ 146086 h 205604"/>
                <a:gd name="connsiteX190" fmla="*/ 1164606 w 5308996"/>
                <a:gd name="connsiteY190" fmla="*/ 151497 h 205604"/>
                <a:gd name="connsiteX191" fmla="*/ 488274 w 5308996"/>
                <a:gd name="connsiteY191" fmla="*/ 173140 h 205604"/>
                <a:gd name="connsiteX192" fmla="*/ 380061 w 5308996"/>
                <a:gd name="connsiteY192" fmla="*/ 178550 h 205604"/>
                <a:gd name="connsiteX193" fmla="*/ 342187 w 5308996"/>
                <a:gd name="connsiteY193" fmla="*/ 183961 h 205604"/>
                <a:gd name="connsiteX194" fmla="*/ 293491 w 5308996"/>
                <a:gd name="connsiteY194" fmla="*/ 189372 h 205604"/>
                <a:gd name="connsiteX195" fmla="*/ 228563 w 5308996"/>
                <a:gd name="connsiteY195" fmla="*/ 200193 h 205604"/>
                <a:gd name="connsiteX196" fmla="*/ 93297 w 5308996"/>
                <a:gd name="connsiteY196" fmla="*/ 205604 h 205604"/>
                <a:gd name="connsiteX197" fmla="*/ 1316 w 5308996"/>
                <a:gd name="connsiteY197" fmla="*/ 200193 h 205604"/>
                <a:gd name="connsiteX198" fmla="*/ 17548 w 5308996"/>
                <a:gd name="connsiteY198" fmla="*/ 189372 h 205604"/>
                <a:gd name="connsiteX199" fmla="*/ 22958 w 5308996"/>
                <a:gd name="connsiteY199" fmla="*/ 173140 h 205604"/>
                <a:gd name="connsiteX200" fmla="*/ 12137 w 5308996"/>
                <a:gd name="connsiteY200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35138 w 5308996"/>
                <a:gd name="connsiteY186" fmla="*/ 135265 h 205604"/>
                <a:gd name="connsiteX187" fmla="*/ 1408085 w 5308996"/>
                <a:gd name="connsiteY187" fmla="*/ 140676 h 205604"/>
                <a:gd name="connsiteX188" fmla="*/ 1321515 w 5308996"/>
                <a:gd name="connsiteY188" fmla="*/ 146086 h 205604"/>
                <a:gd name="connsiteX189" fmla="*/ 1164606 w 5308996"/>
                <a:gd name="connsiteY189" fmla="*/ 151497 h 205604"/>
                <a:gd name="connsiteX190" fmla="*/ 488274 w 5308996"/>
                <a:gd name="connsiteY190" fmla="*/ 173140 h 205604"/>
                <a:gd name="connsiteX191" fmla="*/ 380061 w 5308996"/>
                <a:gd name="connsiteY191" fmla="*/ 178550 h 205604"/>
                <a:gd name="connsiteX192" fmla="*/ 342187 w 5308996"/>
                <a:gd name="connsiteY192" fmla="*/ 183961 h 205604"/>
                <a:gd name="connsiteX193" fmla="*/ 293491 w 5308996"/>
                <a:gd name="connsiteY193" fmla="*/ 189372 h 205604"/>
                <a:gd name="connsiteX194" fmla="*/ 228563 w 5308996"/>
                <a:gd name="connsiteY194" fmla="*/ 200193 h 205604"/>
                <a:gd name="connsiteX195" fmla="*/ 93297 w 5308996"/>
                <a:gd name="connsiteY195" fmla="*/ 205604 h 205604"/>
                <a:gd name="connsiteX196" fmla="*/ 1316 w 5308996"/>
                <a:gd name="connsiteY196" fmla="*/ 200193 h 205604"/>
                <a:gd name="connsiteX197" fmla="*/ 17548 w 5308996"/>
                <a:gd name="connsiteY197" fmla="*/ 189372 h 205604"/>
                <a:gd name="connsiteX198" fmla="*/ 22958 w 5308996"/>
                <a:gd name="connsiteY198" fmla="*/ 173140 h 205604"/>
                <a:gd name="connsiteX199" fmla="*/ 12137 w 5308996"/>
                <a:gd name="connsiteY199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408085 w 5308996"/>
                <a:gd name="connsiteY186" fmla="*/ 140676 h 205604"/>
                <a:gd name="connsiteX187" fmla="*/ 1321515 w 5308996"/>
                <a:gd name="connsiteY187" fmla="*/ 146086 h 205604"/>
                <a:gd name="connsiteX188" fmla="*/ 1164606 w 5308996"/>
                <a:gd name="connsiteY188" fmla="*/ 151497 h 205604"/>
                <a:gd name="connsiteX189" fmla="*/ 488274 w 5308996"/>
                <a:gd name="connsiteY189" fmla="*/ 173140 h 205604"/>
                <a:gd name="connsiteX190" fmla="*/ 380061 w 5308996"/>
                <a:gd name="connsiteY190" fmla="*/ 178550 h 205604"/>
                <a:gd name="connsiteX191" fmla="*/ 342187 w 5308996"/>
                <a:gd name="connsiteY191" fmla="*/ 183961 h 205604"/>
                <a:gd name="connsiteX192" fmla="*/ 293491 w 5308996"/>
                <a:gd name="connsiteY192" fmla="*/ 189372 h 205604"/>
                <a:gd name="connsiteX193" fmla="*/ 228563 w 5308996"/>
                <a:gd name="connsiteY193" fmla="*/ 200193 h 205604"/>
                <a:gd name="connsiteX194" fmla="*/ 93297 w 5308996"/>
                <a:gd name="connsiteY194" fmla="*/ 205604 h 205604"/>
                <a:gd name="connsiteX195" fmla="*/ 1316 w 5308996"/>
                <a:gd name="connsiteY195" fmla="*/ 200193 h 205604"/>
                <a:gd name="connsiteX196" fmla="*/ 17548 w 5308996"/>
                <a:gd name="connsiteY196" fmla="*/ 189372 h 205604"/>
                <a:gd name="connsiteX197" fmla="*/ 22958 w 5308996"/>
                <a:gd name="connsiteY197" fmla="*/ 173140 h 205604"/>
                <a:gd name="connsiteX198" fmla="*/ 12137 w 5308996"/>
                <a:gd name="connsiteY198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321515 w 5308996"/>
                <a:gd name="connsiteY186" fmla="*/ 146086 h 205604"/>
                <a:gd name="connsiteX187" fmla="*/ 1164606 w 5308996"/>
                <a:gd name="connsiteY187" fmla="*/ 151497 h 205604"/>
                <a:gd name="connsiteX188" fmla="*/ 488274 w 5308996"/>
                <a:gd name="connsiteY188" fmla="*/ 173140 h 205604"/>
                <a:gd name="connsiteX189" fmla="*/ 380061 w 5308996"/>
                <a:gd name="connsiteY189" fmla="*/ 178550 h 205604"/>
                <a:gd name="connsiteX190" fmla="*/ 342187 w 5308996"/>
                <a:gd name="connsiteY190" fmla="*/ 183961 h 205604"/>
                <a:gd name="connsiteX191" fmla="*/ 293491 w 5308996"/>
                <a:gd name="connsiteY191" fmla="*/ 189372 h 205604"/>
                <a:gd name="connsiteX192" fmla="*/ 228563 w 5308996"/>
                <a:gd name="connsiteY192" fmla="*/ 200193 h 205604"/>
                <a:gd name="connsiteX193" fmla="*/ 93297 w 5308996"/>
                <a:gd name="connsiteY193" fmla="*/ 205604 h 205604"/>
                <a:gd name="connsiteX194" fmla="*/ 1316 w 5308996"/>
                <a:gd name="connsiteY194" fmla="*/ 200193 h 205604"/>
                <a:gd name="connsiteX195" fmla="*/ 17548 w 5308996"/>
                <a:gd name="connsiteY195" fmla="*/ 189372 h 205604"/>
                <a:gd name="connsiteX196" fmla="*/ 22958 w 5308996"/>
                <a:gd name="connsiteY196" fmla="*/ 173140 h 205604"/>
                <a:gd name="connsiteX197" fmla="*/ 12137 w 5308996"/>
                <a:gd name="connsiteY197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1164606 w 5308996"/>
                <a:gd name="connsiteY186" fmla="*/ 151497 h 205604"/>
                <a:gd name="connsiteX187" fmla="*/ 488274 w 5308996"/>
                <a:gd name="connsiteY187" fmla="*/ 173140 h 205604"/>
                <a:gd name="connsiteX188" fmla="*/ 380061 w 5308996"/>
                <a:gd name="connsiteY188" fmla="*/ 178550 h 205604"/>
                <a:gd name="connsiteX189" fmla="*/ 342187 w 5308996"/>
                <a:gd name="connsiteY189" fmla="*/ 183961 h 205604"/>
                <a:gd name="connsiteX190" fmla="*/ 293491 w 5308996"/>
                <a:gd name="connsiteY190" fmla="*/ 189372 h 205604"/>
                <a:gd name="connsiteX191" fmla="*/ 228563 w 5308996"/>
                <a:gd name="connsiteY191" fmla="*/ 200193 h 205604"/>
                <a:gd name="connsiteX192" fmla="*/ 93297 w 5308996"/>
                <a:gd name="connsiteY192" fmla="*/ 205604 h 205604"/>
                <a:gd name="connsiteX193" fmla="*/ 1316 w 5308996"/>
                <a:gd name="connsiteY193" fmla="*/ 200193 h 205604"/>
                <a:gd name="connsiteX194" fmla="*/ 17548 w 5308996"/>
                <a:gd name="connsiteY194" fmla="*/ 189372 h 205604"/>
                <a:gd name="connsiteX195" fmla="*/ 22958 w 5308996"/>
                <a:gd name="connsiteY195" fmla="*/ 173140 h 205604"/>
                <a:gd name="connsiteX196" fmla="*/ 12137 w 5308996"/>
                <a:gd name="connsiteY196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488274 w 5308996"/>
                <a:gd name="connsiteY186" fmla="*/ 173140 h 205604"/>
                <a:gd name="connsiteX187" fmla="*/ 380061 w 5308996"/>
                <a:gd name="connsiteY187" fmla="*/ 178550 h 205604"/>
                <a:gd name="connsiteX188" fmla="*/ 342187 w 5308996"/>
                <a:gd name="connsiteY188" fmla="*/ 183961 h 205604"/>
                <a:gd name="connsiteX189" fmla="*/ 293491 w 5308996"/>
                <a:gd name="connsiteY189" fmla="*/ 189372 h 205604"/>
                <a:gd name="connsiteX190" fmla="*/ 228563 w 5308996"/>
                <a:gd name="connsiteY190" fmla="*/ 200193 h 205604"/>
                <a:gd name="connsiteX191" fmla="*/ 93297 w 5308996"/>
                <a:gd name="connsiteY191" fmla="*/ 205604 h 205604"/>
                <a:gd name="connsiteX192" fmla="*/ 1316 w 5308996"/>
                <a:gd name="connsiteY192" fmla="*/ 200193 h 205604"/>
                <a:gd name="connsiteX193" fmla="*/ 17548 w 5308996"/>
                <a:gd name="connsiteY193" fmla="*/ 189372 h 205604"/>
                <a:gd name="connsiteX194" fmla="*/ 22958 w 5308996"/>
                <a:gd name="connsiteY194" fmla="*/ 173140 h 205604"/>
                <a:gd name="connsiteX195" fmla="*/ 12137 w 5308996"/>
                <a:gd name="connsiteY195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80061 w 5308996"/>
                <a:gd name="connsiteY186" fmla="*/ 178550 h 205604"/>
                <a:gd name="connsiteX187" fmla="*/ 342187 w 5308996"/>
                <a:gd name="connsiteY187" fmla="*/ 183961 h 205604"/>
                <a:gd name="connsiteX188" fmla="*/ 293491 w 5308996"/>
                <a:gd name="connsiteY188" fmla="*/ 189372 h 205604"/>
                <a:gd name="connsiteX189" fmla="*/ 228563 w 5308996"/>
                <a:gd name="connsiteY189" fmla="*/ 200193 h 205604"/>
                <a:gd name="connsiteX190" fmla="*/ 93297 w 5308996"/>
                <a:gd name="connsiteY190" fmla="*/ 205604 h 205604"/>
                <a:gd name="connsiteX191" fmla="*/ 1316 w 5308996"/>
                <a:gd name="connsiteY191" fmla="*/ 200193 h 205604"/>
                <a:gd name="connsiteX192" fmla="*/ 17548 w 5308996"/>
                <a:gd name="connsiteY192" fmla="*/ 189372 h 205604"/>
                <a:gd name="connsiteX193" fmla="*/ 22958 w 5308996"/>
                <a:gd name="connsiteY193" fmla="*/ 173140 h 205604"/>
                <a:gd name="connsiteX194" fmla="*/ 12137 w 5308996"/>
                <a:gd name="connsiteY194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342187 w 5308996"/>
                <a:gd name="connsiteY186" fmla="*/ 183961 h 205604"/>
                <a:gd name="connsiteX187" fmla="*/ 293491 w 5308996"/>
                <a:gd name="connsiteY187" fmla="*/ 189372 h 205604"/>
                <a:gd name="connsiteX188" fmla="*/ 228563 w 5308996"/>
                <a:gd name="connsiteY188" fmla="*/ 200193 h 205604"/>
                <a:gd name="connsiteX189" fmla="*/ 93297 w 5308996"/>
                <a:gd name="connsiteY189" fmla="*/ 205604 h 205604"/>
                <a:gd name="connsiteX190" fmla="*/ 1316 w 5308996"/>
                <a:gd name="connsiteY190" fmla="*/ 200193 h 205604"/>
                <a:gd name="connsiteX191" fmla="*/ 17548 w 5308996"/>
                <a:gd name="connsiteY191" fmla="*/ 189372 h 205604"/>
                <a:gd name="connsiteX192" fmla="*/ 22958 w 5308996"/>
                <a:gd name="connsiteY192" fmla="*/ 173140 h 205604"/>
                <a:gd name="connsiteX193" fmla="*/ 12137 w 5308996"/>
                <a:gd name="connsiteY193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93491 w 5308996"/>
                <a:gd name="connsiteY186" fmla="*/ 189372 h 205604"/>
                <a:gd name="connsiteX187" fmla="*/ 228563 w 5308996"/>
                <a:gd name="connsiteY187" fmla="*/ 200193 h 205604"/>
                <a:gd name="connsiteX188" fmla="*/ 93297 w 5308996"/>
                <a:gd name="connsiteY188" fmla="*/ 205604 h 205604"/>
                <a:gd name="connsiteX189" fmla="*/ 1316 w 5308996"/>
                <a:gd name="connsiteY189" fmla="*/ 200193 h 205604"/>
                <a:gd name="connsiteX190" fmla="*/ 17548 w 5308996"/>
                <a:gd name="connsiteY190" fmla="*/ 189372 h 205604"/>
                <a:gd name="connsiteX191" fmla="*/ 22958 w 5308996"/>
                <a:gd name="connsiteY191" fmla="*/ 173140 h 205604"/>
                <a:gd name="connsiteX192" fmla="*/ 12137 w 5308996"/>
                <a:gd name="connsiteY192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228563 w 5308996"/>
                <a:gd name="connsiteY186" fmla="*/ 200193 h 205604"/>
                <a:gd name="connsiteX187" fmla="*/ 93297 w 5308996"/>
                <a:gd name="connsiteY187" fmla="*/ 205604 h 205604"/>
                <a:gd name="connsiteX188" fmla="*/ 1316 w 5308996"/>
                <a:gd name="connsiteY188" fmla="*/ 200193 h 205604"/>
                <a:gd name="connsiteX189" fmla="*/ 17548 w 5308996"/>
                <a:gd name="connsiteY189" fmla="*/ 189372 h 205604"/>
                <a:gd name="connsiteX190" fmla="*/ 22958 w 5308996"/>
                <a:gd name="connsiteY190" fmla="*/ 173140 h 205604"/>
                <a:gd name="connsiteX191" fmla="*/ 12137 w 5308996"/>
                <a:gd name="connsiteY191" fmla="*/ 156908 h 205604"/>
                <a:gd name="connsiteX0" fmla="*/ 12137 w 5308996"/>
                <a:gd name="connsiteY0" fmla="*/ 156908 h 205604"/>
                <a:gd name="connsiteX1" fmla="*/ 17548 w 5308996"/>
                <a:gd name="connsiteY1" fmla="*/ 129854 h 205604"/>
                <a:gd name="connsiteX2" fmla="*/ 28369 w 5308996"/>
                <a:gd name="connsiteY2" fmla="*/ 43284 h 205604"/>
                <a:gd name="connsiteX3" fmla="*/ 33780 w 5308996"/>
                <a:gd name="connsiteY3" fmla="*/ 27052 h 205604"/>
                <a:gd name="connsiteX4" fmla="*/ 39190 w 5308996"/>
                <a:gd name="connsiteY4" fmla="*/ 5410 h 205604"/>
                <a:gd name="connsiteX5" fmla="*/ 93297 w 5308996"/>
                <a:gd name="connsiteY5" fmla="*/ 43284 h 205604"/>
                <a:gd name="connsiteX6" fmla="*/ 120350 w 5308996"/>
                <a:gd name="connsiteY6" fmla="*/ 75748 h 205604"/>
                <a:gd name="connsiteX7" fmla="*/ 136582 w 5308996"/>
                <a:gd name="connsiteY7" fmla="*/ 70337 h 205604"/>
                <a:gd name="connsiteX8" fmla="*/ 163635 w 5308996"/>
                <a:gd name="connsiteY8" fmla="*/ 54105 h 205604"/>
                <a:gd name="connsiteX9" fmla="*/ 196099 w 5308996"/>
                <a:gd name="connsiteY9" fmla="*/ 70337 h 205604"/>
                <a:gd name="connsiteX10" fmla="*/ 217742 w 5308996"/>
                <a:gd name="connsiteY10" fmla="*/ 64927 h 205604"/>
                <a:gd name="connsiteX11" fmla="*/ 250206 w 5308996"/>
                <a:gd name="connsiteY11" fmla="*/ 48695 h 205604"/>
                <a:gd name="connsiteX12" fmla="*/ 304312 w 5308996"/>
                <a:gd name="connsiteY12" fmla="*/ 64927 h 205604"/>
                <a:gd name="connsiteX13" fmla="*/ 320544 w 5308996"/>
                <a:gd name="connsiteY13" fmla="*/ 70337 h 205604"/>
                <a:gd name="connsiteX14" fmla="*/ 336776 w 5308996"/>
                <a:gd name="connsiteY14" fmla="*/ 81159 h 205604"/>
                <a:gd name="connsiteX15" fmla="*/ 396293 w 5308996"/>
                <a:gd name="connsiteY15" fmla="*/ 81159 h 205604"/>
                <a:gd name="connsiteX16" fmla="*/ 450400 w 5308996"/>
                <a:gd name="connsiteY16" fmla="*/ 81159 h 205604"/>
                <a:gd name="connsiteX17" fmla="*/ 504506 w 5308996"/>
                <a:gd name="connsiteY17" fmla="*/ 70337 h 205604"/>
                <a:gd name="connsiteX18" fmla="*/ 515328 w 5308996"/>
                <a:gd name="connsiteY18" fmla="*/ 59516 h 205604"/>
                <a:gd name="connsiteX19" fmla="*/ 531560 w 5308996"/>
                <a:gd name="connsiteY19" fmla="*/ 64927 h 205604"/>
                <a:gd name="connsiteX20" fmla="*/ 558613 w 5308996"/>
                <a:gd name="connsiteY20" fmla="*/ 70337 h 205604"/>
                <a:gd name="connsiteX21" fmla="*/ 585666 w 5308996"/>
                <a:gd name="connsiteY21" fmla="*/ 64927 h 205604"/>
                <a:gd name="connsiteX22" fmla="*/ 601898 w 5308996"/>
                <a:gd name="connsiteY22" fmla="*/ 59516 h 205604"/>
                <a:gd name="connsiteX23" fmla="*/ 618130 w 5308996"/>
                <a:gd name="connsiteY23" fmla="*/ 70337 h 205604"/>
                <a:gd name="connsiteX24" fmla="*/ 628951 w 5308996"/>
                <a:gd name="connsiteY24" fmla="*/ 86569 h 205604"/>
                <a:gd name="connsiteX25" fmla="*/ 683058 w 5308996"/>
                <a:gd name="connsiteY25" fmla="*/ 86569 h 205604"/>
                <a:gd name="connsiteX26" fmla="*/ 699290 w 5308996"/>
                <a:gd name="connsiteY26" fmla="*/ 75748 h 205604"/>
                <a:gd name="connsiteX27" fmla="*/ 731754 w 5308996"/>
                <a:gd name="connsiteY27" fmla="*/ 86569 h 205604"/>
                <a:gd name="connsiteX28" fmla="*/ 742575 w 5308996"/>
                <a:gd name="connsiteY28" fmla="*/ 97391 h 205604"/>
                <a:gd name="connsiteX29" fmla="*/ 780449 w 5308996"/>
                <a:gd name="connsiteY29" fmla="*/ 97391 h 205604"/>
                <a:gd name="connsiteX30" fmla="*/ 796681 w 5308996"/>
                <a:gd name="connsiteY30" fmla="*/ 86569 h 205604"/>
                <a:gd name="connsiteX31" fmla="*/ 812913 w 5308996"/>
                <a:gd name="connsiteY31" fmla="*/ 64927 h 205604"/>
                <a:gd name="connsiteX32" fmla="*/ 829145 w 5308996"/>
                <a:gd name="connsiteY32" fmla="*/ 59516 h 205604"/>
                <a:gd name="connsiteX33" fmla="*/ 845377 w 5308996"/>
                <a:gd name="connsiteY33" fmla="*/ 70337 h 205604"/>
                <a:gd name="connsiteX34" fmla="*/ 877841 w 5308996"/>
                <a:gd name="connsiteY34" fmla="*/ 81159 h 205604"/>
                <a:gd name="connsiteX35" fmla="*/ 921126 w 5308996"/>
                <a:gd name="connsiteY35" fmla="*/ 75748 h 205604"/>
                <a:gd name="connsiteX36" fmla="*/ 937358 w 5308996"/>
                <a:gd name="connsiteY36" fmla="*/ 70337 h 205604"/>
                <a:gd name="connsiteX37" fmla="*/ 926537 w 5308996"/>
                <a:gd name="connsiteY37" fmla="*/ 54105 h 205604"/>
                <a:gd name="connsiteX38" fmla="*/ 953590 w 5308996"/>
                <a:gd name="connsiteY38" fmla="*/ 59516 h 205604"/>
                <a:gd name="connsiteX39" fmla="*/ 1034750 w 5308996"/>
                <a:gd name="connsiteY39" fmla="*/ 64927 h 205604"/>
                <a:gd name="connsiteX40" fmla="*/ 1094267 w 5308996"/>
                <a:gd name="connsiteY40" fmla="*/ 81159 h 205604"/>
                <a:gd name="connsiteX41" fmla="*/ 1105089 w 5308996"/>
                <a:gd name="connsiteY41" fmla="*/ 70337 h 205604"/>
                <a:gd name="connsiteX42" fmla="*/ 1121320 w 5308996"/>
                <a:gd name="connsiteY42" fmla="*/ 75748 h 205604"/>
                <a:gd name="connsiteX43" fmla="*/ 1142963 w 5308996"/>
                <a:gd name="connsiteY43" fmla="*/ 81159 h 205604"/>
                <a:gd name="connsiteX44" fmla="*/ 1202480 w 5308996"/>
                <a:gd name="connsiteY44" fmla="*/ 75748 h 205604"/>
                <a:gd name="connsiteX45" fmla="*/ 1218712 w 5308996"/>
                <a:gd name="connsiteY45" fmla="*/ 70337 h 205604"/>
                <a:gd name="connsiteX46" fmla="*/ 1251176 w 5308996"/>
                <a:gd name="connsiteY46" fmla="*/ 86569 h 205604"/>
                <a:gd name="connsiteX47" fmla="*/ 1294461 w 5308996"/>
                <a:gd name="connsiteY47" fmla="*/ 81159 h 205604"/>
                <a:gd name="connsiteX48" fmla="*/ 1310693 w 5308996"/>
                <a:gd name="connsiteY48" fmla="*/ 75748 h 205604"/>
                <a:gd name="connsiteX49" fmla="*/ 1332336 w 5308996"/>
                <a:gd name="connsiteY49" fmla="*/ 54105 h 205604"/>
                <a:gd name="connsiteX50" fmla="*/ 1370210 w 5308996"/>
                <a:gd name="connsiteY50" fmla="*/ 54105 h 205604"/>
                <a:gd name="connsiteX51" fmla="*/ 1391853 w 5308996"/>
                <a:gd name="connsiteY51" fmla="*/ 32463 h 205604"/>
                <a:gd name="connsiteX52" fmla="*/ 1462191 w 5308996"/>
                <a:gd name="connsiteY52" fmla="*/ 21641 h 205604"/>
                <a:gd name="connsiteX53" fmla="*/ 1483834 w 5308996"/>
                <a:gd name="connsiteY53" fmla="*/ 16231 h 205604"/>
                <a:gd name="connsiteX54" fmla="*/ 1505477 w 5308996"/>
                <a:gd name="connsiteY54" fmla="*/ 37873 h 205604"/>
                <a:gd name="connsiteX55" fmla="*/ 1510887 w 5308996"/>
                <a:gd name="connsiteY55" fmla="*/ 59516 h 205604"/>
                <a:gd name="connsiteX56" fmla="*/ 1581226 w 5308996"/>
                <a:gd name="connsiteY56" fmla="*/ 64927 h 205604"/>
                <a:gd name="connsiteX57" fmla="*/ 1613690 w 5308996"/>
                <a:gd name="connsiteY57" fmla="*/ 75748 h 205604"/>
                <a:gd name="connsiteX58" fmla="*/ 1629922 w 5308996"/>
                <a:gd name="connsiteY58" fmla="*/ 86569 h 205604"/>
                <a:gd name="connsiteX59" fmla="*/ 1651564 w 5308996"/>
                <a:gd name="connsiteY59" fmla="*/ 91980 h 205604"/>
                <a:gd name="connsiteX60" fmla="*/ 1700260 w 5308996"/>
                <a:gd name="connsiteY60" fmla="*/ 86569 h 205604"/>
                <a:gd name="connsiteX61" fmla="*/ 1711081 w 5308996"/>
                <a:gd name="connsiteY61" fmla="*/ 70337 h 205604"/>
                <a:gd name="connsiteX62" fmla="*/ 1721903 w 5308996"/>
                <a:gd name="connsiteY62" fmla="*/ 59516 h 205604"/>
                <a:gd name="connsiteX63" fmla="*/ 1738135 w 5308996"/>
                <a:gd name="connsiteY63" fmla="*/ 64927 h 205604"/>
                <a:gd name="connsiteX64" fmla="*/ 1748956 w 5308996"/>
                <a:gd name="connsiteY64" fmla="*/ 81159 h 205604"/>
                <a:gd name="connsiteX65" fmla="*/ 1781420 w 5308996"/>
                <a:gd name="connsiteY65" fmla="*/ 91980 h 205604"/>
                <a:gd name="connsiteX66" fmla="*/ 1813884 w 5308996"/>
                <a:gd name="connsiteY66" fmla="*/ 86569 h 205604"/>
                <a:gd name="connsiteX67" fmla="*/ 1830116 w 5308996"/>
                <a:gd name="connsiteY67" fmla="*/ 81159 h 205604"/>
                <a:gd name="connsiteX68" fmla="*/ 1916686 w 5308996"/>
                <a:gd name="connsiteY68" fmla="*/ 75748 h 205604"/>
                <a:gd name="connsiteX69" fmla="*/ 1954561 w 5308996"/>
                <a:gd name="connsiteY69" fmla="*/ 86569 h 205604"/>
                <a:gd name="connsiteX70" fmla="*/ 2019489 w 5308996"/>
                <a:gd name="connsiteY70" fmla="*/ 81159 h 205604"/>
                <a:gd name="connsiteX71" fmla="*/ 2046542 w 5308996"/>
                <a:gd name="connsiteY71" fmla="*/ 64927 h 205604"/>
                <a:gd name="connsiteX72" fmla="*/ 2068184 w 5308996"/>
                <a:gd name="connsiteY72" fmla="*/ 37873 h 205604"/>
                <a:gd name="connsiteX73" fmla="*/ 2079006 w 5308996"/>
                <a:gd name="connsiteY73" fmla="*/ 27052 h 205604"/>
                <a:gd name="connsiteX74" fmla="*/ 2089827 w 5308996"/>
                <a:gd name="connsiteY74" fmla="*/ 43284 h 205604"/>
                <a:gd name="connsiteX75" fmla="*/ 2122291 w 5308996"/>
                <a:gd name="connsiteY75" fmla="*/ 59516 h 205604"/>
                <a:gd name="connsiteX76" fmla="*/ 2170987 w 5308996"/>
                <a:gd name="connsiteY76" fmla="*/ 54105 h 205604"/>
                <a:gd name="connsiteX77" fmla="*/ 2187219 w 5308996"/>
                <a:gd name="connsiteY77" fmla="*/ 48695 h 205604"/>
                <a:gd name="connsiteX78" fmla="*/ 2273789 w 5308996"/>
                <a:gd name="connsiteY78" fmla="*/ 59516 h 205604"/>
                <a:gd name="connsiteX79" fmla="*/ 2322485 w 5308996"/>
                <a:gd name="connsiteY79" fmla="*/ 54105 h 205604"/>
                <a:gd name="connsiteX80" fmla="*/ 2365770 w 5308996"/>
                <a:gd name="connsiteY80" fmla="*/ 48695 h 205604"/>
                <a:gd name="connsiteX81" fmla="*/ 2409055 w 5308996"/>
                <a:gd name="connsiteY81" fmla="*/ 43284 h 205604"/>
                <a:gd name="connsiteX82" fmla="*/ 2425287 w 5308996"/>
                <a:gd name="connsiteY82" fmla="*/ 54105 h 205604"/>
                <a:gd name="connsiteX83" fmla="*/ 2441519 w 5308996"/>
                <a:gd name="connsiteY83" fmla="*/ 59516 h 205604"/>
                <a:gd name="connsiteX84" fmla="*/ 2528090 w 5308996"/>
                <a:gd name="connsiteY84" fmla="*/ 54105 h 205604"/>
                <a:gd name="connsiteX85" fmla="*/ 2544322 w 5308996"/>
                <a:gd name="connsiteY85" fmla="*/ 43284 h 205604"/>
                <a:gd name="connsiteX86" fmla="*/ 2576786 w 5308996"/>
                <a:gd name="connsiteY86" fmla="*/ 21641 h 205604"/>
                <a:gd name="connsiteX87" fmla="*/ 2620071 w 5308996"/>
                <a:gd name="connsiteY87" fmla="*/ 54105 h 205604"/>
                <a:gd name="connsiteX88" fmla="*/ 2641713 w 5308996"/>
                <a:gd name="connsiteY88" fmla="*/ 59516 h 205604"/>
                <a:gd name="connsiteX89" fmla="*/ 2652535 w 5308996"/>
                <a:gd name="connsiteY89" fmla="*/ 70337 h 205604"/>
                <a:gd name="connsiteX90" fmla="*/ 2717462 w 5308996"/>
                <a:gd name="connsiteY90" fmla="*/ 54105 h 205604"/>
                <a:gd name="connsiteX91" fmla="*/ 2728284 w 5308996"/>
                <a:gd name="connsiteY91" fmla="*/ 43284 h 205604"/>
                <a:gd name="connsiteX92" fmla="*/ 2782390 w 5308996"/>
                <a:gd name="connsiteY92" fmla="*/ 37873 h 205604"/>
                <a:gd name="connsiteX93" fmla="*/ 2793212 w 5308996"/>
                <a:gd name="connsiteY93" fmla="*/ 27052 h 205604"/>
                <a:gd name="connsiteX94" fmla="*/ 2798622 w 5308996"/>
                <a:gd name="connsiteY94" fmla="*/ 10820 h 205604"/>
                <a:gd name="connsiteX95" fmla="*/ 2814854 w 5308996"/>
                <a:gd name="connsiteY95" fmla="*/ 16231 h 205604"/>
                <a:gd name="connsiteX96" fmla="*/ 2863550 w 5308996"/>
                <a:gd name="connsiteY96" fmla="*/ 54105 h 205604"/>
                <a:gd name="connsiteX97" fmla="*/ 2901425 w 5308996"/>
                <a:gd name="connsiteY97" fmla="*/ 43284 h 205604"/>
                <a:gd name="connsiteX98" fmla="*/ 2923067 w 5308996"/>
                <a:gd name="connsiteY98" fmla="*/ 48695 h 205604"/>
                <a:gd name="connsiteX99" fmla="*/ 2933889 w 5308996"/>
                <a:gd name="connsiteY99" fmla="*/ 59516 h 205604"/>
                <a:gd name="connsiteX100" fmla="*/ 2987995 w 5308996"/>
                <a:gd name="connsiteY100" fmla="*/ 59516 h 205604"/>
                <a:gd name="connsiteX101" fmla="*/ 3031280 w 5308996"/>
                <a:gd name="connsiteY101" fmla="*/ 37873 h 205604"/>
                <a:gd name="connsiteX102" fmla="*/ 3063744 w 5308996"/>
                <a:gd name="connsiteY102" fmla="*/ 32463 h 205604"/>
                <a:gd name="connsiteX103" fmla="*/ 3096208 w 5308996"/>
                <a:gd name="connsiteY103" fmla="*/ 21641 h 205604"/>
                <a:gd name="connsiteX104" fmla="*/ 3112440 w 5308996"/>
                <a:gd name="connsiteY104" fmla="*/ 16231 h 205604"/>
                <a:gd name="connsiteX105" fmla="*/ 3117851 w 5308996"/>
                <a:gd name="connsiteY105" fmla="*/ 32463 h 205604"/>
                <a:gd name="connsiteX106" fmla="*/ 3199010 w 5308996"/>
                <a:gd name="connsiteY106" fmla="*/ 43284 h 205604"/>
                <a:gd name="connsiteX107" fmla="*/ 3220653 w 5308996"/>
                <a:gd name="connsiteY107" fmla="*/ 48695 h 205604"/>
                <a:gd name="connsiteX108" fmla="*/ 3247706 w 5308996"/>
                <a:gd name="connsiteY108" fmla="*/ 70337 h 205604"/>
                <a:gd name="connsiteX109" fmla="*/ 3323455 w 5308996"/>
                <a:gd name="connsiteY109" fmla="*/ 54105 h 205604"/>
                <a:gd name="connsiteX110" fmla="*/ 3334277 w 5308996"/>
                <a:gd name="connsiteY110" fmla="*/ 43284 h 205604"/>
                <a:gd name="connsiteX111" fmla="*/ 3366741 w 5308996"/>
                <a:gd name="connsiteY111" fmla="*/ 48695 h 205604"/>
                <a:gd name="connsiteX112" fmla="*/ 3382973 w 5308996"/>
                <a:gd name="connsiteY112" fmla="*/ 54105 h 205604"/>
                <a:gd name="connsiteX113" fmla="*/ 3453311 w 5308996"/>
                <a:gd name="connsiteY113" fmla="*/ 48695 h 205604"/>
                <a:gd name="connsiteX114" fmla="*/ 3507418 w 5308996"/>
                <a:gd name="connsiteY114" fmla="*/ 37873 h 205604"/>
                <a:gd name="connsiteX115" fmla="*/ 3523649 w 5308996"/>
                <a:gd name="connsiteY115" fmla="*/ 64927 h 205604"/>
                <a:gd name="connsiteX116" fmla="*/ 3539881 w 5308996"/>
                <a:gd name="connsiteY116" fmla="*/ 59516 h 205604"/>
                <a:gd name="connsiteX117" fmla="*/ 3566935 w 5308996"/>
                <a:gd name="connsiteY117" fmla="*/ 54105 h 205604"/>
                <a:gd name="connsiteX118" fmla="*/ 3658916 w 5308996"/>
                <a:gd name="connsiteY118" fmla="*/ 43284 h 205604"/>
                <a:gd name="connsiteX119" fmla="*/ 3685969 w 5308996"/>
                <a:gd name="connsiteY119" fmla="*/ 48695 h 205604"/>
                <a:gd name="connsiteX120" fmla="*/ 3745486 w 5308996"/>
                <a:gd name="connsiteY120" fmla="*/ 43284 h 205604"/>
                <a:gd name="connsiteX121" fmla="*/ 3761718 w 5308996"/>
                <a:gd name="connsiteY121" fmla="*/ 48695 h 205604"/>
                <a:gd name="connsiteX122" fmla="*/ 3777950 w 5308996"/>
                <a:gd name="connsiteY122" fmla="*/ 59516 h 205604"/>
                <a:gd name="connsiteX123" fmla="*/ 3815825 w 5308996"/>
                <a:gd name="connsiteY123" fmla="*/ 54105 h 205604"/>
                <a:gd name="connsiteX124" fmla="*/ 3880752 w 5308996"/>
                <a:gd name="connsiteY124" fmla="*/ 37873 h 205604"/>
                <a:gd name="connsiteX125" fmla="*/ 3945680 w 5308996"/>
                <a:gd name="connsiteY125" fmla="*/ 43284 h 205604"/>
                <a:gd name="connsiteX126" fmla="*/ 3967323 w 5308996"/>
                <a:gd name="connsiteY126" fmla="*/ 21641 h 205604"/>
                <a:gd name="connsiteX127" fmla="*/ 3999787 w 5308996"/>
                <a:gd name="connsiteY127" fmla="*/ 37873 h 205604"/>
                <a:gd name="connsiteX128" fmla="*/ 4010608 w 5308996"/>
                <a:gd name="connsiteY128" fmla="*/ 48695 h 205604"/>
                <a:gd name="connsiteX129" fmla="*/ 4026840 w 5308996"/>
                <a:gd name="connsiteY129" fmla="*/ 54105 h 205604"/>
                <a:gd name="connsiteX130" fmla="*/ 4070125 w 5308996"/>
                <a:gd name="connsiteY130" fmla="*/ 48695 h 205604"/>
                <a:gd name="connsiteX131" fmla="*/ 4080947 w 5308996"/>
                <a:gd name="connsiteY131" fmla="*/ 37873 h 205604"/>
                <a:gd name="connsiteX132" fmla="*/ 4097178 w 5308996"/>
                <a:gd name="connsiteY132" fmla="*/ 32463 h 205604"/>
                <a:gd name="connsiteX133" fmla="*/ 4118821 w 5308996"/>
                <a:gd name="connsiteY133" fmla="*/ 37873 h 205604"/>
                <a:gd name="connsiteX134" fmla="*/ 4151285 w 5308996"/>
                <a:gd name="connsiteY134" fmla="*/ 59516 h 205604"/>
                <a:gd name="connsiteX135" fmla="*/ 4194570 w 5308996"/>
                <a:gd name="connsiteY135" fmla="*/ 54105 h 205604"/>
                <a:gd name="connsiteX136" fmla="*/ 4227034 w 5308996"/>
                <a:gd name="connsiteY136" fmla="*/ 32463 h 205604"/>
                <a:gd name="connsiteX137" fmla="*/ 4243266 w 5308996"/>
                <a:gd name="connsiteY137" fmla="*/ 37873 h 205604"/>
                <a:gd name="connsiteX138" fmla="*/ 4259498 w 5308996"/>
                <a:gd name="connsiteY138" fmla="*/ 64927 h 205604"/>
                <a:gd name="connsiteX139" fmla="*/ 4313604 w 5308996"/>
                <a:gd name="connsiteY139" fmla="*/ 54105 h 205604"/>
                <a:gd name="connsiteX140" fmla="*/ 4324426 w 5308996"/>
                <a:gd name="connsiteY140" fmla="*/ 43284 h 205604"/>
                <a:gd name="connsiteX141" fmla="*/ 4340658 w 5308996"/>
                <a:gd name="connsiteY141" fmla="*/ 32463 h 205604"/>
                <a:gd name="connsiteX142" fmla="*/ 4351479 w 5308996"/>
                <a:gd name="connsiteY142" fmla="*/ 21641 h 205604"/>
                <a:gd name="connsiteX143" fmla="*/ 4367711 w 5308996"/>
                <a:gd name="connsiteY143" fmla="*/ 16231 h 205604"/>
                <a:gd name="connsiteX144" fmla="*/ 4389354 w 5308996"/>
                <a:gd name="connsiteY144" fmla="*/ 21641 h 205604"/>
                <a:gd name="connsiteX145" fmla="*/ 4400175 w 5308996"/>
                <a:gd name="connsiteY145" fmla="*/ 37873 h 205604"/>
                <a:gd name="connsiteX146" fmla="*/ 4454281 w 5308996"/>
                <a:gd name="connsiteY146" fmla="*/ 32463 h 205604"/>
                <a:gd name="connsiteX147" fmla="*/ 4465103 w 5308996"/>
                <a:gd name="connsiteY147" fmla="*/ 21641 h 205604"/>
                <a:gd name="connsiteX148" fmla="*/ 4497567 w 5308996"/>
                <a:gd name="connsiteY148" fmla="*/ 10820 h 205604"/>
                <a:gd name="connsiteX149" fmla="*/ 4502977 w 5308996"/>
                <a:gd name="connsiteY149" fmla="*/ 27052 h 205604"/>
                <a:gd name="connsiteX150" fmla="*/ 4508388 w 5308996"/>
                <a:gd name="connsiteY150" fmla="*/ 48695 h 205604"/>
                <a:gd name="connsiteX151" fmla="*/ 4524620 w 5308996"/>
                <a:gd name="connsiteY151" fmla="*/ 59516 h 205604"/>
                <a:gd name="connsiteX152" fmla="*/ 4589548 w 5308996"/>
                <a:gd name="connsiteY152" fmla="*/ 43284 h 205604"/>
                <a:gd name="connsiteX153" fmla="*/ 4622012 w 5308996"/>
                <a:gd name="connsiteY153" fmla="*/ 5410 h 205604"/>
                <a:gd name="connsiteX154" fmla="*/ 4649065 w 5308996"/>
                <a:gd name="connsiteY154" fmla="*/ 32463 h 205604"/>
                <a:gd name="connsiteX155" fmla="*/ 4681529 w 5308996"/>
                <a:gd name="connsiteY155" fmla="*/ 27052 h 205604"/>
                <a:gd name="connsiteX156" fmla="*/ 4697761 w 5308996"/>
                <a:gd name="connsiteY156" fmla="*/ 16231 h 205604"/>
                <a:gd name="connsiteX157" fmla="*/ 4730225 w 5308996"/>
                <a:gd name="connsiteY157" fmla="*/ 5410 h 205604"/>
                <a:gd name="connsiteX158" fmla="*/ 4746457 w 5308996"/>
                <a:gd name="connsiteY158" fmla="*/ 16231 h 205604"/>
                <a:gd name="connsiteX159" fmla="*/ 4762689 w 5308996"/>
                <a:gd name="connsiteY159" fmla="*/ 32463 h 205604"/>
                <a:gd name="connsiteX160" fmla="*/ 4778920 w 5308996"/>
                <a:gd name="connsiteY160" fmla="*/ 37873 h 205604"/>
                <a:gd name="connsiteX161" fmla="*/ 4811384 w 5308996"/>
                <a:gd name="connsiteY161" fmla="*/ 27052 h 205604"/>
                <a:gd name="connsiteX162" fmla="*/ 4822206 w 5308996"/>
                <a:gd name="connsiteY162" fmla="*/ 16231 h 205604"/>
                <a:gd name="connsiteX163" fmla="*/ 4838438 w 5308996"/>
                <a:gd name="connsiteY163" fmla="*/ 10820 h 205604"/>
                <a:gd name="connsiteX164" fmla="*/ 4935829 w 5308996"/>
                <a:gd name="connsiteY164" fmla="*/ 27052 h 205604"/>
                <a:gd name="connsiteX165" fmla="*/ 4941240 w 5308996"/>
                <a:gd name="connsiteY165" fmla="*/ 43284 h 205604"/>
                <a:gd name="connsiteX166" fmla="*/ 4957472 w 5308996"/>
                <a:gd name="connsiteY166" fmla="*/ 54105 h 205604"/>
                <a:gd name="connsiteX167" fmla="*/ 4984525 w 5308996"/>
                <a:gd name="connsiteY167" fmla="*/ 70337 h 205604"/>
                <a:gd name="connsiteX168" fmla="*/ 5006168 w 5308996"/>
                <a:gd name="connsiteY168" fmla="*/ 64927 h 205604"/>
                <a:gd name="connsiteX169" fmla="*/ 5016989 w 5308996"/>
                <a:gd name="connsiteY169" fmla="*/ 32463 h 205604"/>
                <a:gd name="connsiteX170" fmla="*/ 5054864 w 5308996"/>
                <a:gd name="connsiteY170" fmla="*/ 48695 h 205604"/>
                <a:gd name="connsiteX171" fmla="*/ 5087328 w 5308996"/>
                <a:gd name="connsiteY171" fmla="*/ 59516 h 205604"/>
                <a:gd name="connsiteX172" fmla="*/ 5136023 w 5308996"/>
                <a:gd name="connsiteY172" fmla="*/ 64927 h 205604"/>
                <a:gd name="connsiteX173" fmla="*/ 5163077 w 5308996"/>
                <a:gd name="connsiteY173" fmla="*/ 81159 h 205604"/>
                <a:gd name="connsiteX174" fmla="*/ 5168487 w 5308996"/>
                <a:gd name="connsiteY174" fmla="*/ 64927 h 205604"/>
                <a:gd name="connsiteX175" fmla="*/ 5206362 w 5308996"/>
                <a:gd name="connsiteY175" fmla="*/ 75748 h 205604"/>
                <a:gd name="connsiteX176" fmla="*/ 5217183 w 5308996"/>
                <a:gd name="connsiteY176" fmla="*/ 91980 h 205604"/>
                <a:gd name="connsiteX177" fmla="*/ 5228004 w 5308996"/>
                <a:gd name="connsiteY177" fmla="*/ 59516 h 205604"/>
                <a:gd name="connsiteX178" fmla="*/ 5233415 w 5308996"/>
                <a:gd name="connsiteY178" fmla="*/ 43284 h 205604"/>
                <a:gd name="connsiteX179" fmla="*/ 5249647 w 5308996"/>
                <a:gd name="connsiteY179" fmla="*/ 48695 h 205604"/>
                <a:gd name="connsiteX180" fmla="*/ 5265879 w 5308996"/>
                <a:gd name="connsiteY180" fmla="*/ 81159 h 205604"/>
                <a:gd name="connsiteX181" fmla="*/ 5276700 w 5308996"/>
                <a:gd name="connsiteY181" fmla="*/ 97391 h 205604"/>
                <a:gd name="connsiteX182" fmla="*/ 5282111 w 5308996"/>
                <a:gd name="connsiteY182" fmla="*/ 113623 h 205604"/>
                <a:gd name="connsiteX183" fmla="*/ 5292932 w 5308996"/>
                <a:gd name="connsiteY183" fmla="*/ 129854 h 205604"/>
                <a:gd name="connsiteX184" fmla="*/ 5265033 w 5308996"/>
                <a:gd name="connsiteY184" fmla="*/ 183168 h 205604"/>
                <a:gd name="connsiteX185" fmla="*/ 4808776 w 5308996"/>
                <a:gd name="connsiteY185" fmla="*/ 178550 h 205604"/>
                <a:gd name="connsiteX186" fmla="*/ 93297 w 5308996"/>
                <a:gd name="connsiteY186" fmla="*/ 205604 h 205604"/>
                <a:gd name="connsiteX187" fmla="*/ 1316 w 5308996"/>
                <a:gd name="connsiteY187" fmla="*/ 200193 h 205604"/>
                <a:gd name="connsiteX188" fmla="*/ 17548 w 5308996"/>
                <a:gd name="connsiteY188" fmla="*/ 189372 h 205604"/>
                <a:gd name="connsiteX189" fmla="*/ 22958 w 5308996"/>
                <a:gd name="connsiteY189" fmla="*/ 173140 h 205604"/>
                <a:gd name="connsiteX190" fmla="*/ 12137 w 5308996"/>
                <a:gd name="connsiteY190" fmla="*/ 156908 h 205604"/>
                <a:gd name="connsiteX0" fmla="*/ 12137 w 5308996"/>
                <a:gd name="connsiteY0" fmla="*/ 156908 h 200193"/>
                <a:gd name="connsiteX1" fmla="*/ 17548 w 5308996"/>
                <a:gd name="connsiteY1" fmla="*/ 129854 h 200193"/>
                <a:gd name="connsiteX2" fmla="*/ 28369 w 5308996"/>
                <a:gd name="connsiteY2" fmla="*/ 43284 h 200193"/>
                <a:gd name="connsiteX3" fmla="*/ 33780 w 5308996"/>
                <a:gd name="connsiteY3" fmla="*/ 27052 h 200193"/>
                <a:gd name="connsiteX4" fmla="*/ 39190 w 5308996"/>
                <a:gd name="connsiteY4" fmla="*/ 5410 h 200193"/>
                <a:gd name="connsiteX5" fmla="*/ 93297 w 5308996"/>
                <a:gd name="connsiteY5" fmla="*/ 43284 h 200193"/>
                <a:gd name="connsiteX6" fmla="*/ 120350 w 5308996"/>
                <a:gd name="connsiteY6" fmla="*/ 75748 h 200193"/>
                <a:gd name="connsiteX7" fmla="*/ 136582 w 5308996"/>
                <a:gd name="connsiteY7" fmla="*/ 70337 h 200193"/>
                <a:gd name="connsiteX8" fmla="*/ 163635 w 5308996"/>
                <a:gd name="connsiteY8" fmla="*/ 54105 h 200193"/>
                <a:gd name="connsiteX9" fmla="*/ 196099 w 5308996"/>
                <a:gd name="connsiteY9" fmla="*/ 70337 h 200193"/>
                <a:gd name="connsiteX10" fmla="*/ 217742 w 5308996"/>
                <a:gd name="connsiteY10" fmla="*/ 64927 h 200193"/>
                <a:gd name="connsiteX11" fmla="*/ 250206 w 5308996"/>
                <a:gd name="connsiteY11" fmla="*/ 48695 h 200193"/>
                <a:gd name="connsiteX12" fmla="*/ 304312 w 5308996"/>
                <a:gd name="connsiteY12" fmla="*/ 64927 h 200193"/>
                <a:gd name="connsiteX13" fmla="*/ 320544 w 5308996"/>
                <a:gd name="connsiteY13" fmla="*/ 70337 h 200193"/>
                <a:gd name="connsiteX14" fmla="*/ 336776 w 5308996"/>
                <a:gd name="connsiteY14" fmla="*/ 81159 h 200193"/>
                <a:gd name="connsiteX15" fmla="*/ 396293 w 5308996"/>
                <a:gd name="connsiteY15" fmla="*/ 81159 h 200193"/>
                <a:gd name="connsiteX16" fmla="*/ 450400 w 5308996"/>
                <a:gd name="connsiteY16" fmla="*/ 81159 h 200193"/>
                <a:gd name="connsiteX17" fmla="*/ 504506 w 5308996"/>
                <a:gd name="connsiteY17" fmla="*/ 70337 h 200193"/>
                <a:gd name="connsiteX18" fmla="*/ 515328 w 5308996"/>
                <a:gd name="connsiteY18" fmla="*/ 59516 h 200193"/>
                <a:gd name="connsiteX19" fmla="*/ 531560 w 5308996"/>
                <a:gd name="connsiteY19" fmla="*/ 64927 h 200193"/>
                <a:gd name="connsiteX20" fmla="*/ 558613 w 5308996"/>
                <a:gd name="connsiteY20" fmla="*/ 70337 h 200193"/>
                <a:gd name="connsiteX21" fmla="*/ 585666 w 5308996"/>
                <a:gd name="connsiteY21" fmla="*/ 64927 h 200193"/>
                <a:gd name="connsiteX22" fmla="*/ 601898 w 5308996"/>
                <a:gd name="connsiteY22" fmla="*/ 59516 h 200193"/>
                <a:gd name="connsiteX23" fmla="*/ 618130 w 5308996"/>
                <a:gd name="connsiteY23" fmla="*/ 70337 h 200193"/>
                <a:gd name="connsiteX24" fmla="*/ 628951 w 5308996"/>
                <a:gd name="connsiteY24" fmla="*/ 86569 h 200193"/>
                <a:gd name="connsiteX25" fmla="*/ 683058 w 5308996"/>
                <a:gd name="connsiteY25" fmla="*/ 86569 h 200193"/>
                <a:gd name="connsiteX26" fmla="*/ 699290 w 5308996"/>
                <a:gd name="connsiteY26" fmla="*/ 75748 h 200193"/>
                <a:gd name="connsiteX27" fmla="*/ 731754 w 5308996"/>
                <a:gd name="connsiteY27" fmla="*/ 86569 h 200193"/>
                <a:gd name="connsiteX28" fmla="*/ 742575 w 5308996"/>
                <a:gd name="connsiteY28" fmla="*/ 97391 h 200193"/>
                <a:gd name="connsiteX29" fmla="*/ 780449 w 5308996"/>
                <a:gd name="connsiteY29" fmla="*/ 97391 h 200193"/>
                <a:gd name="connsiteX30" fmla="*/ 796681 w 5308996"/>
                <a:gd name="connsiteY30" fmla="*/ 86569 h 200193"/>
                <a:gd name="connsiteX31" fmla="*/ 812913 w 5308996"/>
                <a:gd name="connsiteY31" fmla="*/ 64927 h 200193"/>
                <a:gd name="connsiteX32" fmla="*/ 829145 w 5308996"/>
                <a:gd name="connsiteY32" fmla="*/ 59516 h 200193"/>
                <a:gd name="connsiteX33" fmla="*/ 845377 w 5308996"/>
                <a:gd name="connsiteY33" fmla="*/ 70337 h 200193"/>
                <a:gd name="connsiteX34" fmla="*/ 877841 w 5308996"/>
                <a:gd name="connsiteY34" fmla="*/ 81159 h 200193"/>
                <a:gd name="connsiteX35" fmla="*/ 921126 w 5308996"/>
                <a:gd name="connsiteY35" fmla="*/ 75748 h 200193"/>
                <a:gd name="connsiteX36" fmla="*/ 937358 w 5308996"/>
                <a:gd name="connsiteY36" fmla="*/ 70337 h 200193"/>
                <a:gd name="connsiteX37" fmla="*/ 926537 w 5308996"/>
                <a:gd name="connsiteY37" fmla="*/ 54105 h 200193"/>
                <a:gd name="connsiteX38" fmla="*/ 953590 w 5308996"/>
                <a:gd name="connsiteY38" fmla="*/ 59516 h 200193"/>
                <a:gd name="connsiteX39" fmla="*/ 1034750 w 5308996"/>
                <a:gd name="connsiteY39" fmla="*/ 64927 h 200193"/>
                <a:gd name="connsiteX40" fmla="*/ 1094267 w 5308996"/>
                <a:gd name="connsiteY40" fmla="*/ 81159 h 200193"/>
                <a:gd name="connsiteX41" fmla="*/ 1105089 w 5308996"/>
                <a:gd name="connsiteY41" fmla="*/ 70337 h 200193"/>
                <a:gd name="connsiteX42" fmla="*/ 1121320 w 5308996"/>
                <a:gd name="connsiteY42" fmla="*/ 75748 h 200193"/>
                <a:gd name="connsiteX43" fmla="*/ 1142963 w 5308996"/>
                <a:gd name="connsiteY43" fmla="*/ 81159 h 200193"/>
                <a:gd name="connsiteX44" fmla="*/ 1202480 w 5308996"/>
                <a:gd name="connsiteY44" fmla="*/ 75748 h 200193"/>
                <a:gd name="connsiteX45" fmla="*/ 1218712 w 5308996"/>
                <a:gd name="connsiteY45" fmla="*/ 70337 h 200193"/>
                <a:gd name="connsiteX46" fmla="*/ 1251176 w 5308996"/>
                <a:gd name="connsiteY46" fmla="*/ 86569 h 200193"/>
                <a:gd name="connsiteX47" fmla="*/ 1294461 w 5308996"/>
                <a:gd name="connsiteY47" fmla="*/ 81159 h 200193"/>
                <a:gd name="connsiteX48" fmla="*/ 1310693 w 5308996"/>
                <a:gd name="connsiteY48" fmla="*/ 75748 h 200193"/>
                <a:gd name="connsiteX49" fmla="*/ 1332336 w 5308996"/>
                <a:gd name="connsiteY49" fmla="*/ 54105 h 200193"/>
                <a:gd name="connsiteX50" fmla="*/ 1370210 w 5308996"/>
                <a:gd name="connsiteY50" fmla="*/ 54105 h 200193"/>
                <a:gd name="connsiteX51" fmla="*/ 1391853 w 5308996"/>
                <a:gd name="connsiteY51" fmla="*/ 32463 h 200193"/>
                <a:gd name="connsiteX52" fmla="*/ 1462191 w 5308996"/>
                <a:gd name="connsiteY52" fmla="*/ 21641 h 200193"/>
                <a:gd name="connsiteX53" fmla="*/ 1483834 w 5308996"/>
                <a:gd name="connsiteY53" fmla="*/ 16231 h 200193"/>
                <a:gd name="connsiteX54" fmla="*/ 1505477 w 5308996"/>
                <a:gd name="connsiteY54" fmla="*/ 37873 h 200193"/>
                <a:gd name="connsiteX55" fmla="*/ 1510887 w 5308996"/>
                <a:gd name="connsiteY55" fmla="*/ 59516 h 200193"/>
                <a:gd name="connsiteX56" fmla="*/ 1581226 w 5308996"/>
                <a:gd name="connsiteY56" fmla="*/ 64927 h 200193"/>
                <a:gd name="connsiteX57" fmla="*/ 1613690 w 5308996"/>
                <a:gd name="connsiteY57" fmla="*/ 75748 h 200193"/>
                <a:gd name="connsiteX58" fmla="*/ 1629922 w 5308996"/>
                <a:gd name="connsiteY58" fmla="*/ 86569 h 200193"/>
                <a:gd name="connsiteX59" fmla="*/ 1651564 w 5308996"/>
                <a:gd name="connsiteY59" fmla="*/ 91980 h 200193"/>
                <a:gd name="connsiteX60" fmla="*/ 1700260 w 5308996"/>
                <a:gd name="connsiteY60" fmla="*/ 86569 h 200193"/>
                <a:gd name="connsiteX61" fmla="*/ 1711081 w 5308996"/>
                <a:gd name="connsiteY61" fmla="*/ 70337 h 200193"/>
                <a:gd name="connsiteX62" fmla="*/ 1721903 w 5308996"/>
                <a:gd name="connsiteY62" fmla="*/ 59516 h 200193"/>
                <a:gd name="connsiteX63" fmla="*/ 1738135 w 5308996"/>
                <a:gd name="connsiteY63" fmla="*/ 64927 h 200193"/>
                <a:gd name="connsiteX64" fmla="*/ 1748956 w 5308996"/>
                <a:gd name="connsiteY64" fmla="*/ 81159 h 200193"/>
                <a:gd name="connsiteX65" fmla="*/ 1781420 w 5308996"/>
                <a:gd name="connsiteY65" fmla="*/ 91980 h 200193"/>
                <a:gd name="connsiteX66" fmla="*/ 1813884 w 5308996"/>
                <a:gd name="connsiteY66" fmla="*/ 86569 h 200193"/>
                <a:gd name="connsiteX67" fmla="*/ 1830116 w 5308996"/>
                <a:gd name="connsiteY67" fmla="*/ 81159 h 200193"/>
                <a:gd name="connsiteX68" fmla="*/ 1916686 w 5308996"/>
                <a:gd name="connsiteY68" fmla="*/ 75748 h 200193"/>
                <a:gd name="connsiteX69" fmla="*/ 1954561 w 5308996"/>
                <a:gd name="connsiteY69" fmla="*/ 86569 h 200193"/>
                <a:gd name="connsiteX70" fmla="*/ 2019489 w 5308996"/>
                <a:gd name="connsiteY70" fmla="*/ 81159 h 200193"/>
                <a:gd name="connsiteX71" fmla="*/ 2046542 w 5308996"/>
                <a:gd name="connsiteY71" fmla="*/ 64927 h 200193"/>
                <a:gd name="connsiteX72" fmla="*/ 2068184 w 5308996"/>
                <a:gd name="connsiteY72" fmla="*/ 37873 h 200193"/>
                <a:gd name="connsiteX73" fmla="*/ 2079006 w 5308996"/>
                <a:gd name="connsiteY73" fmla="*/ 27052 h 200193"/>
                <a:gd name="connsiteX74" fmla="*/ 2089827 w 5308996"/>
                <a:gd name="connsiteY74" fmla="*/ 43284 h 200193"/>
                <a:gd name="connsiteX75" fmla="*/ 2122291 w 5308996"/>
                <a:gd name="connsiteY75" fmla="*/ 59516 h 200193"/>
                <a:gd name="connsiteX76" fmla="*/ 2170987 w 5308996"/>
                <a:gd name="connsiteY76" fmla="*/ 54105 h 200193"/>
                <a:gd name="connsiteX77" fmla="*/ 2187219 w 5308996"/>
                <a:gd name="connsiteY77" fmla="*/ 48695 h 200193"/>
                <a:gd name="connsiteX78" fmla="*/ 2273789 w 5308996"/>
                <a:gd name="connsiteY78" fmla="*/ 59516 h 200193"/>
                <a:gd name="connsiteX79" fmla="*/ 2322485 w 5308996"/>
                <a:gd name="connsiteY79" fmla="*/ 54105 h 200193"/>
                <a:gd name="connsiteX80" fmla="*/ 2365770 w 5308996"/>
                <a:gd name="connsiteY80" fmla="*/ 48695 h 200193"/>
                <a:gd name="connsiteX81" fmla="*/ 2409055 w 5308996"/>
                <a:gd name="connsiteY81" fmla="*/ 43284 h 200193"/>
                <a:gd name="connsiteX82" fmla="*/ 2425287 w 5308996"/>
                <a:gd name="connsiteY82" fmla="*/ 54105 h 200193"/>
                <a:gd name="connsiteX83" fmla="*/ 2441519 w 5308996"/>
                <a:gd name="connsiteY83" fmla="*/ 59516 h 200193"/>
                <a:gd name="connsiteX84" fmla="*/ 2528090 w 5308996"/>
                <a:gd name="connsiteY84" fmla="*/ 54105 h 200193"/>
                <a:gd name="connsiteX85" fmla="*/ 2544322 w 5308996"/>
                <a:gd name="connsiteY85" fmla="*/ 43284 h 200193"/>
                <a:gd name="connsiteX86" fmla="*/ 2576786 w 5308996"/>
                <a:gd name="connsiteY86" fmla="*/ 21641 h 200193"/>
                <a:gd name="connsiteX87" fmla="*/ 2620071 w 5308996"/>
                <a:gd name="connsiteY87" fmla="*/ 54105 h 200193"/>
                <a:gd name="connsiteX88" fmla="*/ 2641713 w 5308996"/>
                <a:gd name="connsiteY88" fmla="*/ 59516 h 200193"/>
                <a:gd name="connsiteX89" fmla="*/ 2652535 w 5308996"/>
                <a:gd name="connsiteY89" fmla="*/ 70337 h 200193"/>
                <a:gd name="connsiteX90" fmla="*/ 2717462 w 5308996"/>
                <a:gd name="connsiteY90" fmla="*/ 54105 h 200193"/>
                <a:gd name="connsiteX91" fmla="*/ 2728284 w 5308996"/>
                <a:gd name="connsiteY91" fmla="*/ 43284 h 200193"/>
                <a:gd name="connsiteX92" fmla="*/ 2782390 w 5308996"/>
                <a:gd name="connsiteY92" fmla="*/ 37873 h 200193"/>
                <a:gd name="connsiteX93" fmla="*/ 2793212 w 5308996"/>
                <a:gd name="connsiteY93" fmla="*/ 27052 h 200193"/>
                <a:gd name="connsiteX94" fmla="*/ 2798622 w 5308996"/>
                <a:gd name="connsiteY94" fmla="*/ 10820 h 200193"/>
                <a:gd name="connsiteX95" fmla="*/ 2814854 w 5308996"/>
                <a:gd name="connsiteY95" fmla="*/ 16231 h 200193"/>
                <a:gd name="connsiteX96" fmla="*/ 2863550 w 5308996"/>
                <a:gd name="connsiteY96" fmla="*/ 54105 h 200193"/>
                <a:gd name="connsiteX97" fmla="*/ 2901425 w 5308996"/>
                <a:gd name="connsiteY97" fmla="*/ 43284 h 200193"/>
                <a:gd name="connsiteX98" fmla="*/ 2923067 w 5308996"/>
                <a:gd name="connsiteY98" fmla="*/ 48695 h 200193"/>
                <a:gd name="connsiteX99" fmla="*/ 2933889 w 5308996"/>
                <a:gd name="connsiteY99" fmla="*/ 59516 h 200193"/>
                <a:gd name="connsiteX100" fmla="*/ 2987995 w 5308996"/>
                <a:gd name="connsiteY100" fmla="*/ 59516 h 200193"/>
                <a:gd name="connsiteX101" fmla="*/ 3031280 w 5308996"/>
                <a:gd name="connsiteY101" fmla="*/ 37873 h 200193"/>
                <a:gd name="connsiteX102" fmla="*/ 3063744 w 5308996"/>
                <a:gd name="connsiteY102" fmla="*/ 32463 h 200193"/>
                <a:gd name="connsiteX103" fmla="*/ 3096208 w 5308996"/>
                <a:gd name="connsiteY103" fmla="*/ 21641 h 200193"/>
                <a:gd name="connsiteX104" fmla="*/ 3112440 w 5308996"/>
                <a:gd name="connsiteY104" fmla="*/ 16231 h 200193"/>
                <a:gd name="connsiteX105" fmla="*/ 3117851 w 5308996"/>
                <a:gd name="connsiteY105" fmla="*/ 32463 h 200193"/>
                <a:gd name="connsiteX106" fmla="*/ 3199010 w 5308996"/>
                <a:gd name="connsiteY106" fmla="*/ 43284 h 200193"/>
                <a:gd name="connsiteX107" fmla="*/ 3220653 w 5308996"/>
                <a:gd name="connsiteY107" fmla="*/ 48695 h 200193"/>
                <a:gd name="connsiteX108" fmla="*/ 3247706 w 5308996"/>
                <a:gd name="connsiteY108" fmla="*/ 70337 h 200193"/>
                <a:gd name="connsiteX109" fmla="*/ 3323455 w 5308996"/>
                <a:gd name="connsiteY109" fmla="*/ 54105 h 200193"/>
                <a:gd name="connsiteX110" fmla="*/ 3334277 w 5308996"/>
                <a:gd name="connsiteY110" fmla="*/ 43284 h 200193"/>
                <a:gd name="connsiteX111" fmla="*/ 3366741 w 5308996"/>
                <a:gd name="connsiteY111" fmla="*/ 48695 h 200193"/>
                <a:gd name="connsiteX112" fmla="*/ 3382973 w 5308996"/>
                <a:gd name="connsiteY112" fmla="*/ 54105 h 200193"/>
                <a:gd name="connsiteX113" fmla="*/ 3453311 w 5308996"/>
                <a:gd name="connsiteY113" fmla="*/ 48695 h 200193"/>
                <a:gd name="connsiteX114" fmla="*/ 3507418 w 5308996"/>
                <a:gd name="connsiteY114" fmla="*/ 37873 h 200193"/>
                <a:gd name="connsiteX115" fmla="*/ 3523649 w 5308996"/>
                <a:gd name="connsiteY115" fmla="*/ 64927 h 200193"/>
                <a:gd name="connsiteX116" fmla="*/ 3539881 w 5308996"/>
                <a:gd name="connsiteY116" fmla="*/ 59516 h 200193"/>
                <a:gd name="connsiteX117" fmla="*/ 3566935 w 5308996"/>
                <a:gd name="connsiteY117" fmla="*/ 54105 h 200193"/>
                <a:gd name="connsiteX118" fmla="*/ 3658916 w 5308996"/>
                <a:gd name="connsiteY118" fmla="*/ 43284 h 200193"/>
                <a:gd name="connsiteX119" fmla="*/ 3685969 w 5308996"/>
                <a:gd name="connsiteY119" fmla="*/ 48695 h 200193"/>
                <a:gd name="connsiteX120" fmla="*/ 3745486 w 5308996"/>
                <a:gd name="connsiteY120" fmla="*/ 43284 h 200193"/>
                <a:gd name="connsiteX121" fmla="*/ 3761718 w 5308996"/>
                <a:gd name="connsiteY121" fmla="*/ 48695 h 200193"/>
                <a:gd name="connsiteX122" fmla="*/ 3777950 w 5308996"/>
                <a:gd name="connsiteY122" fmla="*/ 59516 h 200193"/>
                <a:gd name="connsiteX123" fmla="*/ 3815825 w 5308996"/>
                <a:gd name="connsiteY123" fmla="*/ 54105 h 200193"/>
                <a:gd name="connsiteX124" fmla="*/ 3880752 w 5308996"/>
                <a:gd name="connsiteY124" fmla="*/ 37873 h 200193"/>
                <a:gd name="connsiteX125" fmla="*/ 3945680 w 5308996"/>
                <a:gd name="connsiteY125" fmla="*/ 43284 h 200193"/>
                <a:gd name="connsiteX126" fmla="*/ 3967323 w 5308996"/>
                <a:gd name="connsiteY126" fmla="*/ 21641 h 200193"/>
                <a:gd name="connsiteX127" fmla="*/ 3999787 w 5308996"/>
                <a:gd name="connsiteY127" fmla="*/ 37873 h 200193"/>
                <a:gd name="connsiteX128" fmla="*/ 4010608 w 5308996"/>
                <a:gd name="connsiteY128" fmla="*/ 48695 h 200193"/>
                <a:gd name="connsiteX129" fmla="*/ 4026840 w 5308996"/>
                <a:gd name="connsiteY129" fmla="*/ 54105 h 200193"/>
                <a:gd name="connsiteX130" fmla="*/ 4070125 w 5308996"/>
                <a:gd name="connsiteY130" fmla="*/ 48695 h 200193"/>
                <a:gd name="connsiteX131" fmla="*/ 4080947 w 5308996"/>
                <a:gd name="connsiteY131" fmla="*/ 37873 h 200193"/>
                <a:gd name="connsiteX132" fmla="*/ 4097178 w 5308996"/>
                <a:gd name="connsiteY132" fmla="*/ 32463 h 200193"/>
                <a:gd name="connsiteX133" fmla="*/ 4118821 w 5308996"/>
                <a:gd name="connsiteY133" fmla="*/ 37873 h 200193"/>
                <a:gd name="connsiteX134" fmla="*/ 4151285 w 5308996"/>
                <a:gd name="connsiteY134" fmla="*/ 59516 h 200193"/>
                <a:gd name="connsiteX135" fmla="*/ 4194570 w 5308996"/>
                <a:gd name="connsiteY135" fmla="*/ 54105 h 200193"/>
                <a:gd name="connsiteX136" fmla="*/ 4227034 w 5308996"/>
                <a:gd name="connsiteY136" fmla="*/ 32463 h 200193"/>
                <a:gd name="connsiteX137" fmla="*/ 4243266 w 5308996"/>
                <a:gd name="connsiteY137" fmla="*/ 37873 h 200193"/>
                <a:gd name="connsiteX138" fmla="*/ 4259498 w 5308996"/>
                <a:gd name="connsiteY138" fmla="*/ 64927 h 200193"/>
                <a:gd name="connsiteX139" fmla="*/ 4313604 w 5308996"/>
                <a:gd name="connsiteY139" fmla="*/ 54105 h 200193"/>
                <a:gd name="connsiteX140" fmla="*/ 4324426 w 5308996"/>
                <a:gd name="connsiteY140" fmla="*/ 43284 h 200193"/>
                <a:gd name="connsiteX141" fmla="*/ 4340658 w 5308996"/>
                <a:gd name="connsiteY141" fmla="*/ 32463 h 200193"/>
                <a:gd name="connsiteX142" fmla="*/ 4351479 w 5308996"/>
                <a:gd name="connsiteY142" fmla="*/ 21641 h 200193"/>
                <a:gd name="connsiteX143" fmla="*/ 4367711 w 5308996"/>
                <a:gd name="connsiteY143" fmla="*/ 16231 h 200193"/>
                <a:gd name="connsiteX144" fmla="*/ 4389354 w 5308996"/>
                <a:gd name="connsiteY144" fmla="*/ 21641 h 200193"/>
                <a:gd name="connsiteX145" fmla="*/ 4400175 w 5308996"/>
                <a:gd name="connsiteY145" fmla="*/ 37873 h 200193"/>
                <a:gd name="connsiteX146" fmla="*/ 4454281 w 5308996"/>
                <a:gd name="connsiteY146" fmla="*/ 32463 h 200193"/>
                <a:gd name="connsiteX147" fmla="*/ 4465103 w 5308996"/>
                <a:gd name="connsiteY147" fmla="*/ 21641 h 200193"/>
                <a:gd name="connsiteX148" fmla="*/ 4497567 w 5308996"/>
                <a:gd name="connsiteY148" fmla="*/ 10820 h 200193"/>
                <a:gd name="connsiteX149" fmla="*/ 4502977 w 5308996"/>
                <a:gd name="connsiteY149" fmla="*/ 27052 h 200193"/>
                <a:gd name="connsiteX150" fmla="*/ 4508388 w 5308996"/>
                <a:gd name="connsiteY150" fmla="*/ 48695 h 200193"/>
                <a:gd name="connsiteX151" fmla="*/ 4524620 w 5308996"/>
                <a:gd name="connsiteY151" fmla="*/ 59516 h 200193"/>
                <a:gd name="connsiteX152" fmla="*/ 4589548 w 5308996"/>
                <a:gd name="connsiteY152" fmla="*/ 43284 h 200193"/>
                <a:gd name="connsiteX153" fmla="*/ 4622012 w 5308996"/>
                <a:gd name="connsiteY153" fmla="*/ 5410 h 200193"/>
                <a:gd name="connsiteX154" fmla="*/ 4649065 w 5308996"/>
                <a:gd name="connsiteY154" fmla="*/ 32463 h 200193"/>
                <a:gd name="connsiteX155" fmla="*/ 4681529 w 5308996"/>
                <a:gd name="connsiteY155" fmla="*/ 27052 h 200193"/>
                <a:gd name="connsiteX156" fmla="*/ 4697761 w 5308996"/>
                <a:gd name="connsiteY156" fmla="*/ 16231 h 200193"/>
                <a:gd name="connsiteX157" fmla="*/ 4730225 w 5308996"/>
                <a:gd name="connsiteY157" fmla="*/ 5410 h 200193"/>
                <a:gd name="connsiteX158" fmla="*/ 4746457 w 5308996"/>
                <a:gd name="connsiteY158" fmla="*/ 16231 h 200193"/>
                <a:gd name="connsiteX159" fmla="*/ 4762689 w 5308996"/>
                <a:gd name="connsiteY159" fmla="*/ 32463 h 200193"/>
                <a:gd name="connsiteX160" fmla="*/ 4778920 w 5308996"/>
                <a:gd name="connsiteY160" fmla="*/ 37873 h 200193"/>
                <a:gd name="connsiteX161" fmla="*/ 4811384 w 5308996"/>
                <a:gd name="connsiteY161" fmla="*/ 27052 h 200193"/>
                <a:gd name="connsiteX162" fmla="*/ 4822206 w 5308996"/>
                <a:gd name="connsiteY162" fmla="*/ 16231 h 200193"/>
                <a:gd name="connsiteX163" fmla="*/ 4838438 w 5308996"/>
                <a:gd name="connsiteY163" fmla="*/ 10820 h 200193"/>
                <a:gd name="connsiteX164" fmla="*/ 4935829 w 5308996"/>
                <a:gd name="connsiteY164" fmla="*/ 27052 h 200193"/>
                <a:gd name="connsiteX165" fmla="*/ 4941240 w 5308996"/>
                <a:gd name="connsiteY165" fmla="*/ 43284 h 200193"/>
                <a:gd name="connsiteX166" fmla="*/ 4957472 w 5308996"/>
                <a:gd name="connsiteY166" fmla="*/ 54105 h 200193"/>
                <a:gd name="connsiteX167" fmla="*/ 4984525 w 5308996"/>
                <a:gd name="connsiteY167" fmla="*/ 70337 h 200193"/>
                <a:gd name="connsiteX168" fmla="*/ 5006168 w 5308996"/>
                <a:gd name="connsiteY168" fmla="*/ 64927 h 200193"/>
                <a:gd name="connsiteX169" fmla="*/ 5016989 w 5308996"/>
                <a:gd name="connsiteY169" fmla="*/ 32463 h 200193"/>
                <a:gd name="connsiteX170" fmla="*/ 5054864 w 5308996"/>
                <a:gd name="connsiteY170" fmla="*/ 48695 h 200193"/>
                <a:gd name="connsiteX171" fmla="*/ 5087328 w 5308996"/>
                <a:gd name="connsiteY171" fmla="*/ 59516 h 200193"/>
                <a:gd name="connsiteX172" fmla="*/ 5136023 w 5308996"/>
                <a:gd name="connsiteY172" fmla="*/ 64927 h 200193"/>
                <a:gd name="connsiteX173" fmla="*/ 5163077 w 5308996"/>
                <a:gd name="connsiteY173" fmla="*/ 81159 h 200193"/>
                <a:gd name="connsiteX174" fmla="*/ 5168487 w 5308996"/>
                <a:gd name="connsiteY174" fmla="*/ 64927 h 200193"/>
                <a:gd name="connsiteX175" fmla="*/ 5206362 w 5308996"/>
                <a:gd name="connsiteY175" fmla="*/ 75748 h 200193"/>
                <a:gd name="connsiteX176" fmla="*/ 5217183 w 5308996"/>
                <a:gd name="connsiteY176" fmla="*/ 91980 h 200193"/>
                <a:gd name="connsiteX177" fmla="*/ 5228004 w 5308996"/>
                <a:gd name="connsiteY177" fmla="*/ 59516 h 200193"/>
                <a:gd name="connsiteX178" fmla="*/ 5233415 w 5308996"/>
                <a:gd name="connsiteY178" fmla="*/ 43284 h 200193"/>
                <a:gd name="connsiteX179" fmla="*/ 5249647 w 5308996"/>
                <a:gd name="connsiteY179" fmla="*/ 48695 h 200193"/>
                <a:gd name="connsiteX180" fmla="*/ 5265879 w 5308996"/>
                <a:gd name="connsiteY180" fmla="*/ 81159 h 200193"/>
                <a:gd name="connsiteX181" fmla="*/ 5276700 w 5308996"/>
                <a:gd name="connsiteY181" fmla="*/ 97391 h 200193"/>
                <a:gd name="connsiteX182" fmla="*/ 5282111 w 5308996"/>
                <a:gd name="connsiteY182" fmla="*/ 113623 h 200193"/>
                <a:gd name="connsiteX183" fmla="*/ 5292932 w 5308996"/>
                <a:gd name="connsiteY183" fmla="*/ 129854 h 200193"/>
                <a:gd name="connsiteX184" fmla="*/ 5265033 w 5308996"/>
                <a:gd name="connsiteY184" fmla="*/ 183168 h 200193"/>
                <a:gd name="connsiteX185" fmla="*/ 4808776 w 5308996"/>
                <a:gd name="connsiteY185" fmla="*/ 178550 h 200193"/>
                <a:gd name="connsiteX186" fmla="*/ 1316 w 5308996"/>
                <a:gd name="connsiteY186" fmla="*/ 200193 h 200193"/>
                <a:gd name="connsiteX187" fmla="*/ 17548 w 5308996"/>
                <a:gd name="connsiteY187" fmla="*/ 189372 h 200193"/>
                <a:gd name="connsiteX188" fmla="*/ 22958 w 5308996"/>
                <a:gd name="connsiteY188" fmla="*/ 173140 h 200193"/>
                <a:gd name="connsiteX189" fmla="*/ 12137 w 5308996"/>
                <a:gd name="connsiteY189" fmla="*/ 156908 h 200193"/>
                <a:gd name="connsiteX0" fmla="*/ 12137 w 5308996"/>
                <a:gd name="connsiteY0" fmla="*/ 156908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188" fmla="*/ 12137 w 5308996"/>
                <a:gd name="connsiteY188" fmla="*/ 156908 h 200193"/>
                <a:gd name="connsiteX0" fmla="*/ 22958 w 5308996"/>
                <a:gd name="connsiteY0" fmla="*/ 173140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187" fmla="*/ 22958 w 5308996"/>
                <a:gd name="connsiteY187" fmla="*/ 173140 h 200193"/>
                <a:gd name="connsiteX0" fmla="*/ 17548 w 5308996"/>
                <a:gd name="connsiteY0" fmla="*/ 189372 h 200193"/>
                <a:gd name="connsiteX1" fmla="*/ 28369 w 5308996"/>
                <a:gd name="connsiteY1" fmla="*/ 43284 h 200193"/>
                <a:gd name="connsiteX2" fmla="*/ 33780 w 5308996"/>
                <a:gd name="connsiteY2" fmla="*/ 27052 h 200193"/>
                <a:gd name="connsiteX3" fmla="*/ 39190 w 5308996"/>
                <a:gd name="connsiteY3" fmla="*/ 5410 h 200193"/>
                <a:gd name="connsiteX4" fmla="*/ 93297 w 5308996"/>
                <a:gd name="connsiteY4" fmla="*/ 43284 h 200193"/>
                <a:gd name="connsiteX5" fmla="*/ 120350 w 5308996"/>
                <a:gd name="connsiteY5" fmla="*/ 75748 h 200193"/>
                <a:gd name="connsiteX6" fmla="*/ 136582 w 5308996"/>
                <a:gd name="connsiteY6" fmla="*/ 70337 h 200193"/>
                <a:gd name="connsiteX7" fmla="*/ 163635 w 5308996"/>
                <a:gd name="connsiteY7" fmla="*/ 54105 h 200193"/>
                <a:gd name="connsiteX8" fmla="*/ 196099 w 5308996"/>
                <a:gd name="connsiteY8" fmla="*/ 70337 h 200193"/>
                <a:gd name="connsiteX9" fmla="*/ 217742 w 5308996"/>
                <a:gd name="connsiteY9" fmla="*/ 64927 h 200193"/>
                <a:gd name="connsiteX10" fmla="*/ 250206 w 5308996"/>
                <a:gd name="connsiteY10" fmla="*/ 48695 h 200193"/>
                <a:gd name="connsiteX11" fmla="*/ 304312 w 5308996"/>
                <a:gd name="connsiteY11" fmla="*/ 64927 h 200193"/>
                <a:gd name="connsiteX12" fmla="*/ 320544 w 5308996"/>
                <a:gd name="connsiteY12" fmla="*/ 70337 h 200193"/>
                <a:gd name="connsiteX13" fmla="*/ 336776 w 5308996"/>
                <a:gd name="connsiteY13" fmla="*/ 81159 h 200193"/>
                <a:gd name="connsiteX14" fmla="*/ 396293 w 5308996"/>
                <a:gd name="connsiteY14" fmla="*/ 81159 h 200193"/>
                <a:gd name="connsiteX15" fmla="*/ 450400 w 5308996"/>
                <a:gd name="connsiteY15" fmla="*/ 81159 h 200193"/>
                <a:gd name="connsiteX16" fmla="*/ 504506 w 5308996"/>
                <a:gd name="connsiteY16" fmla="*/ 70337 h 200193"/>
                <a:gd name="connsiteX17" fmla="*/ 515328 w 5308996"/>
                <a:gd name="connsiteY17" fmla="*/ 59516 h 200193"/>
                <a:gd name="connsiteX18" fmla="*/ 531560 w 5308996"/>
                <a:gd name="connsiteY18" fmla="*/ 64927 h 200193"/>
                <a:gd name="connsiteX19" fmla="*/ 558613 w 5308996"/>
                <a:gd name="connsiteY19" fmla="*/ 70337 h 200193"/>
                <a:gd name="connsiteX20" fmla="*/ 585666 w 5308996"/>
                <a:gd name="connsiteY20" fmla="*/ 64927 h 200193"/>
                <a:gd name="connsiteX21" fmla="*/ 601898 w 5308996"/>
                <a:gd name="connsiteY21" fmla="*/ 59516 h 200193"/>
                <a:gd name="connsiteX22" fmla="*/ 618130 w 5308996"/>
                <a:gd name="connsiteY22" fmla="*/ 70337 h 200193"/>
                <a:gd name="connsiteX23" fmla="*/ 628951 w 5308996"/>
                <a:gd name="connsiteY23" fmla="*/ 86569 h 200193"/>
                <a:gd name="connsiteX24" fmla="*/ 683058 w 5308996"/>
                <a:gd name="connsiteY24" fmla="*/ 86569 h 200193"/>
                <a:gd name="connsiteX25" fmla="*/ 699290 w 5308996"/>
                <a:gd name="connsiteY25" fmla="*/ 75748 h 200193"/>
                <a:gd name="connsiteX26" fmla="*/ 731754 w 5308996"/>
                <a:gd name="connsiteY26" fmla="*/ 86569 h 200193"/>
                <a:gd name="connsiteX27" fmla="*/ 742575 w 5308996"/>
                <a:gd name="connsiteY27" fmla="*/ 97391 h 200193"/>
                <a:gd name="connsiteX28" fmla="*/ 780449 w 5308996"/>
                <a:gd name="connsiteY28" fmla="*/ 97391 h 200193"/>
                <a:gd name="connsiteX29" fmla="*/ 796681 w 5308996"/>
                <a:gd name="connsiteY29" fmla="*/ 86569 h 200193"/>
                <a:gd name="connsiteX30" fmla="*/ 812913 w 5308996"/>
                <a:gd name="connsiteY30" fmla="*/ 64927 h 200193"/>
                <a:gd name="connsiteX31" fmla="*/ 829145 w 5308996"/>
                <a:gd name="connsiteY31" fmla="*/ 59516 h 200193"/>
                <a:gd name="connsiteX32" fmla="*/ 845377 w 5308996"/>
                <a:gd name="connsiteY32" fmla="*/ 70337 h 200193"/>
                <a:gd name="connsiteX33" fmla="*/ 877841 w 5308996"/>
                <a:gd name="connsiteY33" fmla="*/ 81159 h 200193"/>
                <a:gd name="connsiteX34" fmla="*/ 921126 w 5308996"/>
                <a:gd name="connsiteY34" fmla="*/ 75748 h 200193"/>
                <a:gd name="connsiteX35" fmla="*/ 937358 w 5308996"/>
                <a:gd name="connsiteY35" fmla="*/ 70337 h 200193"/>
                <a:gd name="connsiteX36" fmla="*/ 926537 w 5308996"/>
                <a:gd name="connsiteY36" fmla="*/ 54105 h 200193"/>
                <a:gd name="connsiteX37" fmla="*/ 953590 w 5308996"/>
                <a:gd name="connsiteY37" fmla="*/ 59516 h 200193"/>
                <a:gd name="connsiteX38" fmla="*/ 1034750 w 5308996"/>
                <a:gd name="connsiteY38" fmla="*/ 64927 h 200193"/>
                <a:gd name="connsiteX39" fmla="*/ 1094267 w 5308996"/>
                <a:gd name="connsiteY39" fmla="*/ 81159 h 200193"/>
                <a:gd name="connsiteX40" fmla="*/ 1105089 w 5308996"/>
                <a:gd name="connsiteY40" fmla="*/ 70337 h 200193"/>
                <a:gd name="connsiteX41" fmla="*/ 1121320 w 5308996"/>
                <a:gd name="connsiteY41" fmla="*/ 75748 h 200193"/>
                <a:gd name="connsiteX42" fmla="*/ 1142963 w 5308996"/>
                <a:gd name="connsiteY42" fmla="*/ 81159 h 200193"/>
                <a:gd name="connsiteX43" fmla="*/ 1202480 w 5308996"/>
                <a:gd name="connsiteY43" fmla="*/ 75748 h 200193"/>
                <a:gd name="connsiteX44" fmla="*/ 1218712 w 5308996"/>
                <a:gd name="connsiteY44" fmla="*/ 70337 h 200193"/>
                <a:gd name="connsiteX45" fmla="*/ 1251176 w 5308996"/>
                <a:gd name="connsiteY45" fmla="*/ 86569 h 200193"/>
                <a:gd name="connsiteX46" fmla="*/ 1294461 w 5308996"/>
                <a:gd name="connsiteY46" fmla="*/ 81159 h 200193"/>
                <a:gd name="connsiteX47" fmla="*/ 1310693 w 5308996"/>
                <a:gd name="connsiteY47" fmla="*/ 75748 h 200193"/>
                <a:gd name="connsiteX48" fmla="*/ 1332336 w 5308996"/>
                <a:gd name="connsiteY48" fmla="*/ 54105 h 200193"/>
                <a:gd name="connsiteX49" fmla="*/ 1370210 w 5308996"/>
                <a:gd name="connsiteY49" fmla="*/ 54105 h 200193"/>
                <a:gd name="connsiteX50" fmla="*/ 1391853 w 5308996"/>
                <a:gd name="connsiteY50" fmla="*/ 32463 h 200193"/>
                <a:gd name="connsiteX51" fmla="*/ 1462191 w 5308996"/>
                <a:gd name="connsiteY51" fmla="*/ 21641 h 200193"/>
                <a:gd name="connsiteX52" fmla="*/ 1483834 w 5308996"/>
                <a:gd name="connsiteY52" fmla="*/ 16231 h 200193"/>
                <a:gd name="connsiteX53" fmla="*/ 1505477 w 5308996"/>
                <a:gd name="connsiteY53" fmla="*/ 37873 h 200193"/>
                <a:gd name="connsiteX54" fmla="*/ 1510887 w 5308996"/>
                <a:gd name="connsiteY54" fmla="*/ 59516 h 200193"/>
                <a:gd name="connsiteX55" fmla="*/ 1581226 w 5308996"/>
                <a:gd name="connsiteY55" fmla="*/ 64927 h 200193"/>
                <a:gd name="connsiteX56" fmla="*/ 1613690 w 5308996"/>
                <a:gd name="connsiteY56" fmla="*/ 75748 h 200193"/>
                <a:gd name="connsiteX57" fmla="*/ 1629922 w 5308996"/>
                <a:gd name="connsiteY57" fmla="*/ 86569 h 200193"/>
                <a:gd name="connsiteX58" fmla="*/ 1651564 w 5308996"/>
                <a:gd name="connsiteY58" fmla="*/ 91980 h 200193"/>
                <a:gd name="connsiteX59" fmla="*/ 1700260 w 5308996"/>
                <a:gd name="connsiteY59" fmla="*/ 86569 h 200193"/>
                <a:gd name="connsiteX60" fmla="*/ 1711081 w 5308996"/>
                <a:gd name="connsiteY60" fmla="*/ 70337 h 200193"/>
                <a:gd name="connsiteX61" fmla="*/ 1721903 w 5308996"/>
                <a:gd name="connsiteY61" fmla="*/ 59516 h 200193"/>
                <a:gd name="connsiteX62" fmla="*/ 1738135 w 5308996"/>
                <a:gd name="connsiteY62" fmla="*/ 64927 h 200193"/>
                <a:gd name="connsiteX63" fmla="*/ 1748956 w 5308996"/>
                <a:gd name="connsiteY63" fmla="*/ 81159 h 200193"/>
                <a:gd name="connsiteX64" fmla="*/ 1781420 w 5308996"/>
                <a:gd name="connsiteY64" fmla="*/ 91980 h 200193"/>
                <a:gd name="connsiteX65" fmla="*/ 1813884 w 5308996"/>
                <a:gd name="connsiteY65" fmla="*/ 86569 h 200193"/>
                <a:gd name="connsiteX66" fmla="*/ 1830116 w 5308996"/>
                <a:gd name="connsiteY66" fmla="*/ 81159 h 200193"/>
                <a:gd name="connsiteX67" fmla="*/ 1916686 w 5308996"/>
                <a:gd name="connsiteY67" fmla="*/ 75748 h 200193"/>
                <a:gd name="connsiteX68" fmla="*/ 1954561 w 5308996"/>
                <a:gd name="connsiteY68" fmla="*/ 86569 h 200193"/>
                <a:gd name="connsiteX69" fmla="*/ 2019489 w 5308996"/>
                <a:gd name="connsiteY69" fmla="*/ 81159 h 200193"/>
                <a:gd name="connsiteX70" fmla="*/ 2046542 w 5308996"/>
                <a:gd name="connsiteY70" fmla="*/ 64927 h 200193"/>
                <a:gd name="connsiteX71" fmla="*/ 2068184 w 5308996"/>
                <a:gd name="connsiteY71" fmla="*/ 37873 h 200193"/>
                <a:gd name="connsiteX72" fmla="*/ 2079006 w 5308996"/>
                <a:gd name="connsiteY72" fmla="*/ 27052 h 200193"/>
                <a:gd name="connsiteX73" fmla="*/ 2089827 w 5308996"/>
                <a:gd name="connsiteY73" fmla="*/ 43284 h 200193"/>
                <a:gd name="connsiteX74" fmla="*/ 2122291 w 5308996"/>
                <a:gd name="connsiteY74" fmla="*/ 59516 h 200193"/>
                <a:gd name="connsiteX75" fmla="*/ 2170987 w 5308996"/>
                <a:gd name="connsiteY75" fmla="*/ 54105 h 200193"/>
                <a:gd name="connsiteX76" fmla="*/ 2187219 w 5308996"/>
                <a:gd name="connsiteY76" fmla="*/ 48695 h 200193"/>
                <a:gd name="connsiteX77" fmla="*/ 2273789 w 5308996"/>
                <a:gd name="connsiteY77" fmla="*/ 59516 h 200193"/>
                <a:gd name="connsiteX78" fmla="*/ 2322485 w 5308996"/>
                <a:gd name="connsiteY78" fmla="*/ 54105 h 200193"/>
                <a:gd name="connsiteX79" fmla="*/ 2365770 w 5308996"/>
                <a:gd name="connsiteY79" fmla="*/ 48695 h 200193"/>
                <a:gd name="connsiteX80" fmla="*/ 2409055 w 5308996"/>
                <a:gd name="connsiteY80" fmla="*/ 43284 h 200193"/>
                <a:gd name="connsiteX81" fmla="*/ 2425287 w 5308996"/>
                <a:gd name="connsiteY81" fmla="*/ 54105 h 200193"/>
                <a:gd name="connsiteX82" fmla="*/ 2441519 w 5308996"/>
                <a:gd name="connsiteY82" fmla="*/ 59516 h 200193"/>
                <a:gd name="connsiteX83" fmla="*/ 2528090 w 5308996"/>
                <a:gd name="connsiteY83" fmla="*/ 54105 h 200193"/>
                <a:gd name="connsiteX84" fmla="*/ 2544322 w 5308996"/>
                <a:gd name="connsiteY84" fmla="*/ 43284 h 200193"/>
                <a:gd name="connsiteX85" fmla="*/ 2576786 w 5308996"/>
                <a:gd name="connsiteY85" fmla="*/ 21641 h 200193"/>
                <a:gd name="connsiteX86" fmla="*/ 2620071 w 5308996"/>
                <a:gd name="connsiteY86" fmla="*/ 54105 h 200193"/>
                <a:gd name="connsiteX87" fmla="*/ 2641713 w 5308996"/>
                <a:gd name="connsiteY87" fmla="*/ 59516 h 200193"/>
                <a:gd name="connsiteX88" fmla="*/ 2652535 w 5308996"/>
                <a:gd name="connsiteY88" fmla="*/ 70337 h 200193"/>
                <a:gd name="connsiteX89" fmla="*/ 2717462 w 5308996"/>
                <a:gd name="connsiteY89" fmla="*/ 54105 h 200193"/>
                <a:gd name="connsiteX90" fmla="*/ 2728284 w 5308996"/>
                <a:gd name="connsiteY90" fmla="*/ 43284 h 200193"/>
                <a:gd name="connsiteX91" fmla="*/ 2782390 w 5308996"/>
                <a:gd name="connsiteY91" fmla="*/ 37873 h 200193"/>
                <a:gd name="connsiteX92" fmla="*/ 2793212 w 5308996"/>
                <a:gd name="connsiteY92" fmla="*/ 27052 h 200193"/>
                <a:gd name="connsiteX93" fmla="*/ 2798622 w 5308996"/>
                <a:gd name="connsiteY93" fmla="*/ 10820 h 200193"/>
                <a:gd name="connsiteX94" fmla="*/ 2814854 w 5308996"/>
                <a:gd name="connsiteY94" fmla="*/ 16231 h 200193"/>
                <a:gd name="connsiteX95" fmla="*/ 2863550 w 5308996"/>
                <a:gd name="connsiteY95" fmla="*/ 54105 h 200193"/>
                <a:gd name="connsiteX96" fmla="*/ 2901425 w 5308996"/>
                <a:gd name="connsiteY96" fmla="*/ 43284 h 200193"/>
                <a:gd name="connsiteX97" fmla="*/ 2923067 w 5308996"/>
                <a:gd name="connsiteY97" fmla="*/ 48695 h 200193"/>
                <a:gd name="connsiteX98" fmla="*/ 2933889 w 5308996"/>
                <a:gd name="connsiteY98" fmla="*/ 59516 h 200193"/>
                <a:gd name="connsiteX99" fmla="*/ 2987995 w 5308996"/>
                <a:gd name="connsiteY99" fmla="*/ 59516 h 200193"/>
                <a:gd name="connsiteX100" fmla="*/ 3031280 w 5308996"/>
                <a:gd name="connsiteY100" fmla="*/ 37873 h 200193"/>
                <a:gd name="connsiteX101" fmla="*/ 3063744 w 5308996"/>
                <a:gd name="connsiteY101" fmla="*/ 32463 h 200193"/>
                <a:gd name="connsiteX102" fmla="*/ 3096208 w 5308996"/>
                <a:gd name="connsiteY102" fmla="*/ 21641 h 200193"/>
                <a:gd name="connsiteX103" fmla="*/ 3112440 w 5308996"/>
                <a:gd name="connsiteY103" fmla="*/ 16231 h 200193"/>
                <a:gd name="connsiteX104" fmla="*/ 3117851 w 5308996"/>
                <a:gd name="connsiteY104" fmla="*/ 32463 h 200193"/>
                <a:gd name="connsiteX105" fmla="*/ 3199010 w 5308996"/>
                <a:gd name="connsiteY105" fmla="*/ 43284 h 200193"/>
                <a:gd name="connsiteX106" fmla="*/ 3220653 w 5308996"/>
                <a:gd name="connsiteY106" fmla="*/ 48695 h 200193"/>
                <a:gd name="connsiteX107" fmla="*/ 3247706 w 5308996"/>
                <a:gd name="connsiteY107" fmla="*/ 70337 h 200193"/>
                <a:gd name="connsiteX108" fmla="*/ 3323455 w 5308996"/>
                <a:gd name="connsiteY108" fmla="*/ 54105 h 200193"/>
                <a:gd name="connsiteX109" fmla="*/ 3334277 w 5308996"/>
                <a:gd name="connsiteY109" fmla="*/ 43284 h 200193"/>
                <a:gd name="connsiteX110" fmla="*/ 3366741 w 5308996"/>
                <a:gd name="connsiteY110" fmla="*/ 48695 h 200193"/>
                <a:gd name="connsiteX111" fmla="*/ 3382973 w 5308996"/>
                <a:gd name="connsiteY111" fmla="*/ 54105 h 200193"/>
                <a:gd name="connsiteX112" fmla="*/ 3453311 w 5308996"/>
                <a:gd name="connsiteY112" fmla="*/ 48695 h 200193"/>
                <a:gd name="connsiteX113" fmla="*/ 3507418 w 5308996"/>
                <a:gd name="connsiteY113" fmla="*/ 37873 h 200193"/>
                <a:gd name="connsiteX114" fmla="*/ 3523649 w 5308996"/>
                <a:gd name="connsiteY114" fmla="*/ 64927 h 200193"/>
                <a:gd name="connsiteX115" fmla="*/ 3539881 w 5308996"/>
                <a:gd name="connsiteY115" fmla="*/ 59516 h 200193"/>
                <a:gd name="connsiteX116" fmla="*/ 3566935 w 5308996"/>
                <a:gd name="connsiteY116" fmla="*/ 54105 h 200193"/>
                <a:gd name="connsiteX117" fmla="*/ 3658916 w 5308996"/>
                <a:gd name="connsiteY117" fmla="*/ 43284 h 200193"/>
                <a:gd name="connsiteX118" fmla="*/ 3685969 w 5308996"/>
                <a:gd name="connsiteY118" fmla="*/ 48695 h 200193"/>
                <a:gd name="connsiteX119" fmla="*/ 3745486 w 5308996"/>
                <a:gd name="connsiteY119" fmla="*/ 43284 h 200193"/>
                <a:gd name="connsiteX120" fmla="*/ 3761718 w 5308996"/>
                <a:gd name="connsiteY120" fmla="*/ 48695 h 200193"/>
                <a:gd name="connsiteX121" fmla="*/ 3777950 w 5308996"/>
                <a:gd name="connsiteY121" fmla="*/ 59516 h 200193"/>
                <a:gd name="connsiteX122" fmla="*/ 3815825 w 5308996"/>
                <a:gd name="connsiteY122" fmla="*/ 54105 h 200193"/>
                <a:gd name="connsiteX123" fmla="*/ 3880752 w 5308996"/>
                <a:gd name="connsiteY123" fmla="*/ 37873 h 200193"/>
                <a:gd name="connsiteX124" fmla="*/ 3945680 w 5308996"/>
                <a:gd name="connsiteY124" fmla="*/ 43284 h 200193"/>
                <a:gd name="connsiteX125" fmla="*/ 3967323 w 5308996"/>
                <a:gd name="connsiteY125" fmla="*/ 21641 h 200193"/>
                <a:gd name="connsiteX126" fmla="*/ 3999787 w 5308996"/>
                <a:gd name="connsiteY126" fmla="*/ 37873 h 200193"/>
                <a:gd name="connsiteX127" fmla="*/ 4010608 w 5308996"/>
                <a:gd name="connsiteY127" fmla="*/ 48695 h 200193"/>
                <a:gd name="connsiteX128" fmla="*/ 4026840 w 5308996"/>
                <a:gd name="connsiteY128" fmla="*/ 54105 h 200193"/>
                <a:gd name="connsiteX129" fmla="*/ 4070125 w 5308996"/>
                <a:gd name="connsiteY129" fmla="*/ 48695 h 200193"/>
                <a:gd name="connsiteX130" fmla="*/ 4080947 w 5308996"/>
                <a:gd name="connsiteY130" fmla="*/ 37873 h 200193"/>
                <a:gd name="connsiteX131" fmla="*/ 4097178 w 5308996"/>
                <a:gd name="connsiteY131" fmla="*/ 32463 h 200193"/>
                <a:gd name="connsiteX132" fmla="*/ 4118821 w 5308996"/>
                <a:gd name="connsiteY132" fmla="*/ 37873 h 200193"/>
                <a:gd name="connsiteX133" fmla="*/ 4151285 w 5308996"/>
                <a:gd name="connsiteY133" fmla="*/ 59516 h 200193"/>
                <a:gd name="connsiteX134" fmla="*/ 4194570 w 5308996"/>
                <a:gd name="connsiteY134" fmla="*/ 54105 h 200193"/>
                <a:gd name="connsiteX135" fmla="*/ 4227034 w 5308996"/>
                <a:gd name="connsiteY135" fmla="*/ 32463 h 200193"/>
                <a:gd name="connsiteX136" fmla="*/ 4243266 w 5308996"/>
                <a:gd name="connsiteY136" fmla="*/ 37873 h 200193"/>
                <a:gd name="connsiteX137" fmla="*/ 4259498 w 5308996"/>
                <a:gd name="connsiteY137" fmla="*/ 64927 h 200193"/>
                <a:gd name="connsiteX138" fmla="*/ 4313604 w 5308996"/>
                <a:gd name="connsiteY138" fmla="*/ 54105 h 200193"/>
                <a:gd name="connsiteX139" fmla="*/ 4324426 w 5308996"/>
                <a:gd name="connsiteY139" fmla="*/ 43284 h 200193"/>
                <a:gd name="connsiteX140" fmla="*/ 4340658 w 5308996"/>
                <a:gd name="connsiteY140" fmla="*/ 32463 h 200193"/>
                <a:gd name="connsiteX141" fmla="*/ 4351479 w 5308996"/>
                <a:gd name="connsiteY141" fmla="*/ 21641 h 200193"/>
                <a:gd name="connsiteX142" fmla="*/ 4367711 w 5308996"/>
                <a:gd name="connsiteY142" fmla="*/ 16231 h 200193"/>
                <a:gd name="connsiteX143" fmla="*/ 4389354 w 5308996"/>
                <a:gd name="connsiteY143" fmla="*/ 21641 h 200193"/>
                <a:gd name="connsiteX144" fmla="*/ 4400175 w 5308996"/>
                <a:gd name="connsiteY144" fmla="*/ 37873 h 200193"/>
                <a:gd name="connsiteX145" fmla="*/ 4454281 w 5308996"/>
                <a:gd name="connsiteY145" fmla="*/ 32463 h 200193"/>
                <a:gd name="connsiteX146" fmla="*/ 4465103 w 5308996"/>
                <a:gd name="connsiteY146" fmla="*/ 21641 h 200193"/>
                <a:gd name="connsiteX147" fmla="*/ 4497567 w 5308996"/>
                <a:gd name="connsiteY147" fmla="*/ 10820 h 200193"/>
                <a:gd name="connsiteX148" fmla="*/ 4502977 w 5308996"/>
                <a:gd name="connsiteY148" fmla="*/ 27052 h 200193"/>
                <a:gd name="connsiteX149" fmla="*/ 4508388 w 5308996"/>
                <a:gd name="connsiteY149" fmla="*/ 48695 h 200193"/>
                <a:gd name="connsiteX150" fmla="*/ 4524620 w 5308996"/>
                <a:gd name="connsiteY150" fmla="*/ 59516 h 200193"/>
                <a:gd name="connsiteX151" fmla="*/ 4589548 w 5308996"/>
                <a:gd name="connsiteY151" fmla="*/ 43284 h 200193"/>
                <a:gd name="connsiteX152" fmla="*/ 4622012 w 5308996"/>
                <a:gd name="connsiteY152" fmla="*/ 5410 h 200193"/>
                <a:gd name="connsiteX153" fmla="*/ 4649065 w 5308996"/>
                <a:gd name="connsiteY153" fmla="*/ 32463 h 200193"/>
                <a:gd name="connsiteX154" fmla="*/ 4681529 w 5308996"/>
                <a:gd name="connsiteY154" fmla="*/ 27052 h 200193"/>
                <a:gd name="connsiteX155" fmla="*/ 4697761 w 5308996"/>
                <a:gd name="connsiteY155" fmla="*/ 16231 h 200193"/>
                <a:gd name="connsiteX156" fmla="*/ 4730225 w 5308996"/>
                <a:gd name="connsiteY156" fmla="*/ 5410 h 200193"/>
                <a:gd name="connsiteX157" fmla="*/ 4746457 w 5308996"/>
                <a:gd name="connsiteY157" fmla="*/ 16231 h 200193"/>
                <a:gd name="connsiteX158" fmla="*/ 4762689 w 5308996"/>
                <a:gd name="connsiteY158" fmla="*/ 32463 h 200193"/>
                <a:gd name="connsiteX159" fmla="*/ 4778920 w 5308996"/>
                <a:gd name="connsiteY159" fmla="*/ 37873 h 200193"/>
                <a:gd name="connsiteX160" fmla="*/ 4811384 w 5308996"/>
                <a:gd name="connsiteY160" fmla="*/ 27052 h 200193"/>
                <a:gd name="connsiteX161" fmla="*/ 4822206 w 5308996"/>
                <a:gd name="connsiteY161" fmla="*/ 16231 h 200193"/>
                <a:gd name="connsiteX162" fmla="*/ 4838438 w 5308996"/>
                <a:gd name="connsiteY162" fmla="*/ 10820 h 200193"/>
                <a:gd name="connsiteX163" fmla="*/ 4935829 w 5308996"/>
                <a:gd name="connsiteY163" fmla="*/ 27052 h 200193"/>
                <a:gd name="connsiteX164" fmla="*/ 4941240 w 5308996"/>
                <a:gd name="connsiteY164" fmla="*/ 43284 h 200193"/>
                <a:gd name="connsiteX165" fmla="*/ 4957472 w 5308996"/>
                <a:gd name="connsiteY165" fmla="*/ 54105 h 200193"/>
                <a:gd name="connsiteX166" fmla="*/ 4984525 w 5308996"/>
                <a:gd name="connsiteY166" fmla="*/ 70337 h 200193"/>
                <a:gd name="connsiteX167" fmla="*/ 5006168 w 5308996"/>
                <a:gd name="connsiteY167" fmla="*/ 64927 h 200193"/>
                <a:gd name="connsiteX168" fmla="*/ 5016989 w 5308996"/>
                <a:gd name="connsiteY168" fmla="*/ 32463 h 200193"/>
                <a:gd name="connsiteX169" fmla="*/ 5054864 w 5308996"/>
                <a:gd name="connsiteY169" fmla="*/ 48695 h 200193"/>
                <a:gd name="connsiteX170" fmla="*/ 5087328 w 5308996"/>
                <a:gd name="connsiteY170" fmla="*/ 59516 h 200193"/>
                <a:gd name="connsiteX171" fmla="*/ 5136023 w 5308996"/>
                <a:gd name="connsiteY171" fmla="*/ 64927 h 200193"/>
                <a:gd name="connsiteX172" fmla="*/ 5163077 w 5308996"/>
                <a:gd name="connsiteY172" fmla="*/ 81159 h 200193"/>
                <a:gd name="connsiteX173" fmla="*/ 5168487 w 5308996"/>
                <a:gd name="connsiteY173" fmla="*/ 64927 h 200193"/>
                <a:gd name="connsiteX174" fmla="*/ 5206362 w 5308996"/>
                <a:gd name="connsiteY174" fmla="*/ 75748 h 200193"/>
                <a:gd name="connsiteX175" fmla="*/ 5217183 w 5308996"/>
                <a:gd name="connsiteY175" fmla="*/ 91980 h 200193"/>
                <a:gd name="connsiteX176" fmla="*/ 5228004 w 5308996"/>
                <a:gd name="connsiteY176" fmla="*/ 59516 h 200193"/>
                <a:gd name="connsiteX177" fmla="*/ 5233415 w 5308996"/>
                <a:gd name="connsiteY177" fmla="*/ 43284 h 200193"/>
                <a:gd name="connsiteX178" fmla="*/ 5249647 w 5308996"/>
                <a:gd name="connsiteY178" fmla="*/ 48695 h 200193"/>
                <a:gd name="connsiteX179" fmla="*/ 5265879 w 5308996"/>
                <a:gd name="connsiteY179" fmla="*/ 81159 h 200193"/>
                <a:gd name="connsiteX180" fmla="*/ 5276700 w 5308996"/>
                <a:gd name="connsiteY180" fmla="*/ 97391 h 200193"/>
                <a:gd name="connsiteX181" fmla="*/ 5282111 w 5308996"/>
                <a:gd name="connsiteY181" fmla="*/ 113623 h 200193"/>
                <a:gd name="connsiteX182" fmla="*/ 5292932 w 5308996"/>
                <a:gd name="connsiteY182" fmla="*/ 129854 h 200193"/>
                <a:gd name="connsiteX183" fmla="*/ 5265033 w 5308996"/>
                <a:gd name="connsiteY183" fmla="*/ 183168 h 200193"/>
                <a:gd name="connsiteX184" fmla="*/ 4808776 w 5308996"/>
                <a:gd name="connsiteY184" fmla="*/ 178550 h 200193"/>
                <a:gd name="connsiteX185" fmla="*/ 1316 w 5308996"/>
                <a:gd name="connsiteY185" fmla="*/ 200193 h 200193"/>
                <a:gd name="connsiteX186" fmla="*/ 17548 w 5308996"/>
                <a:gd name="connsiteY186" fmla="*/ 189372 h 200193"/>
                <a:gd name="connsiteX0" fmla="*/ 348389 w 5656069"/>
                <a:gd name="connsiteY0" fmla="*/ 200193 h 200193"/>
                <a:gd name="connsiteX1" fmla="*/ 375442 w 5656069"/>
                <a:gd name="connsiteY1" fmla="*/ 43284 h 200193"/>
                <a:gd name="connsiteX2" fmla="*/ 380853 w 5656069"/>
                <a:gd name="connsiteY2" fmla="*/ 27052 h 200193"/>
                <a:gd name="connsiteX3" fmla="*/ 386263 w 5656069"/>
                <a:gd name="connsiteY3" fmla="*/ 5410 h 200193"/>
                <a:gd name="connsiteX4" fmla="*/ 440370 w 5656069"/>
                <a:gd name="connsiteY4" fmla="*/ 43284 h 200193"/>
                <a:gd name="connsiteX5" fmla="*/ 467423 w 5656069"/>
                <a:gd name="connsiteY5" fmla="*/ 75748 h 200193"/>
                <a:gd name="connsiteX6" fmla="*/ 483655 w 5656069"/>
                <a:gd name="connsiteY6" fmla="*/ 70337 h 200193"/>
                <a:gd name="connsiteX7" fmla="*/ 510708 w 5656069"/>
                <a:gd name="connsiteY7" fmla="*/ 54105 h 200193"/>
                <a:gd name="connsiteX8" fmla="*/ 543172 w 5656069"/>
                <a:gd name="connsiteY8" fmla="*/ 70337 h 200193"/>
                <a:gd name="connsiteX9" fmla="*/ 564815 w 5656069"/>
                <a:gd name="connsiteY9" fmla="*/ 64927 h 200193"/>
                <a:gd name="connsiteX10" fmla="*/ 597279 w 5656069"/>
                <a:gd name="connsiteY10" fmla="*/ 48695 h 200193"/>
                <a:gd name="connsiteX11" fmla="*/ 651385 w 5656069"/>
                <a:gd name="connsiteY11" fmla="*/ 64927 h 200193"/>
                <a:gd name="connsiteX12" fmla="*/ 667617 w 5656069"/>
                <a:gd name="connsiteY12" fmla="*/ 70337 h 200193"/>
                <a:gd name="connsiteX13" fmla="*/ 683849 w 5656069"/>
                <a:gd name="connsiteY13" fmla="*/ 81159 h 200193"/>
                <a:gd name="connsiteX14" fmla="*/ 743366 w 5656069"/>
                <a:gd name="connsiteY14" fmla="*/ 81159 h 200193"/>
                <a:gd name="connsiteX15" fmla="*/ 797473 w 5656069"/>
                <a:gd name="connsiteY15" fmla="*/ 81159 h 200193"/>
                <a:gd name="connsiteX16" fmla="*/ 851579 w 5656069"/>
                <a:gd name="connsiteY16" fmla="*/ 70337 h 200193"/>
                <a:gd name="connsiteX17" fmla="*/ 862401 w 5656069"/>
                <a:gd name="connsiteY17" fmla="*/ 59516 h 200193"/>
                <a:gd name="connsiteX18" fmla="*/ 878633 w 5656069"/>
                <a:gd name="connsiteY18" fmla="*/ 64927 h 200193"/>
                <a:gd name="connsiteX19" fmla="*/ 905686 w 5656069"/>
                <a:gd name="connsiteY19" fmla="*/ 70337 h 200193"/>
                <a:gd name="connsiteX20" fmla="*/ 932739 w 5656069"/>
                <a:gd name="connsiteY20" fmla="*/ 64927 h 200193"/>
                <a:gd name="connsiteX21" fmla="*/ 948971 w 5656069"/>
                <a:gd name="connsiteY21" fmla="*/ 59516 h 200193"/>
                <a:gd name="connsiteX22" fmla="*/ 965203 w 5656069"/>
                <a:gd name="connsiteY22" fmla="*/ 70337 h 200193"/>
                <a:gd name="connsiteX23" fmla="*/ 976024 w 5656069"/>
                <a:gd name="connsiteY23" fmla="*/ 86569 h 200193"/>
                <a:gd name="connsiteX24" fmla="*/ 1030131 w 5656069"/>
                <a:gd name="connsiteY24" fmla="*/ 86569 h 200193"/>
                <a:gd name="connsiteX25" fmla="*/ 1046363 w 5656069"/>
                <a:gd name="connsiteY25" fmla="*/ 75748 h 200193"/>
                <a:gd name="connsiteX26" fmla="*/ 1078827 w 5656069"/>
                <a:gd name="connsiteY26" fmla="*/ 86569 h 200193"/>
                <a:gd name="connsiteX27" fmla="*/ 1089648 w 5656069"/>
                <a:gd name="connsiteY27" fmla="*/ 97391 h 200193"/>
                <a:gd name="connsiteX28" fmla="*/ 1127522 w 5656069"/>
                <a:gd name="connsiteY28" fmla="*/ 97391 h 200193"/>
                <a:gd name="connsiteX29" fmla="*/ 1143754 w 5656069"/>
                <a:gd name="connsiteY29" fmla="*/ 86569 h 200193"/>
                <a:gd name="connsiteX30" fmla="*/ 1159986 w 5656069"/>
                <a:gd name="connsiteY30" fmla="*/ 64927 h 200193"/>
                <a:gd name="connsiteX31" fmla="*/ 1176218 w 5656069"/>
                <a:gd name="connsiteY31" fmla="*/ 59516 h 200193"/>
                <a:gd name="connsiteX32" fmla="*/ 1192450 w 5656069"/>
                <a:gd name="connsiteY32" fmla="*/ 70337 h 200193"/>
                <a:gd name="connsiteX33" fmla="*/ 1224914 w 5656069"/>
                <a:gd name="connsiteY33" fmla="*/ 81159 h 200193"/>
                <a:gd name="connsiteX34" fmla="*/ 1268199 w 5656069"/>
                <a:gd name="connsiteY34" fmla="*/ 75748 h 200193"/>
                <a:gd name="connsiteX35" fmla="*/ 1284431 w 5656069"/>
                <a:gd name="connsiteY35" fmla="*/ 70337 h 200193"/>
                <a:gd name="connsiteX36" fmla="*/ 1273610 w 5656069"/>
                <a:gd name="connsiteY36" fmla="*/ 54105 h 200193"/>
                <a:gd name="connsiteX37" fmla="*/ 1300663 w 5656069"/>
                <a:gd name="connsiteY37" fmla="*/ 59516 h 200193"/>
                <a:gd name="connsiteX38" fmla="*/ 1381823 w 5656069"/>
                <a:gd name="connsiteY38" fmla="*/ 64927 h 200193"/>
                <a:gd name="connsiteX39" fmla="*/ 1441340 w 5656069"/>
                <a:gd name="connsiteY39" fmla="*/ 81159 h 200193"/>
                <a:gd name="connsiteX40" fmla="*/ 1452162 w 5656069"/>
                <a:gd name="connsiteY40" fmla="*/ 70337 h 200193"/>
                <a:gd name="connsiteX41" fmla="*/ 1468393 w 5656069"/>
                <a:gd name="connsiteY41" fmla="*/ 75748 h 200193"/>
                <a:gd name="connsiteX42" fmla="*/ 1490036 w 5656069"/>
                <a:gd name="connsiteY42" fmla="*/ 81159 h 200193"/>
                <a:gd name="connsiteX43" fmla="*/ 1549553 w 5656069"/>
                <a:gd name="connsiteY43" fmla="*/ 75748 h 200193"/>
                <a:gd name="connsiteX44" fmla="*/ 1565785 w 5656069"/>
                <a:gd name="connsiteY44" fmla="*/ 70337 h 200193"/>
                <a:gd name="connsiteX45" fmla="*/ 1598249 w 5656069"/>
                <a:gd name="connsiteY45" fmla="*/ 86569 h 200193"/>
                <a:gd name="connsiteX46" fmla="*/ 1641534 w 5656069"/>
                <a:gd name="connsiteY46" fmla="*/ 81159 h 200193"/>
                <a:gd name="connsiteX47" fmla="*/ 1657766 w 5656069"/>
                <a:gd name="connsiteY47" fmla="*/ 75748 h 200193"/>
                <a:gd name="connsiteX48" fmla="*/ 1679409 w 5656069"/>
                <a:gd name="connsiteY48" fmla="*/ 54105 h 200193"/>
                <a:gd name="connsiteX49" fmla="*/ 1717283 w 5656069"/>
                <a:gd name="connsiteY49" fmla="*/ 54105 h 200193"/>
                <a:gd name="connsiteX50" fmla="*/ 1738926 w 5656069"/>
                <a:gd name="connsiteY50" fmla="*/ 32463 h 200193"/>
                <a:gd name="connsiteX51" fmla="*/ 1809264 w 5656069"/>
                <a:gd name="connsiteY51" fmla="*/ 21641 h 200193"/>
                <a:gd name="connsiteX52" fmla="*/ 1830907 w 5656069"/>
                <a:gd name="connsiteY52" fmla="*/ 16231 h 200193"/>
                <a:gd name="connsiteX53" fmla="*/ 1852550 w 5656069"/>
                <a:gd name="connsiteY53" fmla="*/ 37873 h 200193"/>
                <a:gd name="connsiteX54" fmla="*/ 1857960 w 5656069"/>
                <a:gd name="connsiteY54" fmla="*/ 59516 h 200193"/>
                <a:gd name="connsiteX55" fmla="*/ 1928299 w 5656069"/>
                <a:gd name="connsiteY55" fmla="*/ 64927 h 200193"/>
                <a:gd name="connsiteX56" fmla="*/ 1960763 w 5656069"/>
                <a:gd name="connsiteY56" fmla="*/ 75748 h 200193"/>
                <a:gd name="connsiteX57" fmla="*/ 1976995 w 5656069"/>
                <a:gd name="connsiteY57" fmla="*/ 86569 h 200193"/>
                <a:gd name="connsiteX58" fmla="*/ 1998637 w 5656069"/>
                <a:gd name="connsiteY58" fmla="*/ 91980 h 200193"/>
                <a:gd name="connsiteX59" fmla="*/ 2047333 w 5656069"/>
                <a:gd name="connsiteY59" fmla="*/ 86569 h 200193"/>
                <a:gd name="connsiteX60" fmla="*/ 2058154 w 5656069"/>
                <a:gd name="connsiteY60" fmla="*/ 70337 h 200193"/>
                <a:gd name="connsiteX61" fmla="*/ 2068976 w 5656069"/>
                <a:gd name="connsiteY61" fmla="*/ 59516 h 200193"/>
                <a:gd name="connsiteX62" fmla="*/ 2085208 w 5656069"/>
                <a:gd name="connsiteY62" fmla="*/ 64927 h 200193"/>
                <a:gd name="connsiteX63" fmla="*/ 2096029 w 5656069"/>
                <a:gd name="connsiteY63" fmla="*/ 81159 h 200193"/>
                <a:gd name="connsiteX64" fmla="*/ 2128493 w 5656069"/>
                <a:gd name="connsiteY64" fmla="*/ 91980 h 200193"/>
                <a:gd name="connsiteX65" fmla="*/ 2160957 w 5656069"/>
                <a:gd name="connsiteY65" fmla="*/ 86569 h 200193"/>
                <a:gd name="connsiteX66" fmla="*/ 2177189 w 5656069"/>
                <a:gd name="connsiteY66" fmla="*/ 81159 h 200193"/>
                <a:gd name="connsiteX67" fmla="*/ 2263759 w 5656069"/>
                <a:gd name="connsiteY67" fmla="*/ 75748 h 200193"/>
                <a:gd name="connsiteX68" fmla="*/ 2301634 w 5656069"/>
                <a:gd name="connsiteY68" fmla="*/ 86569 h 200193"/>
                <a:gd name="connsiteX69" fmla="*/ 2366562 w 5656069"/>
                <a:gd name="connsiteY69" fmla="*/ 81159 h 200193"/>
                <a:gd name="connsiteX70" fmla="*/ 2393615 w 5656069"/>
                <a:gd name="connsiteY70" fmla="*/ 64927 h 200193"/>
                <a:gd name="connsiteX71" fmla="*/ 2415257 w 5656069"/>
                <a:gd name="connsiteY71" fmla="*/ 37873 h 200193"/>
                <a:gd name="connsiteX72" fmla="*/ 2426079 w 5656069"/>
                <a:gd name="connsiteY72" fmla="*/ 27052 h 200193"/>
                <a:gd name="connsiteX73" fmla="*/ 2436900 w 5656069"/>
                <a:gd name="connsiteY73" fmla="*/ 43284 h 200193"/>
                <a:gd name="connsiteX74" fmla="*/ 2469364 w 5656069"/>
                <a:gd name="connsiteY74" fmla="*/ 59516 h 200193"/>
                <a:gd name="connsiteX75" fmla="*/ 2518060 w 5656069"/>
                <a:gd name="connsiteY75" fmla="*/ 54105 h 200193"/>
                <a:gd name="connsiteX76" fmla="*/ 2534292 w 5656069"/>
                <a:gd name="connsiteY76" fmla="*/ 48695 h 200193"/>
                <a:gd name="connsiteX77" fmla="*/ 2620862 w 5656069"/>
                <a:gd name="connsiteY77" fmla="*/ 59516 h 200193"/>
                <a:gd name="connsiteX78" fmla="*/ 2669558 w 5656069"/>
                <a:gd name="connsiteY78" fmla="*/ 54105 h 200193"/>
                <a:gd name="connsiteX79" fmla="*/ 2712843 w 5656069"/>
                <a:gd name="connsiteY79" fmla="*/ 48695 h 200193"/>
                <a:gd name="connsiteX80" fmla="*/ 2756128 w 5656069"/>
                <a:gd name="connsiteY80" fmla="*/ 43284 h 200193"/>
                <a:gd name="connsiteX81" fmla="*/ 2772360 w 5656069"/>
                <a:gd name="connsiteY81" fmla="*/ 54105 h 200193"/>
                <a:gd name="connsiteX82" fmla="*/ 2788592 w 5656069"/>
                <a:gd name="connsiteY82" fmla="*/ 59516 h 200193"/>
                <a:gd name="connsiteX83" fmla="*/ 2875163 w 5656069"/>
                <a:gd name="connsiteY83" fmla="*/ 54105 h 200193"/>
                <a:gd name="connsiteX84" fmla="*/ 2891395 w 5656069"/>
                <a:gd name="connsiteY84" fmla="*/ 43284 h 200193"/>
                <a:gd name="connsiteX85" fmla="*/ 2923859 w 5656069"/>
                <a:gd name="connsiteY85" fmla="*/ 21641 h 200193"/>
                <a:gd name="connsiteX86" fmla="*/ 2967144 w 5656069"/>
                <a:gd name="connsiteY86" fmla="*/ 54105 h 200193"/>
                <a:gd name="connsiteX87" fmla="*/ 2988786 w 5656069"/>
                <a:gd name="connsiteY87" fmla="*/ 59516 h 200193"/>
                <a:gd name="connsiteX88" fmla="*/ 2999608 w 5656069"/>
                <a:gd name="connsiteY88" fmla="*/ 70337 h 200193"/>
                <a:gd name="connsiteX89" fmla="*/ 3064535 w 5656069"/>
                <a:gd name="connsiteY89" fmla="*/ 54105 h 200193"/>
                <a:gd name="connsiteX90" fmla="*/ 3075357 w 5656069"/>
                <a:gd name="connsiteY90" fmla="*/ 43284 h 200193"/>
                <a:gd name="connsiteX91" fmla="*/ 3129463 w 5656069"/>
                <a:gd name="connsiteY91" fmla="*/ 37873 h 200193"/>
                <a:gd name="connsiteX92" fmla="*/ 3140285 w 5656069"/>
                <a:gd name="connsiteY92" fmla="*/ 27052 h 200193"/>
                <a:gd name="connsiteX93" fmla="*/ 3145695 w 5656069"/>
                <a:gd name="connsiteY93" fmla="*/ 10820 h 200193"/>
                <a:gd name="connsiteX94" fmla="*/ 3161927 w 5656069"/>
                <a:gd name="connsiteY94" fmla="*/ 16231 h 200193"/>
                <a:gd name="connsiteX95" fmla="*/ 3210623 w 5656069"/>
                <a:gd name="connsiteY95" fmla="*/ 54105 h 200193"/>
                <a:gd name="connsiteX96" fmla="*/ 3248498 w 5656069"/>
                <a:gd name="connsiteY96" fmla="*/ 43284 h 200193"/>
                <a:gd name="connsiteX97" fmla="*/ 3270140 w 5656069"/>
                <a:gd name="connsiteY97" fmla="*/ 48695 h 200193"/>
                <a:gd name="connsiteX98" fmla="*/ 3280962 w 5656069"/>
                <a:gd name="connsiteY98" fmla="*/ 59516 h 200193"/>
                <a:gd name="connsiteX99" fmla="*/ 3335068 w 5656069"/>
                <a:gd name="connsiteY99" fmla="*/ 59516 h 200193"/>
                <a:gd name="connsiteX100" fmla="*/ 3378353 w 5656069"/>
                <a:gd name="connsiteY100" fmla="*/ 37873 h 200193"/>
                <a:gd name="connsiteX101" fmla="*/ 3410817 w 5656069"/>
                <a:gd name="connsiteY101" fmla="*/ 32463 h 200193"/>
                <a:gd name="connsiteX102" fmla="*/ 3443281 w 5656069"/>
                <a:gd name="connsiteY102" fmla="*/ 21641 h 200193"/>
                <a:gd name="connsiteX103" fmla="*/ 3459513 w 5656069"/>
                <a:gd name="connsiteY103" fmla="*/ 16231 h 200193"/>
                <a:gd name="connsiteX104" fmla="*/ 3464924 w 5656069"/>
                <a:gd name="connsiteY104" fmla="*/ 32463 h 200193"/>
                <a:gd name="connsiteX105" fmla="*/ 3546083 w 5656069"/>
                <a:gd name="connsiteY105" fmla="*/ 43284 h 200193"/>
                <a:gd name="connsiteX106" fmla="*/ 3567726 w 5656069"/>
                <a:gd name="connsiteY106" fmla="*/ 48695 h 200193"/>
                <a:gd name="connsiteX107" fmla="*/ 3594779 w 5656069"/>
                <a:gd name="connsiteY107" fmla="*/ 70337 h 200193"/>
                <a:gd name="connsiteX108" fmla="*/ 3670528 w 5656069"/>
                <a:gd name="connsiteY108" fmla="*/ 54105 h 200193"/>
                <a:gd name="connsiteX109" fmla="*/ 3681350 w 5656069"/>
                <a:gd name="connsiteY109" fmla="*/ 43284 h 200193"/>
                <a:gd name="connsiteX110" fmla="*/ 3713814 w 5656069"/>
                <a:gd name="connsiteY110" fmla="*/ 48695 h 200193"/>
                <a:gd name="connsiteX111" fmla="*/ 3730046 w 5656069"/>
                <a:gd name="connsiteY111" fmla="*/ 54105 h 200193"/>
                <a:gd name="connsiteX112" fmla="*/ 3800384 w 5656069"/>
                <a:gd name="connsiteY112" fmla="*/ 48695 h 200193"/>
                <a:gd name="connsiteX113" fmla="*/ 3854491 w 5656069"/>
                <a:gd name="connsiteY113" fmla="*/ 37873 h 200193"/>
                <a:gd name="connsiteX114" fmla="*/ 3870722 w 5656069"/>
                <a:gd name="connsiteY114" fmla="*/ 64927 h 200193"/>
                <a:gd name="connsiteX115" fmla="*/ 3886954 w 5656069"/>
                <a:gd name="connsiteY115" fmla="*/ 59516 h 200193"/>
                <a:gd name="connsiteX116" fmla="*/ 3914008 w 5656069"/>
                <a:gd name="connsiteY116" fmla="*/ 54105 h 200193"/>
                <a:gd name="connsiteX117" fmla="*/ 4005989 w 5656069"/>
                <a:gd name="connsiteY117" fmla="*/ 43284 h 200193"/>
                <a:gd name="connsiteX118" fmla="*/ 4033042 w 5656069"/>
                <a:gd name="connsiteY118" fmla="*/ 48695 h 200193"/>
                <a:gd name="connsiteX119" fmla="*/ 4092559 w 5656069"/>
                <a:gd name="connsiteY119" fmla="*/ 43284 h 200193"/>
                <a:gd name="connsiteX120" fmla="*/ 4108791 w 5656069"/>
                <a:gd name="connsiteY120" fmla="*/ 48695 h 200193"/>
                <a:gd name="connsiteX121" fmla="*/ 4125023 w 5656069"/>
                <a:gd name="connsiteY121" fmla="*/ 59516 h 200193"/>
                <a:gd name="connsiteX122" fmla="*/ 4162898 w 5656069"/>
                <a:gd name="connsiteY122" fmla="*/ 54105 h 200193"/>
                <a:gd name="connsiteX123" fmla="*/ 4227825 w 5656069"/>
                <a:gd name="connsiteY123" fmla="*/ 37873 h 200193"/>
                <a:gd name="connsiteX124" fmla="*/ 4292753 w 5656069"/>
                <a:gd name="connsiteY124" fmla="*/ 43284 h 200193"/>
                <a:gd name="connsiteX125" fmla="*/ 4314396 w 5656069"/>
                <a:gd name="connsiteY125" fmla="*/ 21641 h 200193"/>
                <a:gd name="connsiteX126" fmla="*/ 4346860 w 5656069"/>
                <a:gd name="connsiteY126" fmla="*/ 37873 h 200193"/>
                <a:gd name="connsiteX127" fmla="*/ 4357681 w 5656069"/>
                <a:gd name="connsiteY127" fmla="*/ 48695 h 200193"/>
                <a:gd name="connsiteX128" fmla="*/ 4373913 w 5656069"/>
                <a:gd name="connsiteY128" fmla="*/ 54105 h 200193"/>
                <a:gd name="connsiteX129" fmla="*/ 4417198 w 5656069"/>
                <a:gd name="connsiteY129" fmla="*/ 48695 h 200193"/>
                <a:gd name="connsiteX130" fmla="*/ 4428020 w 5656069"/>
                <a:gd name="connsiteY130" fmla="*/ 37873 h 200193"/>
                <a:gd name="connsiteX131" fmla="*/ 4444251 w 5656069"/>
                <a:gd name="connsiteY131" fmla="*/ 32463 h 200193"/>
                <a:gd name="connsiteX132" fmla="*/ 4465894 w 5656069"/>
                <a:gd name="connsiteY132" fmla="*/ 37873 h 200193"/>
                <a:gd name="connsiteX133" fmla="*/ 4498358 w 5656069"/>
                <a:gd name="connsiteY133" fmla="*/ 59516 h 200193"/>
                <a:gd name="connsiteX134" fmla="*/ 4541643 w 5656069"/>
                <a:gd name="connsiteY134" fmla="*/ 54105 h 200193"/>
                <a:gd name="connsiteX135" fmla="*/ 4574107 w 5656069"/>
                <a:gd name="connsiteY135" fmla="*/ 32463 h 200193"/>
                <a:gd name="connsiteX136" fmla="*/ 4590339 w 5656069"/>
                <a:gd name="connsiteY136" fmla="*/ 37873 h 200193"/>
                <a:gd name="connsiteX137" fmla="*/ 4606571 w 5656069"/>
                <a:gd name="connsiteY137" fmla="*/ 64927 h 200193"/>
                <a:gd name="connsiteX138" fmla="*/ 4660677 w 5656069"/>
                <a:gd name="connsiteY138" fmla="*/ 54105 h 200193"/>
                <a:gd name="connsiteX139" fmla="*/ 4671499 w 5656069"/>
                <a:gd name="connsiteY139" fmla="*/ 43284 h 200193"/>
                <a:gd name="connsiteX140" fmla="*/ 4687731 w 5656069"/>
                <a:gd name="connsiteY140" fmla="*/ 32463 h 200193"/>
                <a:gd name="connsiteX141" fmla="*/ 4698552 w 5656069"/>
                <a:gd name="connsiteY141" fmla="*/ 21641 h 200193"/>
                <a:gd name="connsiteX142" fmla="*/ 4714784 w 5656069"/>
                <a:gd name="connsiteY142" fmla="*/ 16231 h 200193"/>
                <a:gd name="connsiteX143" fmla="*/ 4736427 w 5656069"/>
                <a:gd name="connsiteY143" fmla="*/ 21641 h 200193"/>
                <a:gd name="connsiteX144" fmla="*/ 4747248 w 5656069"/>
                <a:gd name="connsiteY144" fmla="*/ 37873 h 200193"/>
                <a:gd name="connsiteX145" fmla="*/ 4801354 w 5656069"/>
                <a:gd name="connsiteY145" fmla="*/ 32463 h 200193"/>
                <a:gd name="connsiteX146" fmla="*/ 4812176 w 5656069"/>
                <a:gd name="connsiteY146" fmla="*/ 21641 h 200193"/>
                <a:gd name="connsiteX147" fmla="*/ 4844640 w 5656069"/>
                <a:gd name="connsiteY147" fmla="*/ 10820 h 200193"/>
                <a:gd name="connsiteX148" fmla="*/ 4850050 w 5656069"/>
                <a:gd name="connsiteY148" fmla="*/ 27052 h 200193"/>
                <a:gd name="connsiteX149" fmla="*/ 4855461 w 5656069"/>
                <a:gd name="connsiteY149" fmla="*/ 48695 h 200193"/>
                <a:gd name="connsiteX150" fmla="*/ 4871693 w 5656069"/>
                <a:gd name="connsiteY150" fmla="*/ 59516 h 200193"/>
                <a:gd name="connsiteX151" fmla="*/ 4936621 w 5656069"/>
                <a:gd name="connsiteY151" fmla="*/ 43284 h 200193"/>
                <a:gd name="connsiteX152" fmla="*/ 4969085 w 5656069"/>
                <a:gd name="connsiteY152" fmla="*/ 5410 h 200193"/>
                <a:gd name="connsiteX153" fmla="*/ 4996138 w 5656069"/>
                <a:gd name="connsiteY153" fmla="*/ 32463 h 200193"/>
                <a:gd name="connsiteX154" fmla="*/ 5028602 w 5656069"/>
                <a:gd name="connsiteY154" fmla="*/ 27052 h 200193"/>
                <a:gd name="connsiteX155" fmla="*/ 5044834 w 5656069"/>
                <a:gd name="connsiteY155" fmla="*/ 16231 h 200193"/>
                <a:gd name="connsiteX156" fmla="*/ 5077298 w 5656069"/>
                <a:gd name="connsiteY156" fmla="*/ 5410 h 200193"/>
                <a:gd name="connsiteX157" fmla="*/ 5093530 w 5656069"/>
                <a:gd name="connsiteY157" fmla="*/ 16231 h 200193"/>
                <a:gd name="connsiteX158" fmla="*/ 5109762 w 5656069"/>
                <a:gd name="connsiteY158" fmla="*/ 32463 h 200193"/>
                <a:gd name="connsiteX159" fmla="*/ 5125993 w 5656069"/>
                <a:gd name="connsiteY159" fmla="*/ 37873 h 200193"/>
                <a:gd name="connsiteX160" fmla="*/ 5158457 w 5656069"/>
                <a:gd name="connsiteY160" fmla="*/ 27052 h 200193"/>
                <a:gd name="connsiteX161" fmla="*/ 5169279 w 5656069"/>
                <a:gd name="connsiteY161" fmla="*/ 16231 h 200193"/>
                <a:gd name="connsiteX162" fmla="*/ 5185511 w 5656069"/>
                <a:gd name="connsiteY162" fmla="*/ 10820 h 200193"/>
                <a:gd name="connsiteX163" fmla="*/ 5282902 w 5656069"/>
                <a:gd name="connsiteY163" fmla="*/ 27052 h 200193"/>
                <a:gd name="connsiteX164" fmla="*/ 5288313 w 5656069"/>
                <a:gd name="connsiteY164" fmla="*/ 43284 h 200193"/>
                <a:gd name="connsiteX165" fmla="*/ 5304545 w 5656069"/>
                <a:gd name="connsiteY165" fmla="*/ 54105 h 200193"/>
                <a:gd name="connsiteX166" fmla="*/ 5331598 w 5656069"/>
                <a:gd name="connsiteY166" fmla="*/ 70337 h 200193"/>
                <a:gd name="connsiteX167" fmla="*/ 5353241 w 5656069"/>
                <a:gd name="connsiteY167" fmla="*/ 64927 h 200193"/>
                <a:gd name="connsiteX168" fmla="*/ 5364062 w 5656069"/>
                <a:gd name="connsiteY168" fmla="*/ 32463 h 200193"/>
                <a:gd name="connsiteX169" fmla="*/ 5401937 w 5656069"/>
                <a:gd name="connsiteY169" fmla="*/ 48695 h 200193"/>
                <a:gd name="connsiteX170" fmla="*/ 5434401 w 5656069"/>
                <a:gd name="connsiteY170" fmla="*/ 59516 h 200193"/>
                <a:gd name="connsiteX171" fmla="*/ 5483096 w 5656069"/>
                <a:gd name="connsiteY171" fmla="*/ 64927 h 200193"/>
                <a:gd name="connsiteX172" fmla="*/ 5510150 w 5656069"/>
                <a:gd name="connsiteY172" fmla="*/ 81159 h 200193"/>
                <a:gd name="connsiteX173" fmla="*/ 5515560 w 5656069"/>
                <a:gd name="connsiteY173" fmla="*/ 64927 h 200193"/>
                <a:gd name="connsiteX174" fmla="*/ 5553435 w 5656069"/>
                <a:gd name="connsiteY174" fmla="*/ 75748 h 200193"/>
                <a:gd name="connsiteX175" fmla="*/ 5564256 w 5656069"/>
                <a:gd name="connsiteY175" fmla="*/ 91980 h 200193"/>
                <a:gd name="connsiteX176" fmla="*/ 5575077 w 5656069"/>
                <a:gd name="connsiteY176" fmla="*/ 59516 h 200193"/>
                <a:gd name="connsiteX177" fmla="*/ 5580488 w 5656069"/>
                <a:gd name="connsiteY177" fmla="*/ 43284 h 200193"/>
                <a:gd name="connsiteX178" fmla="*/ 5596720 w 5656069"/>
                <a:gd name="connsiteY178" fmla="*/ 48695 h 200193"/>
                <a:gd name="connsiteX179" fmla="*/ 5612952 w 5656069"/>
                <a:gd name="connsiteY179" fmla="*/ 81159 h 200193"/>
                <a:gd name="connsiteX180" fmla="*/ 5623773 w 5656069"/>
                <a:gd name="connsiteY180" fmla="*/ 97391 h 200193"/>
                <a:gd name="connsiteX181" fmla="*/ 5629184 w 5656069"/>
                <a:gd name="connsiteY181" fmla="*/ 113623 h 200193"/>
                <a:gd name="connsiteX182" fmla="*/ 5640005 w 5656069"/>
                <a:gd name="connsiteY182" fmla="*/ 129854 h 200193"/>
                <a:gd name="connsiteX183" fmla="*/ 5612106 w 5656069"/>
                <a:gd name="connsiteY183" fmla="*/ 183168 h 200193"/>
                <a:gd name="connsiteX184" fmla="*/ 5155849 w 5656069"/>
                <a:gd name="connsiteY184" fmla="*/ 178550 h 200193"/>
                <a:gd name="connsiteX185" fmla="*/ 348389 w 5656069"/>
                <a:gd name="connsiteY185" fmla="*/ 200193 h 200193"/>
                <a:gd name="connsiteX0" fmla="*/ 10 w 5307690"/>
                <a:gd name="connsiteY0" fmla="*/ 200193 h 200215"/>
                <a:gd name="connsiteX1" fmla="*/ 27063 w 5307690"/>
                <a:gd name="connsiteY1" fmla="*/ 43284 h 200215"/>
                <a:gd name="connsiteX2" fmla="*/ 32474 w 5307690"/>
                <a:gd name="connsiteY2" fmla="*/ 27052 h 200215"/>
                <a:gd name="connsiteX3" fmla="*/ 37884 w 5307690"/>
                <a:gd name="connsiteY3" fmla="*/ 5410 h 200215"/>
                <a:gd name="connsiteX4" fmla="*/ 91991 w 5307690"/>
                <a:gd name="connsiteY4" fmla="*/ 43284 h 200215"/>
                <a:gd name="connsiteX5" fmla="*/ 119044 w 5307690"/>
                <a:gd name="connsiteY5" fmla="*/ 75748 h 200215"/>
                <a:gd name="connsiteX6" fmla="*/ 135276 w 5307690"/>
                <a:gd name="connsiteY6" fmla="*/ 70337 h 200215"/>
                <a:gd name="connsiteX7" fmla="*/ 162329 w 5307690"/>
                <a:gd name="connsiteY7" fmla="*/ 54105 h 200215"/>
                <a:gd name="connsiteX8" fmla="*/ 194793 w 5307690"/>
                <a:gd name="connsiteY8" fmla="*/ 70337 h 200215"/>
                <a:gd name="connsiteX9" fmla="*/ 216436 w 5307690"/>
                <a:gd name="connsiteY9" fmla="*/ 64927 h 200215"/>
                <a:gd name="connsiteX10" fmla="*/ 248900 w 5307690"/>
                <a:gd name="connsiteY10" fmla="*/ 48695 h 200215"/>
                <a:gd name="connsiteX11" fmla="*/ 303006 w 5307690"/>
                <a:gd name="connsiteY11" fmla="*/ 64927 h 200215"/>
                <a:gd name="connsiteX12" fmla="*/ 319238 w 5307690"/>
                <a:gd name="connsiteY12" fmla="*/ 70337 h 200215"/>
                <a:gd name="connsiteX13" fmla="*/ 335470 w 5307690"/>
                <a:gd name="connsiteY13" fmla="*/ 81159 h 200215"/>
                <a:gd name="connsiteX14" fmla="*/ 394987 w 5307690"/>
                <a:gd name="connsiteY14" fmla="*/ 81159 h 200215"/>
                <a:gd name="connsiteX15" fmla="*/ 449094 w 5307690"/>
                <a:gd name="connsiteY15" fmla="*/ 81159 h 200215"/>
                <a:gd name="connsiteX16" fmla="*/ 503200 w 5307690"/>
                <a:gd name="connsiteY16" fmla="*/ 70337 h 200215"/>
                <a:gd name="connsiteX17" fmla="*/ 514022 w 5307690"/>
                <a:gd name="connsiteY17" fmla="*/ 59516 h 200215"/>
                <a:gd name="connsiteX18" fmla="*/ 530254 w 5307690"/>
                <a:gd name="connsiteY18" fmla="*/ 64927 h 200215"/>
                <a:gd name="connsiteX19" fmla="*/ 557307 w 5307690"/>
                <a:gd name="connsiteY19" fmla="*/ 70337 h 200215"/>
                <a:gd name="connsiteX20" fmla="*/ 584360 w 5307690"/>
                <a:gd name="connsiteY20" fmla="*/ 64927 h 200215"/>
                <a:gd name="connsiteX21" fmla="*/ 600592 w 5307690"/>
                <a:gd name="connsiteY21" fmla="*/ 59516 h 200215"/>
                <a:gd name="connsiteX22" fmla="*/ 616824 w 5307690"/>
                <a:gd name="connsiteY22" fmla="*/ 70337 h 200215"/>
                <a:gd name="connsiteX23" fmla="*/ 627645 w 5307690"/>
                <a:gd name="connsiteY23" fmla="*/ 86569 h 200215"/>
                <a:gd name="connsiteX24" fmla="*/ 681752 w 5307690"/>
                <a:gd name="connsiteY24" fmla="*/ 86569 h 200215"/>
                <a:gd name="connsiteX25" fmla="*/ 697984 w 5307690"/>
                <a:gd name="connsiteY25" fmla="*/ 75748 h 200215"/>
                <a:gd name="connsiteX26" fmla="*/ 730448 w 5307690"/>
                <a:gd name="connsiteY26" fmla="*/ 86569 h 200215"/>
                <a:gd name="connsiteX27" fmla="*/ 741269 w 5307690"/>
                <a:gd name="connsiteY27" fmla="*/ 97391 h 200215"/>
                <a:gd name="connsiteX28" fmla="*/ 779143 w 5307690"/>
                <a:gd name="connsiteY28" fmla="*/ 97391 h 200215"/>
                <a:gd name="connsiteX29" fmla="*/ 795375 w 5307690"/>
                <a:gd name="connsiteY29" fmla="*/ 86569 h 200215"/>
                <a:gd name="connsiteX30" fmla="*/ 811607 w 5307690"/>
                <a:gd name="connsiteY30" fmla="*/ 64927 h 200215"/>
                <a:gd name="connsiteX31" fmla="*/ 827839 w 5307690"/>
                <a:gd name="connsiteY31" fmla="*/ 59516 h 200215"/>
                <a:gd name="connsiteX32" fmla="*/ 844071 w 5307690"/>
                <a:gd name="connsiteY32" fmla="*/ 70337 h 200215"/>
                <a:gd name="connsiteX33" fmla="*/ 876535 w 5307690"/>
                <a:gd name="connsiteY33" fmla="*/ 81159 h 200215"/>
                <a:gd name="connsiteX34" fmla="*/ 919820 w 5307690"/>
                <a:gd name="connsiteY34" fmla="*/ 75748 h 200215"/>
                <a:gd name="connsiteX35" fmla="*/ 936052 w 5307690"/>
                <a:gd name="connsiteY35" fmla="*/ 70337 h 200215"/>
                <a:gd name="connsiteX36" fmla="*/ 925231 w 5307690"/>
                <a:gd name="connsiteY36" fmla="*/ 54105 h 200215"/>
                <a:gd name="connsiteX37" fmla="*/ 952284 w 5307690"/>
                <a:gd name="connsiteY37" fmla="*/ 59516 h 200215"/>
                <a:gd name="connsiteX38" fmla="*/ 1033444 w 5307690"/>
                <a:gd name="connsiteY38" fmla="*/ 64927 h 200215"/>
                <a:gd name="connsiteX39" fmla="*/ 1092961 w 5307690"/>
                <a:gd name="connsiteY39" fmla="*/ 81159 h 200215"/>
                <a:gd name="connsiteX40" fmla="*/ 1103783 w 5307690"/>
                <a:gd name="connsiteY40" fmla="*/ 70337 h 200215"/>
                <a:gd name="connsiteX41" fmla="*/ 1120014 w 5307690"/>
                <a:gd name="connsiteY41" fmla="*/ 75748 h 200215"/>
                <a:gd name="connsiteX42" fmla="*/ 1141657 w 5307690"/>
                <a:gd name="connsiteY42" fmla="*/ 81159 h 200215"/>
                <a:gd name="connsiteX43" fmla="*/ 1201174 w 5307690"/>
                <a:gd name="connsiteY43" fmla="*/ 75748 h 200215"/>
                <a:gd name="connsiteX44" fmla="*/ 1217406 w 5307690"/>
                <a:gd name="connsiteY44" fmla="*/ 70337 h 200215"/>
                <a:gd name="connsiteX45" fmla="*/ 1249870 w 5307690"/>
                <a:gd name="connsiteY45" fmla="*/ 86569 h 200215"/>
                <a:gd name="connsiteX46" fmla="*/ 1293155 w 5307690"/>
                <a:gd name="connsiteY46" fmla="*/ 81159 h 200215"/>
                <a:gd name="connsiteX47" fmla="*/ 1309387 w 5307690"/>
                <a:gd name="connsiteY47" fmla="*/ 75748 h 200215"/>
                <a:gd name="connsiteX48" fmla="*/ 1331030 w 5307690"/>
                <a:gd name="connsiteY48" fmla="*/ 54105 h 200215"/>
                <a:gd name="connsiteX49" fmla="*/ 1368904 w 5307690"/>
                <a:gd name="connsiteY49" fmla="*/ 54105 h 200215"/>
                <a:gd name="connsiteX50" fmla="*/ 1390547 w 5307690"/>
                <a:gd name="connsiteY50" fmla="*/ 32463 h 200215"/>
                <a:gd name="connsiteX51" fmla="*/ 1460885 w 5307690"/>
                <a:gd name="connsiteY51" fmla="*/ 21641 h 200215"/>
                <a:gd name="connsiteX52" fmla="*/ 1482528 w 5307690"/>
                <a:gd name="connsiteY52" fmla="*/ 16231 h 200215"/>
                <a:gd name="connsiteX53" fmla="*/ 1504171 w 5307690"/>
                <a:gd name="connsiteY53" fmla="*/ 37873 h 200215"/>
                <a:gd name="connsiteX54" fmla="*/ 1509581 w 5307690"/>
                <a:gd name="connsiteY54" fmla="*/ 59516 h 200215"/>
                <a:gd name="connsiteX55" fmla="*/ 1579920 w 5307690"/>
                <a:gd name="connsiteY55" fmla="*/ 64927 h 200215"/>
                <a:gd name="connsiteX56" fmla="*/ 1612384 w 5307690"/>
                <a:gd name="connsiteY56" fmla="*/ 75748 h 200215"/>
                <a:gd name="connsiteX57" fmla="*/ 1628616 w 5307690"/>
                <a:gd name="connsiteY57" fmla="*/ 86569 h 200215"/>
                <a:gd name="connsiteX58" fmla="*/ 1650258 w 5307690"/>
                <a:gd name="connsiteY58" fmla="*/ 91980 h 200215"/>
                <a:gd name="connsiteX59" fmla="*/ 1698954 w 5307690"/>
                <a:gd name="connsiteY59" fmla="*/ 86569 h 200215"/>
                <a:gd name="connsiteX60" fmla="*/ 1709775 w 5307690"/>
                <a:gd name="connsiteY60" fmla="*/ 70337 h 200215"/>
                <a:gd name="connsiteX61" fmla="*/ 1720597 w 5307690"/>
                <a:gd name="connsiteY61" fmla="*/ 59516 h 200215"/>
                <a:gd name="connsiteX62" fmla="*/ 1736829 w 5307690"/>
                <a:gd name="connsiteY62" fmla="*/ 64927 h 200215"/>
                <a:gd name="connsiteX63" fmla="*/ 1747650 w 5307690"/>
                <a:gd name="connsiteY63" fmla="*/ 81159 h 200215"/>
                <a:gd name="connsiteX64" fmla="*/ 1780114 w 5307690"/>
                <a:gd name="connsiteY64" fmla="*/ 91980 h 200215"/>
                <a:gd name="connsiteX65" fmla="*/ 1812578 w 5307690"/>
                <a:gd name="connsiteY65" fmla="*/ 86569 h 200215"/>
                <a:gd name="connsiteX66" fmla="*/ 1828810 w 5307690"/>
                <a:gd name="connsiteY66" fmla="*/ 81159 h 200215"/>
                <a:gd name="connsiteX67" fmla="*/ 1915380 w 5307690"/>
                <a:gd name="connsiteY67" fmla="*/ 75748 h 200215"/>
                <a:gd name="connsiteX68" fmla="*/ 1953255 w 5307690"/>
                <a:gd name="connsiteY68" fmla="*/ 86569 h 200215"/>
                <a:gd name="connsiteX69" fmla="*/ 2018183 w 5307690"/>
                <a:gd name="connsiteY69" fmla="*/ 81159 h 200215"/>
                <a:gd name="connsiteX70" fmla="*/ 2045236 w 5307690"/>
                <a:gd name="connsiteY70" fmla="*/ 64927 h 200215"/>
                <a:gd name="connsiteX71" fmla="*/ 2066878 w 5307690"/>
                <a:gd name="connsiteY71" fmla="*/ 37873 h 200215"/>
                <a:gd name="connsiteX72" fmla="*/ 2077700 w 5307690"/>
                <a:gd name="connsiteY72" fmla="*/ 27052 h 200215"/>
                <a:gd name="connsiteX73" fmla="*/ 2088521 w 5307690"/>
                <a:gd name="connsiteY73" fmla="*/ 43284 h 200215"/>
                <a:gd name="connsiteX74" fmla="*/ 2120985 w 5307690"/>
                <a:gd name="connsiteY74" fmla="*/ 59516 h 200215"/>
                <a:gd name="connsiteX75" fmla="*/ 2169681 w 5307690"/>
                <a:gd name="connsiteY75" fmla="*/ 54105 h 200215"/>
                <a:gd name="connsiteX76" fmla="*/ 2185913 w 5307690"/>
                <a:gd name="connsiteY76" fmla="*/ 48695 h 200215"/>
                <a:gd name="connsiteX77" fmla="*/ 2272483 w 5307690"/>
                <a:gd name="connsiteY77" fmla="*/ 59516 h 200215"/>
                <a:gd name="connsiteX78" fmla="*/ 2321179 w 5307690"/>
                <a:gd name="connsiteY78" fmla="*/ 54105 h 200215"/>
                <a:gd name="connsiteX79" fmla="*/ 2364464 w 5307690"/>
                <a:gd name="connsiteY79" fmla="*/ 48695 h 200215"/>
                <a:gd name="connsiteX80" fmla="*/ 2407749 w 5307690"/>
                <a:gd name="connsiteY80" fmla="*/ 43284 h 200215"/>
                <a:gd name="connsiteX81" fmla="*/ 2423981 w 5307690"/>
                <a:gd name="connsiteY81" fmla="*/ 54105 h 200215"/>
                <a:gd name="connsiteX82" fmla="*/ 2440213 w 5307690"/>
                <a:gd name="connsiteY82" fmla="*/ 59516 h 200215"/>
                <a:gd name="connsiteX83" fmla="*/ 2526784 w 5307690"/>
                <a:gd name="connsiteY83" fmla="*/ 54105 h 200215"/>
                <a:gd name="connsiteX84" fmla="*/ 2543016 w 5307690"/>
                <a:gd name="connsiteY84" fmla="*/ 43284 h 200215"/>
                <a:gd name="connsiteX85" fmla="*/ 2575480 w 5307690"/>
                <a:gd name="connsiteY85" fmla="*/ 21641 h 200215"/>
                <a:gd name="connsiteX86" fmla="*/ 2618765 w 5307690"/>
                <a:gd name="connsiteY86" fmla="*/ 54105 h 200215"/>
                <a:gd name="connsiteX87" fmla="*/ 2640407 w 5307690"/>
                <a:gd name="connsiteY87" fmla="*/ 59516 h 200215"/>
                <a:gd name="connsiteX88" fmla="*/ 2651229 w 5307690"/>
                <a:gd name="connsiteY88" fmla="*/ 70337 h 200215"/>
                <a:gd name="connsiteX89" fmla="*/ 2716156 w 5307690"/>
                <a:gd name="connsiteY89" fmla="*/ 54105 h 200215"/>
                <a:gd name="connsiteX90" fmla="*/ 2726978 w 5307690"/>
                <a:gd name="connsiteY90" fmla="*/ 43284 h 200215"/>
                <a:gd name="connsiteX91" fmla="*/ 2781084 w 5307690"/>
                <a:gd name="connsiteY91" fmla="*/ 37873 h 200215"/>
                <a:gd name="connsiteX92" fmla="*/ 2791906 w 5307690"/>
                <a:gd name="connsiteY92" fmla="*/ 27052 h 200215"/>
                <a:gd name="connsiteX93" fmla="*/ 2797316 w 5307690"/>
                <a:gd name="connsiteY93" fmla="*/ 10820 h 200215"/>
                <a:gd name="connsiteX94" fmla="*/ 2813548 w 5307690"/>
                <a:gd name="connsiteY94" fmla="*/ 16231 h 200215"/>
                <a:gd name="connsiteX95" fmla="*/ 2862244 w 5307690"/>
                <a:gd name="connsiteY95" fmla="*/ 54105 h 200215"/>
                <a:gd name="connsiteX96" fmla="*/ 2900119 w 5307690"/>
                <a:gd name="connsiteY96" fmla="*/ 43284 h 200215"/>
                <a:gd name="connsiteX97" fmla="*/ 2921761 w 5307690"/>
                <a:gd name="connsiteY97" fmla="*/ 48695 h 200215"/>
                <a:gd name="connsiteX98" fmla="*/ 2932583 w 5307690"/>
                <a:gd name="connsiteY98" fmla="*/ 59516 h 200215"/>
                <a:gd name="connsiteX99" fmla="*/ 2986689 w 5307690"/>
                <a:gd name="connsiteY99" fmla="*/ 59516 h 200215"/>
                <a:gd name="connsiteX100" fmla="*/ 3029974 w 5307690"/>
                <a:gd name="connsiteY100" fmla="*/ 37873 h 200215"/>
                <a:gd name="connsiteX101" fmla="*/ 3062438 w 5307690"/>
                <a:gd name="connsiteY101" fmla="*/ 32463 h 200215"/>
                <a:gd name="connsiteX102" fmla="*/ 3094902 w 5307690"/>
                <a:gd name="connsiteY102" fmla="*/ 21641 h 200215"/>
                <a:gd name="connsiteX103" fmla="*/ 3111134 w 5307690"/>
                <a:gd name="connsiteY103" fmla="*/ 16231 h 200215"/>
                <a:gd name="connsiteX104" fmla="*/ 3116545 w 5307690"/>
                <a:gd name="connsiteY104" fmla="*/ 32463 h 200215"/>
                <a:gd name="connsiteX105" fmla="*/ 3197704 w 5307690"/>
                <a:gd name="connsiteY105" fmla="*/ 43284 h 200215"/>
                <a:gd name="connsiteX106" fmla="*/ 3219347 w 5307690"/>
                <a:gd name="connsiteY106" fmla="*/ 48695 h 200215"/>
                <a:gd name="connsiteX107" fmla="*/ 3246400 w 5307690"/>
                <a:gd name="connsiteY107" fmla="*/ 70337 h 200215"/>
                <a:gd name="connsiteX108" fmla="*/ 3322149 w 5307690"/>
                <a:gd name="connsiteY108" fmla="*/ 54105 h 200215"/>
                <a:gd name="connsiteX109" fmla="*/ 3332971 w 5307690"/>
                <a:gd name="connsiteY109" fmla="*/ 43284 h 200215"/>
                <a:gd name="connsiteX110" fmla="*/ 3365435 w 5307690"/>
                <a:gd name="connsiteY110" fmla="*/ 48695 h 200215"/>
                <a:gd name="connsiteX111" fmla="*/ 3381667 w 5307690"/>
                <a:gd name="connsiteY111" fmla="*/ 54105 h 200215"/>
                <a:gd name="connsiteX112" fmla="*/ 3452005 w 5307690"/>
                <a:gd name="connsiteY112" fmla="*/ 48695 h 200215"/>
                <a:gd name="connsiteX113" fmla="*/ 3506112 w 5307690"/>
                <a:gd name="connsiteY113" fmla="*/ 37873 h 200215"/>
                <a:gd name="connsiteX114" fmla="*/ 3522343 w 5307690"/>
                <a:gd name="connsiteY114" fmla="*/ 64927 h 200215"/>
                <a:gd name="connsiteX115" fmla="*/ 3538575 w 5307690"/>
                <a:gd name="connsiteY115" fmla="*/ 59516 h 200215"/>
                <a:gd name="connsiteX116" fmla="*/ 3565629 w 5307690"/>
                <a:gd name="connsiteY116" fmla="*/ 54105 h 200215"/>
                <a:gd name="connsiteX117" fmla="*/ 3657610 w 5307690"/>
                <a:gd name="connsiteY117" fmla="*/ 43284 h 200215"/>
                <a:gd name="connsiteX118" fmla="*/ 3684663 w 5307690"/>
                <a:gd name="connsiteY118" fmla="*/ 48695 h 200215"/>
                <a:gd name="connsiteX119" fmla="*/ 3744180 w 5307690"/>
                <a:gd name="connsiteY119" fmla="*/ 43284 h 200215"/>
                <a:gd name="connsiteX120" fmla="*/ 3760412 w 5307690"/>
                <a:gd name="connsiteY120" fmla="*/ 48695 h 200215"/>
                <a:gd name="connsiteX121" fmla="*/ 3776644 w 5307690"/>
                <a:gd name="connsiteY121" fmla="*/ 59516 h 200215"/>
                <a:gd name="connsiteX122" fmla="*/ 3814519 w 5307690"/>
                <a:gd name="connsiteY122" fmla="*/ 54105 h 200215"/>
                <a:gd name="connsiteX123" fmla="*/ 3879446 w 5307690"/>
                <a:gd name="connsiteY123" fmla="*/ 37873 h 200215"/>
                <a:gd name="connsiteX124" fmla="*/ 3944374 w 5307690"/>
                <a:gd name="connsiteY124" fmla="*/ 43284 h 200215"/>
                <a:gd name="connsiteX125" fmla="*/ 3966017 w 5307690"/>
                <a:gd name="connsiteY125" fmla="*/ 21641 h 200215"/>
                <a:gd name="connsiteX126" fmla="*/ 3998481 w 5307690"/>
                <a:gd name="connsiteY126" fmla="*/ 37873 h 200215"/>
                <a:gd name="connsiteX127" fmla="*/ 4009302 w 5307690"/>
                <a:gd name="connsiteY127" fmla="*/ 48695 h 200215"/>
                <a:gd name="connsiteX128" fmla="*/ 4025534 w 5307690"/>
                <a:gd name="connsiteY128" fmla="*/ 54105 h 200215"/>
                <a:gd name="connsiteX129" fmla="*/ 4068819 w 5307690"/>
                <a:gd name="connsiteY129" fmla="*/ 48695 h 200215"/>
                <a:gd name="connsiteX130" fmla="*/ 4079641 w 5307690"/>
                <a:gd name="connsiteY130" fmla="*/ 37873 h 200215"/>
                <a:gd name="connsiteX131" fmla="*/ 4095872 w 5307690"/>
                <a:gd name="connsiteY131" fmla="*/ 32463 h 200215"/>
                <a:gd name="connsiteX132" fmla="*/ 4117515 w 5307690"/>
                <a:gd name="connsiteY132" fmla="*/ 37873 h 200215"/>
                <a:gd name="connsiteX133" fmla="*/ 4149979 w 5307690"/>
                <a:gd name="connsiteY133" fmla="*/ 59516 h 200215"/>
                <a:gd name="connsiteX134" fmla="*/ 4193264 w 5307690"/>
                <a:gd name="connsiteY134" fmla="*/ 54105 h 200215"/>
                <a:gd name="connsiteX135" fmla="*/ 4225728 w 5307690"/>
                <a:gd name="connsiteY135" fmla="*/ 32463 h 200215"/>
                <a:gd name="connsiteX136" fmla="*/ 4241960 w 5307690"/>
                <a:gd name="connsiteY136" fmla="*/ 37873 h 200215"/>
                <a:gd name="connsiteX137" fmla="*/ 4258192 w 5307690"/>
                <a:gd name="connsiteY137" fmla="*/ 64927 h 200215"/>
                <a:gd name="connsiteX138" fmla="*/ 4312298 w 5307690"/>
                <a:gd name="connsiteY138" fmla="*/ 54105 h 200215"/>
                <a:gd name="connsiteX139" fmla="*/ 4323120 w 5307690"/>
                <a:gd name="connsiteY139" fmla="*/ 43284 h 200215"/>
                <a:gd name="connsiteX140" fmla="*/ 4339352 w 5307690"/>
                <a:gd name="connsiteY140" fmla="*/ 32463 h 200215"/>
                <a:gd name="connsiteX141" fmla="*/ 4350173 w 5307690"/>
                <a:gd name="connsiteY141" fmla="*/ 21641 h 200215"/>
                <a:gd name="connsiteX142" fmla="*/ 4366405 w 5307690"/>
                <a:gd name="connsiteY142" fmla="*/ 16231 h 200215"/>
                <a:gd name="connsiteX143" fmla="*/ 4388048 w 5307690"/>
                <a:gd name="connsiteY143" fmla="*/ 21641 h 200215"/>
                <a:gd name="connsiteX144" fmla="*/ 4398869 w 5307690"/>
                <a:gd name="connsiteY144" fmla="*/ 37873 h 200215"/>
                <a:gd name="connsiteX145" fmla="*/ 4452975 w 5307690"/>
                <a:gd name="connsiteY145" fmla="*/ 32463 h 200215"/>
                <a:gd name="connsiteX146" fmla="*/ 4463797 w 5307690"/>
                <a:gd name="connsiteY146" fmla="*/ 21641 h 200215"/>
                <a:gd name="connsiteX147" fmla="*/ 4496261 w 5307690"/>
                <a:gd name="connsiteY147" fmla="*/ 10820 h 200215"/>
                <a:gd name="connsiteX148" fmla="*/ 4501671 w 5307690"/>
                <a:gd name="connsiteY148" fmla="*/ 27052 h 200215"/>
                <a:gd name="connsiteX149" fmla="*/ 4507082 w 5307690"/>
                <a:gd name="connsiteY149" fmla="*/ 48695 h 200215"/>
                <a:gd name="connsiteX150" fmla="*/ 4523314 w 5307690"/>
                <a:gd name="connsiteY150" fmla="*/ 59516 h 200215"/>
                <a:gd name="connsiteX151" fmla="*/ 4588242 w 5307690"/>
                <a:gd name="connsiteY151" fmla="*/ 43284 h 200215"/>
                <a:gd name="connsiteX152" fmla="*/ 4620706 w 5307690"/>
                <a:gd name="connsiteY152" fmla="*/ 5410 h 200215"/>
                <a:gd name="connsiteX153" fmla="*/ 4647759 w 5307690"/>
                <a:gd name="connsiteY153" fmla="*/ 32463 h 200215"/>
                <a:gd name="connsiteX154" fmla="*/ 4680223 w 5307690"/>
                <a:gd name="connsiteY154" fmla="*/ 27052 h 200215"/>
                <a:gd name="connsiteX155" fmla="*/ 4696455 w 5307690"/>
                <a:gd name="connsiteY155" fmla="*/ 16231 h 200215"/>
                <a:gd name="connsiteX156" fmla="*/ 4728919 w 5307690"/>
                <a:gd name="connsiteY156" fmla="*/ 5410 h 200215"/>
                <a:gd name="connsiteX157" fmla="*/ 4745151 w 5307690"/>
                <a:gd name="connsiteY157" fmla="*/ 16231 h 200215"/>
                <a:gd name="connsiteX158" fmla="*/ 4761383 w 5307690"/>
                <a:gd name="connsiteY158" fmla="*/ 32463 h 200215"/>
                <a:gd name="connsiteX159" fmla="*/ 4777614 w 5307690"/>
                <a:gd name="connsiteY159" fmla="*/ 37873 h 200215"/>
                <a:gd name="connsiteX160" fmla="*/ 4810078 w 5307690"/>
                <a:gd name="connsiteY160" fmla="*/ 27052 h 200215"/>
                <a:gd name="connsiteX161" fmla="*/ 4820900 w 5307690"/>
                <a:gd name="connsiteY161" fmla="*/ 16231 h 200215"/>
                <a:gd name="connsiteX162" fmla="*/ 4837132 w 5307690"/>
                <a:gd name="connsiteY162" fmla="*/ 10820 h 200215"/>
                <a:gd name="connsiteX163" fmla="*/ 4934523 w 5307690"/>
                <a:gd name="connsiteY163" fmla="*/ 27052 h 200215"/>
                <a:gd name="connsiteX164" fmla="*/ 4939934 w 5307690"/>
                <a:gd name="connsiteY164" fmla="*/ 43284 h 200215"/>
                <a:gd name="connsiteX165" fmla="*/ 4956166 w 5307690"/>
                <a:gd name="connsiteY165" fmla="*/ 54105 h 200215"/>
                <a:gd name="connsiteX166" fmla="*/ 4983219 w 5307690"/>
                <a:gd name="connsiteY166" fmla="*/ 70337 h 200215"/>
                <a:gd name="connsiteX167" fmla="*/ 5004862 w 5307690"/>
                <a:gd name="connsiteY167" fmla="*/ 64927 h 200215"/>
                <a:gd name="connsiteX168" fmla="*/ 5015683 w 5307690"/>
                <a:gd name="connsiteY168" fmla="*/ 32463 h 200215"/>
                <a:gd name="connsiteX169" fmla="*/ 5053558 w 5307690"/>
                <a:gd name="connsiteY169" fmla="*/ 48695 h 200215"/>
                <a:gd name="connsiteX170" fmla="*/ 5086022 w 5307690"/>
                <a:gd name="connsiteY170" fmla="*/ 59516 h 200215"/>
                <a:gd name="connsiteX171" fmla="*/ 5134717 w 5307690"/>
                <a:gd name="connsiteY171" fmla="*/ 64927 h 200215"/>
                <a:gd name="connsiteX172" fmla="*/ 5161771 w 5307690"/>
                <a:gd name="connsiteY172" fmla="*/ 81159 h 200215"/>
                <a:gd name="connsiteX173" fmla="*/ 5167181 w 5307690"/>
                <a:gd name="connsiteY173" fmla="*/ 64927 h 200215"/>
                <a:gd name="connsiteX174" fmla="*/ 5205056 w 5307690"/>
                <a:gd name="connsiteY174" fmla="*/ 75748 h 200215"/>
                <a:gd name="connsiteX175" fmla="*/ 5215877 w 5307690"/>
                <a:gd name="connsiteY175" fmla="*/ 91980 h 200215"/>
                <a:gd name="connsiteX176" fmla="*/ 5226698 w 5307690"/>
                <a:gd name="connsiteY176" fmla="*/ 59516 h 200215"/>
                <a:gd name="connsiteX177" fmla="*/ 5232109 w 5307690"/>
                <a:gd name="connsiteY177" fmla="*/ 43284 h 200215"/>
                <a:gd name="connsiteX178" fmla="*/ 5248341 w 5307690"/>
                <a:gd name="connsiteY178" fmla="*/ 48695 h 200215"/>
                <a:gd name="connsiteX179" fmla="*/ 5264573 w 5307690"/>
                <a:gd name="connsiteY179" fmla="*/ 81159 h 200215"/>
                <a:gd name="connsiteX180" fmla="*/ 5275394 w 5307690"/>
                <a:gd name="connsiteY180" fmla="*/ 97391 h 200215"/>
                <a:gd name="connsiteX181" fmla="*/ 5280805 w 5307690"/>
                <a:gd name="connsiteY181" fmla="*/ 113623 h 200215"/>
                <a:gd name="connsiteX182" fmla="*/ 5291626 w 5307690"/>
                <a:gd name="connsiteY182" fmla="*/ 129854 h 200215"/>
                <a:gd name="connsiteX183" fmla="*/ 5263727 w 5307690"/>
                <a:gd name="connsiteY183" fmla="*/ 183168 h 200215"/>
                <a:gd name="connsiteX184" fmla="*/ 4807470 w 5307690"/>
                <a:gd name="connsiteY184" fmla="*/ 178550 h 200215"/>
                <a:gd name="connsiteX185" fmla="*/ 10 w 5307690"/>
                <a:gd name="connsiteY185" fmla="*/ 200193 h 200215"/>
                <a:gd name="connsiteX0" fmla="*/ 29782 w 5305005"/>
                <a:gd name="connsiteY0" fmla="*/ 202423 h 202445"/>
                <a:gd name="connsiteX1" fmla="*/ 1079 w 5305005"/>
                <a:gd name="connsiteY1" fmla="*/ 43284 h 202445"/>
                <a:gd name="connsiteX2" fmla="*/ 6490 w 5305005"/>
                <a:gd name="connsiteY2" fmla="*/ 27052 h 202445"/>
                <a:gd name="connsiteX3" fmla="*/ 11900 w 5305005"/>
                <a:gd name="connsiteY3" fmla="*/ 5410 h 202445"/>
                <a:gd name="connsiteX4" fmla="*/ 66007 w 5305005"/>
                <a:gd name="connsiteY4" fmla="*/ 43284 h 202445"/>
                <a:gd name="connsiteX5" fmla="*/ 93060 w 5305005"/>
                <a:gd name="connsiteY5" fmla="*/ 75748 h 202445"/>
                <a:gd name="connsiteX6" fmla="*/ 109292 w 5305005"/>
                <a:gd name="connsiteY6" fmla="*/ 70337 h 202445"/>
                <a:gd name="connsiteX7" fmla="*/ 136345 w 5305005"/>
                <a:gd name="connsiteY7" fmla="*/ 54105 h 202445"/>
                <a:gd name="connsiteX8" fmla="*/ 168809 w 5305005"/>
                <a:gd name="connsiteY8" fmla="*/ 70337 h 202445"/>
                <a:gd name="connsiteX9" fmla="*/ 190452 w 5305005"/>
                <a:gd name="connsiteY9" fmla="*/ 64927 h 202445"/>
                <a:gd name="connsiteX10" fmla="*/ 222916 w 5305005"/>
                <a:gd name="connsiteY10" fmla="*/ 48695 h 202445"/>
                <a:gd name="connsiteX11" fmla="*/ 277022 w 5305005"/>
                <a:gd name="connsiteY11" fmla="*/ 64927 h 202445"/>
                <a:gd name="connsiteX12" fmla="*/ 293254 w 5305005"/>
                <a:gd name="connsiteY12" fmla="*/ 70337 h 202445"/>
                <a:gd name="connsiteX13" fmla="*/ 309486 w 5305005"/>
                <a:gd name="connsiteY13" fmla="*/ 81159 h 202445"/>
                <a:gd name="connsiteX14" fmla="*/ 369003 w 5305005"/>
                <a:gd name="connsiteY14" fmla="*/ 81159 h 202445"/>
                <a:gd name="connsiteX15" fmla="*/ 423110 w 5305005"/>
                <a:gd name="connsiteY15" fmla="*/ 81159 h 202445"/>
                <a:gd name="connsiteX16" fmla="*/ 477216 w 5305005"/>
                <a:gd name="connsiteY16" fmla="*/ 70337 h 202445"/>
                <a:gd name="connsiteX17" fmla="*/ 488038 w 5305005"/>
                <a:gd name="connsiteY17" fmla="*/ 59516 h 202445"/>
                <a:gd name="connsiteX18" fmla="*/ 504270 w 5305005"/>
                <a:gd name="connsiteY18" fmla="*/ 64927 h 202445"/>
                <a:gd name="connsiteX19" fmla="*/ 531323 w 5305005"/>
                <a:gd name="connsiteY19" fmla="*/ 70337 h 202445"/>
                <a:gd name="connsiteX20" fmla="*/ 558376 w 5305005"/>
                <a:gd name="connsiteY20" fmla="*/ 64927 h 202445"/>
                <a:gd name="connsiteX21" fmla="*/ 574608 w 5305005"/>
                <a:gd name="connsiteY21" fmla="*/ 59516 h 202445"/>
                <a:gd name="connsiteX22" fmla="*/ 590840 w 5305005"/>
                <a:gd name="connsiteY22" fmla="*/ 70337 h 202445"/>
                <a:gd name="connsiteX23" fmla="*/ 601661 w 5305005"/>
                <a:gd name="connsiteY23" fmla="*/ 86569 h 202445"/>
                <a:gd name="connsiteX24" fmla="*/ 655768 w 5305005"/>
                <a:gd name="connsiteY24" fmla="*/ 86569 h 202445"/>
                <a:gd name="connsiteX25" fmla="*/ 672000 w 5305005"/>
                <a:gd name="connsiteY25" fmla="*/ 75748 h 202445"/>
                <a:gd name="connsiteX26" fmla="*/ 704464 w 5305005"/>
                <a:gd name="connsiteY26" fmla="*/ 86569 h 202445"/>
                <a:gd name="connsiteX27" fmla="*/ 715285 w 5305005"/>
                <a:gd name="connsiteY27" fmla="*/ 97391 h 202445"/>
                <a:gd name="connsiteX28" fmla="*/ 753159 w 5305005"/>
                <a:gd name="connsiteY28" fmla="*/ 97391 h 202445"/>
                <a:gd name="connsiteX29" fmla="*/ 769391 w 5305005"/>
                <a:gd name="connsiteY29" fmla="*/ 86569 h 202445"/>
                <a:gd name="connsiteX30" fmla="*/ 785623 w 5305005"/>
                <a:gd name="connsiteY30" fmla="*/ 64927 h 202445"/>
                <a:gd name="connsiteX31" fmla="*/ 801855 w 5305005"/>
                <a:gd name="connsiteY31" fmla="*/ 59516 h 202445"/>
                <a:gd name="connsiteX32" fmla="*/ 818087 w 5305005"/>
                <a:gd name="connsiteY32" fmla="*/ 70337 h 202445"/>
                <a:gd name="connsiteX33" fmla="*/ 850551 w 5305005"/>
                <a:gd name="connsiteY33" fmla="*/ 81159 h 202445"/>
                <a:gd name="connsiteX34" fmla="*/ 893836 w 5305005"/>
                <a:gd name="connsiteY34" fmla="*/ 75748 h 202445"/>
                <a:gd name="connsiteX35" fmla="*/ 910068 w 5305005"/>
                <a:gd name="connsiteY35" fmla="*/ 70337 h 202445"/>
                <a:gd name="connsiteX36" fmla="*/ 899247 w 5305005"/>
                <a:gd name="connsiteY36" fmla="*/ 54105 h 202445"/>
                <a:gd name="connsiteX37" fmla="*/ 926300 w 5305005"/>
                <a:gd name="connsiteY37" fmla="*/ 59516 h 202445"/>
                <a:gd name="connsiteX38" fmla="*/ 1007460 w 5305005"/>
                <a:gd name="connsiteY38" fmla="*/ 64927 h 202445"/>
                <a:gd name="connsiteX39" fmla="*/ 1066977 w 5305005"/>
                <a:gd name="connsiteY39" fmla="*/ 81159 h 202445"/>
                <a:gd name="connsiteX40" fmla="*/ 1077799 w 5305005"/>
                <a:gd name="connsiteY40" fmla="*/ 70337 h 202445"/>
                <a:gd name="connsiteX41" fmla="*/ 1094030 w 5305005"/>
                <a:gd name="connsiteY41" fmla="*/ 75748 h 202445"/>
                <a:gd name="connsiteX42" fmla="*/ 1115673 w 5305005"/>
                <a:gd name="connsiteY42" fmla="*/ 81159 h 202445"/>
                <a:gd name="connsiteX43" fmla="*/ 1175190 w 5305005"/>
                <a:gd name="connsiteY43" fmla="*/ 75748 h 202445"/>
                <a:gd name="connsiteX44" fmla="*/ 1191422 w 5305005"/>
                <a:gd name="connsiteY44" fmla="*/ 70337 h 202445"/>
                <a:gd name="connsiteX45" fmla="*/ 1223886 w 5305005"/>
                <a:gd name="connsiteY45" fmla="*/ 86569 h 202445"/>
                <a:gd name="connsiteX46" fmla="*/ 1267171 w 5305005"/>
                <a:gd name="connsiteY46" fmla="*/ 81159 h 202445"/>
                <a:gd name="connsiteX47" fmla="*/ 1283403 w 5305005"/>
                <a:gd name="connsiteY47" fmla="*/ 75748 h 202445"/>
                <a:gd name="connsiteX48" fmla="*/ 1305046 w 5305005"/>
                <a:gd name="connsiteY48" fmla="*/ 54105 h 202445"/>
                <a:gd name="connsiteX49" fmla="*/ 1342920 w 5305005"/>
                <a:gd name="connsiteY49" fmla="*/ 54105 h 202445"/>
                <a:gd name="connsiteX50" fmla="*/ 1364563 w 5305005"/>
                <a:gd name="connsiteY50" fmla="*/ 32463 h 202445"/>
                <a:gd name="connsiteX51" fmla="*/ 1434901 w 5305005"/>
                <a:gd name="connsiteY51" fmla="*/ 21641 h 202445"/>
                <a:gd name="connsiteX52" fmla="*/ 1456544 w 5305005"/>
                <a:gd name="connsiteY52" fmla="*/ 16231 h 202445"/>
                <a:gd name="connsiteX53" fmla="*/ 1478187 w 5305005"/>
                <a:gd name="connsiteY53" fmla="*/ 37873 h 202445"/>
                <a:gd name="connsiteX54" fmla="*/ 1483597 w 5305005"/>
                <a:gd name="connsiteY54" fmla="*/ 59516 h 202445"/>
                <a:gd name="connsiteX55" fmla="*/ 1553936 w 5305005"/>
                <a:gd name="connsiteY55" fmla="*/ 64927 h 202445"/>
                <a:gd name="connsiteX56" fmla="*/ 1586400 w 5305005"/>
                <a:gd name="connsiteY56" fmla="*/ 75748 h 202445"/>
                <a:gd name="connsiteX57" fmla="*/ 1602632 w 5305005"/>
                <a:gd name="connsiteY57" fmla="*/ 86569 h 202445"/>
                <a:gd name="connsiteX58" fmla="*/ 1624274 w 5305005"/>
                <a:gd name="connsiteY58" fmla="*/ 91980 h 202445"/>
                <a:gd name="connsiteX59" fmla="*/ 1672970 w 5305005"/>
                <a:gd name="connsiteY59" fmla="*/ 86569 h 202445"/>
                <a:gd name="connsiteX60" fmla="*/ 1683791 w 5305005"/>
                <a:gd name="connsiteY60" fmla="*/ 70337 h 202445"/>
                <a:gd name="connsiteX61" fmla="*/ 1694613 w 5305005"/>
                <a:gd name="connsiteY61" fmla="*/ 59516 h 202445"/>
                <a:gd name="connsiteX62" fmla="*/ 1710845 w 5305005"/>
                <a:gd name="connsiteY62" fmla="*/ 64927 h 202445"/>
                <a:gd name="connsiteX63" fmla="*/ 1721666 w 5305005"/>
                <a:gd name="connsiteY63" fmla="*/ 81159 h 202445"/>
                <a:gd name="connsiteX64" fmla="*/ 1754130 w 5305005"/>
                <a:gd name="connsiteY64" fmla="*/ 91980 h 202445"/>
                <a:gd name="connsiteX65" fmla="*/ 1786594 w 5305005"/>
                <a:gd name="connsiteY65" fmla="*/ 86569 h 202445"/>
                <a:gd name="connsiteX66" fmla="*/ 1802826 w 5305005"/>
                <a:gd name="connsiteY66" fmla="*/ 81159 h 202445"/>
                <a:gd name="connsiteX67" fmla="*/ 1889396 w 5305005"/>
                <a:gd name="connsiteY67" fmla="*/ 75748 h 202445"/>
                <a:gd name="connsiteX68" fmla="*/ 1927271 w 5305005"/>
                <a:gd name="connsiteY68" fmla="*/ 86569 h 202445"/>
                <a:gd name="connsiteX69" fmla="*/ 1992199 w 5305005"/>
                <a:gd name="connsiteY69" fmla="*/ 81159 h 202445"/>
                <a:gd name="connsiteX70" fmla="*/ 2019252 w 5305005"/>
                <a:gd name="connsiteY70" fmla="*/ 64927 h 202445"/>
                <a:gd name="connsiteX71" fmla="*/ 2040894 w 5305005"/>
                <a:gd name="connsiteY71" fmla="*/ 37873 h 202445"/>
                <a:gd name="connsiteX72" fmla="*/ 2051716 w 5305005"/>
                <a:gd name="connsiteY72" fmla="*/ 27052 h 202445"/>
                <a:gd name="connsiteX73" fmla="*/ 2062537 w 5305005"/>
                <a:gd name="connsiteY73" fmla="*/ 43284 h 202445"/>
                <a:gd name="connsiteX74" fmla="*/ 2095001 w 5305005"/>
                <a:gd name="connsiteY74" fmla="*/ 59516 h 202445"/>
                <a:gd name="connsiteX75" fmla="*/ 2143697 w 5305005"/>
                <a:gd name="connsiteY75" fmla="*/ 54105 h 202445"/>
                <a:gd name="connsiteX76" fmla="*/ 2159929 w 5305005"/>
                <a:gd name="connsiteY76" fmla="*/ 48695 h 202445"/>
                <a:gd name="connsiteX77" fmla="*/ 2246499 w 5305005"/>
                <a:gd name="connsiteY77" fmla="*/ 59516 h 202445"/>
                <a:gd name="connsiteX78" fmla="*/ 2295195 w 5305005"/>
                <a:gd name="connsiteY78" fmla="*/ 54105 h 202445"/>
                <a:gd name="connsiteX79" fmla="*/ 2338480 w 5305005"/>
                <a:gd name="connsiteY79" fmla="*/ 48695 h 202445"/>
                <a:gd name="connsiteX80" fmla="*/ 2381765 w 5305005"/>
                <a:gd name="connsiteY80" fmla="*/ 43284 h 202445"/>
                <a:gd name="connsiteX81" fmla="*/ 2397997 w 5305005"/>
                <a:gd name="connsiteY81" fmla="*/ 54105 h 202445"/>
                <a:gd name="connsiteX82" fmla="*/ 2414229 w 5305005"/>
                <a:gd name="connsiteY82" fmla="*/ 59516 h 202445"/>
                <a:gd name="connsiteX83" fmla="*/ 2500800 w 5305005"/>
                <a:gd name="connsiteY83" fmla="*/ 54105 h 202445"/>
                <a:gd name="connsiteX84" fmla="*/ 2517032 w 5305005"/>
                <a:gd name="connsiteY84" fmla="*/ 43284 h 202445"/>
                <a:gd name="connsiteX85" fmla="*/ 2549496 w 5305005"/>
                <a:gd name="connsiteY85" fmla="*/ 21641 h 202445"/>
                <a:gd name="connsiteX86" fmla="*/ 2592781 w 5305005"/>
                <a:gd name="connsiteY86" fmla="*/ 54105 h 202445"/>
                <a:gd name="connsiteX87" fmla="*/ 2614423 w 5305005"/>
                <a:gd name="connsiteY87" fmla="*/ 59516 h 202445"/>
                <a:gd name="connsiteX88" fmla="*/ 2625245 w 5305005"/>
                <a:gd name="connsiteY88" fmla="*/ 70337 h 202445"/>
                <a:gd name="connsiteX89" fmla="*/ 2690172 w 5305005"/>
                <a:gd name="connsiteY89" fmla="*/ 54105 h 202445"/>
                <a:gd name="connsiteX90" fmla="*/ 2700994 w 5305005"/>
                <a:gd name="connsiteY90" fmla="*/ 43284 h 202445"/>
                <a:gd name="connsiteX91" fmla="*/ 2755100 w 5305005"/>
                <a:gd name="connsiteY91" fmla="*/ 37873 h 202445"/>
                <a:gd name="connsiteX92" fmla="*/ 2765922 w 5305005"/>
                <a:gd name="connsiteY92" fmla="*/ 27052 h 202445"/>
                <a:gd name="connsiteX93" fmla="*/ 2771332 w 5305005"/>
                <a:gd name="connsiteY93" fmla="*/ 10820 h 202445"/>
                <a:gd name="connsiteX94" fmla="*/ 2787564 w 5305005"/>
                <a:gd name="connsiteY94" fmla="*/ 16231 h 202445"/>
                <a:gd name="connsiteX95" fmla="*/ 2836260 w 5305005"/>
                <a:gd name="connsiteY95" fmla="*/ 54105 h 202445"/>
                <a:gd name="connsiteX96" fmla="*/ 2874135 w 5305005"/>
                <a:gd name="connsiteY96" fmla="*/ 43284 h 202445"/>
                <a:gd name="connsiteX97" fmla="*/ 2895777 w 5305005"/>
                <a:gd name="connsiteY97" fmla="*/ 48695 h 202445"/>
                <a:gd name="connsiteX98" fmla="*/ 2906599 w 5305005"/>
                <a:gd name="connsiteY98" fmla="*/ 59516 h 202445"/>
                <a:gd name="connsiteX99" fmla="*/ 2960705 w 5305005"/>
                <a:gd name="connsiteY99" fmla="*/ 59516 h 202445"/>
                <a:gd name="connsiteX100" fmla="*/ 3003990 w 5305005"/>
                <a:gd name="connsiteY100" fmla="*/ 37873 h 202445"/>
                <a:gd name="connsiteX101" fmla="*/ 3036454 w 5305005"/>
                <a:gd name="connsiteY101" fmla="*/ 32463 h 202445"/>
                <a:gd name="connsiteX102" fmla="*/ 3068918 w 5305005"/>
                <a:gd name="connsiteY102" fmla="*/ 21641 h 202445"/>
                <a:gd name="connsiteX103" fmla="*/ 3085150 w 5305005"/>
                <a:gd name="connsiteY103" fmla="*/ 16231 h 202445"/>
                <a:gd name="connsiteX104" fmla="*/ 3090561 w 5305005"/>
                <a:gd name="connsiteY104" fmla="*/ 32463 h 202445"/>
                <a:gd name="connsiteX105" fmla="*/ 3171720 w 5305005"/>
                <a:gd name="connsiteY105" fmla="*/ 43284 h 202445"/>
                <a:gd name="connsiteX106" fmla="*/ 3193363 w 5305005"/>
                <a:gd name="connsiteY106" fmla="*/ 48695 h 202445"/>
                <a:gd name="connsiteX107" fmla="*/ 3220416 w 5305005"/>
                <a:gd name="connsiteY107" fmla="*/ 70337 h 202445"/>
                <a:gd name="connsiteX108" fmla="*/ 3296165 w 5305005"/>
                <a:gd name="connsiteY108" fmla="*/ 54105 h 202445"/>
                <a:gd name="connsiteX109" fmla="*/ 3306987 w 5305005"/>
                <a:gd name="connsiteY109" fmla="*/ 43284 h 202445"/>
                <a:gd name="connsiteX110" fmla="*/ 3339451 w 5305005"/>
                <a:gd name="connsiteY110" fmla="*/ 48695 h 202445"/>
                <a:gd name="connsiteX111" fmla="*/ 3355683 w 5305005"/>
                <a:gd name="connsiteY111" fmla="*/ 54105 h 202445"/>
                <a:gd name="connsiteX112" fmla="*/ 3426021 w 5305005"/>
                <a:gd name="connsiteY112" fmla="*/ 48695 h 202445"/>
                <a:gd name="connsiteX113" fmla="*/ 3480128 w 5305005"/>
                <a:gd name="connsiteY113" fmla="*/ 37873 h 202445"/>
                <a:gd name="connsiteX114" fmla="*/ 3496359 w 5305005"/>
                <a:gd name="connsiteY114" fmla="*/ 64927 h 202445"/>
                <a:gd name="connsiteX115" fmla="*/ 3512591 w 5305005"/>
                <a:gd name="connsiteY115" fmla="*/ 59516 h 202445"/>
                <a:gd name="connsiteX116" fmla="*/ 3539645 w 5305005"/>
                <a:gd name="connsiteY116" fmla="*/ 54105 h 202445"/>
                <a:gd name="connsiteX117" fmla="*/ 3631626 w 5305005"/>
                <a:gd name="connsiteY117" fmla="*/ 43284 h 202445"/>
                <a:gd name="connsiteX118" fmla="*/ 3658679 w 5305005"/>
                <a:gd name="connsiteY118" fmla="*/ 48695 h 202445"/>
                <a:gd name="connsiteX119" fmla="*/ 3718196 w 5305005"/>
                <a:gd name="connsiteY119" fmla="*/ 43284 h 202445"/>
                <a:gd name="connsiteX120" fmla="*/ 3734428 w 5305005"/>
                <a:gd name="connsiteY120" fmla="*/ 48695 h 202445"/>
                <a:gd name="connsiteX121" fmla="*/ 3750660 w 5305005"/>
                <a:gd name="connsiteY121" fmla="*/ 59516 h 202445"/>
                <a:gd name="connsiteX122" fmla="*/ 3788535 w 5305005"/>
                <a:gd name="connsiteY122" fmla="*/ 54105 h 202445"/>
                <a:gd name="connsiteX123" fmla="*/ 3853462 w 5305005"/>
                <a:gd name="connsiteY123" fmla="*/ 37873 h 202445"/>
                <a:gd name="connsiteX124" fmla="*/ 3918390 w 5305005"/>
                <a:gd name="connsiteY124" fmla="*/ 43284 h 202445"/>
                <a:gd name="connsiteX125" fmla="*/ 3940033 w 5305005"/>
                <a:gd name="connsiteY125" fmla="*/ 21641 h 202445"/>
                <a:gd name="connsiteX126" fmla="*/ 3972497 w 5305005"/>
                <a:gd name="connsiteY126" fmla="*/ 37873 h 202445"/>
                <a:gd name="connsiteX127" fmla="*/ 3983318 w 5305005"/>
                <a:gd name="connsiteY127" fmla="*/ 48695 h 202445"/>
                <a:gd name="connsiteX128" fmla="*/ 3999550 w 5305005"/>
                <a:gd name="connsiteY128" fmla="*/ 54105 h 202445"/>
                <a:gd name="connsiteX129" fmla="*/ 4042835 w 5305005"/>
                <a:gd name="connsiteY129" fmla="*/ 48695 h 202445"/>
                <a:gd name="connsiteX130" fmla="*/ 4053657 w 5305005"/>
                <a:gd name="connsiteY130" fmla="*/ 37873 h 202445"/>
                <a:gd name="connsiteX131" fmla="*/ 4069888 w 5305005"/>
                <a:gd name="connsiteY131" fmla="*/ 32463 h 202445"/>
                <a:gd name="connsiteX132" fmla="*/ 4091531 w 5305005"/>
                <a:gd name="connsiteY132" fmla="*/ 37873 h 202445"/>
                <a:gd name="connsiteX133" fmla="*/ 4123995 w 5305005"/>
                <a:gd name="connsiteY133" fmla="*/ 59516 h 202445"/>
                <a:gd name="connsiteX134" fmla="*/ 4167280 w 5305005"/>
                <a:gd name="connsiteY134" fmla="*/ 54105 h 202445"/>
                <a:gd name="connsiteX135" fmla="*/ 4199744 w 5305005"/>
                <a:gd name="connsiteY135" fmla="*/ 32463 h 202445"/>
                <a:gd name="connsiteX136" fmla="*/ 4215976 w 5305005"/>
                <a:gd name="connsiteY136" fmla="*/ 37873 h 202445"/>
                <a:gd name="connsiteX137" fmla="*/ 4232208 w 5305005"/>
                <a:gd name="connsiteY137" fmla="*/ 64927 h 202445"/>
                <a:gd name="connsiteX138" fmla="*/ 4286314 w 5305005"/>
                <a:gd name="connsiteY138" fmla="*/ 54105 h 202445"/>
                <a:gd name="connsiteX139" fmla="*/ 4297136 w 5305005"/>
                <a:gd name="connsiteY139" fmla="*/ 43284 h 202445"/>
                <a:gd name="connsiteX140" fmla="*/ 4313368 w 5305005"/>
                <a:gd name="connsiteY140" fmla="*/ 32463 h 202445"/>
                <a:gd name="connsiteX141" fmla="*/ 4324189 w 5305005"/>
                <a:gd name="connsiteY141" fmla="*/ 21641 h 202445"/>
                <a:gd name="connsiteX142" fmla="*/ 4340421 w 5305005"/>
                <a:gd name="connsiteY142" fmla="*/ 16231 h 202445"/>
                <a:gd name="connsiteX143" fmla="*/ 4362064 w 5305005"/>
                <a:gd name="connsiteY143" fmla="*/ 21641 h 202445"/>
                <a:gd name="connsiteX144" fmla="*/ 4372885 w 5305005"/>
                <a:gd name="connsiteY144" fmla="*/ 37873 h 202445"/>
                <a:gd name="connsiteX145" fmla="*/ 4426991 w 5305005"/>
                <a:gd name="connsiteY145" fmla="*/ 32463 h 202445"/>
                <a:gd name="connsiteX146" fmla="*/ 4437813 w 5305005"/>
                <a:gd name="connsiteY146" fmla="*/ 21641 h 202445"/>
                <a:gd name="connsiteX147" fmla="*/ 4470277 w 5305005"/>
                <a:gd name="connsiteY147" fmla="*/ 10820 h 202445"/>
                <a:gd name="connsiteX148" fmla="*/ 4475687 w 5305005"/>
                <a:gd name="connsiteY148" fmla="*/ 27052 h 202445"/>
                <a:gd name="connsiteX149" fmla="*/ 4481098 w 5305005"/>
                <a:gd name="connsiteY149" fmla="*/ 48695 h 202445"/>
                <a:gd name="connsiteX150" fmla="*/ 4497330 w 5305005"/>
                <a:gd name="connsiteY150" fmla="*/ 59516 h 202445"/>
                <a:gd name="connsiteX151" fmla="*/ 4562258 w 5305005"/>
                <a:gd name="connsiteY151" fmla="*/ 43284 h 202445"/>
                <a:gd name="connsiteX152" fmla="*/ 4594722 w 5305005"/>
                <a:gd name="connsiteY152" fmla="*/ 5410 h 202445"/>
                <a:gd name="connsiteX153" fmla="*/ 4621775 w 5305005"/>
                <a:gd name="connsiteY153" fmla="*/ 32463 h 202445"/>
                <a:gd name="connsiteX154" fmla="*/ 4654239 w 5305005"/>
                <a:gd name="connsiteY154" fmla="*/ 27052 h 202445"/>
                <a:gd name="connsiteX155" fmla="*/ 4670471 w 5305005"/>
                <a:gd name="connsiteY155" fmla="*/ 16231 h 202445"/>
                <a:gd name="connsiteX156" fmla="*/ 4702935 w 5305005"/>
                <a:gd name="connsiteY156" fmla="*/ 5410 h 202445"/>
                <a:gd name="connsiteX157" fmla="*/ 4719167 w 5305005"/>
                <a:gd name="connsiteY157" fmla="*/ 16231 h 202445"/>
                <a:gd name="connsiteX158" fmla="*/ 4735399 w 5305005"/>
                <a:gd name="connsiteY158" fmla="*/ 32463 h 202445"/>
                <a:gd name="connsiteX159" fmla="*/ 4751630 w 5305005"/>
                <a:gd name="connsiteY159" fmla="*/ 37873 h 202445"/>
                <a:gd name="connsiteX160" fmla="*/ 4784094 w 5305005"/>
                <a:gd name="connsiteY160" fmla="*/ 27052 h 202445"/>
                <a:gd name="connsiteX161" fmla="*/ 4794916 w 5305005"/>
                <a:gd name="connsiteY161" fmla="*/ 16231 h 202445"/>
                <a:gd name="connsiteX162" fmla="*/ 4811148 w 5305005"/>
                <a:gd name="connsiteY162" fmla="*/ 10820 h 202445"/>
                <a:gd name="connsiteX163" fmla="*/ 4908539 w 5305005"/>
                <a:gd name="connsiteY163" fmla="*/ 27052 h 202445"/>
                <a:gd name="connsiteX164" fmla="*/ 4913950 w 5305005"/>
                <a:gd name="connsiteY164" fmla="*/ 43284 h 202445"/>
                <a:gd name="connsiteX165" fmla="*/ 4930182 w 5305005"/>
                <a:gd name="connsiteY165" fmla="*/ 54105 h 202445"/>
                <a:gd name="connsiteX166" fmla="*/ 4957235 w 5305005"/>
                <a:gd name="connsiteY166" fmla="*/ 70337 h 202445"/>
                <a:gd name="connsiteX167" fmla="*/ 4978878 w 5305005"/>
                <a:gd name="connsiteY167" fmla="*/ 64927 h 202445"/>
                <a:gd name="connsiteX168" fmla="*/ 4989699 w 5305005"/>
                <a:gd name="connsiteY168" fmla="*/ 32463 h 202445"/>
                <a:gd name="connsiteX169" fmla="*/ 5027574 w 5305005"/>
                <a:gd name="connsiteY169" fmla="*/ 48695 h 202445"/>
                <a:gd name="connsiteX170" fmla="*/ 5060038 w 5305005"/>
                <a:gd name="connsiteY170" fmla="*/ 59516 h 202445"/>
                <a:gd name="connsiteX171" fmla="*/ 5108733 w 5305005"/>
                <a:gd name="connsiteY171" fmla="*/ 64927 h 202445"/>
                <a:gd name="connsiteX172" fmla="*/ 5135787 w 5305005"/>
                <a:gd name="connsiteY172" fmla="*/ 81159 h 202445"/>
                <a:gd name="connsiteX173" fmla="*/ 5141197 w 5305005"/>
                <a:gd name="connsiteY173" fmla="*/ 64927 h 202445"/>
                <a:gd name="connsiteX174" fmla="*/ 5179072 w 5305005"/>
                <a:gd name="connsiteY174" fmla="*/ 75748 h 202445"/>
                <a:gd name="connsiteX175" fmla="*/ 5189893 w 5305005"/>
                <a:gd name="connsiteY175" fmla="*/ 91980 h 202445"/>
                <a:gd name="connsiteX176" fmla="*/ 5200714 w 5305005"/>
                <a:gd name="connsiteY176" fmla="*/ 59516 h 202445"/>
                <a:gd name="connsiteX177" fmla="*/ 5206125 w 5305005"/>
                <a:gd name="connsiteY177" fmla="*/ 43284 h 202445"/>
                <a:gd name="connsiteX178" fmla="*/ 5222357 w 5305005"/>
                <a:gd name="connsiteY178" fmla="*/ 48695 h 202445"/>
                <a:gd name="connsiteX179" fmla="*/ 5238589 w 5305005"/>
                <a:gd name="connsiteY179" fmla="*/ 81159 h 202445"/>
                <a:gd name="connsiteX180" fmla="*/ 5249410 w 5305005"/>
                <a:gd name="connsiteY180" fmla="*/ 97391 h 202445"/>
                <a:gd name="connsiteX181" fmla="*/ 5254821 w 5305005"/>
                <a:gd name="connsiteY181" fmla="*/ 113623 h 202445"/>
                <a:gd name="connsiteX182" fmla="*/ 5265642 w 5305005"/>
                <a:gd name="connsiteY182" fmla="*/ 129854 h 202445"/>
                <a:gd name="connsiteX183" fmla="*/ 5237743 w 5305005"/>
                <a:gd name="connsiteY183" fmla="*/ 183168 h 202445"/>
                <a:gd name="connsiteX184" fmla="*/ 4781486 w 5305005"/>
                <a:gd name="connsiteY184" fmla="*/ 178550 h 202445"/>
                <a:gd name="connsiteX185" fmla="*/ 29782 w 5305005"/>
                <a:gd name="connsiteY185" fmla="*/ 202423 h 202445"/>
                <a:gd name="connsiteX0" fmla="*/ 14 w 5325069"/>
                <a:gd name="connsiteY0" fmla="*/ 204653 h 204674"/>
                <a:gd name="connsiteX1" fmla="*/ 18146 w 5325069"/>
                <a:gd name="connsiteY1" fmla="*/ 43284 h 204674"/>
                <a:gd name="connsiteX2" fmla="*/ 23557 w 5325069"/>
                <a:gd name="connsiteY2" fmla="*/ 27052 h 204674"/>
                <a:gd name="connsiteX3" fmla="*/ 28967 w 5325069"/>
                <a:gd name="connsiteY3" fmla="*/ 5410 h 204674"/>
                <a:gd name="connsiteX4" fmla="*/ 83074 w 5325069"/>
                <a:gd name="connsiteY4" fmla="*/ 43284 h 204674"/>
                <a:gd name="connsiteX5" fmla="*/ 110127 w 5325069"/>
                <a:gd name="connsiteY5" fmla="*/ 75748 h 204674"/>
                <a:gd name="connsiteX6" fmla="*/ 126359 w 5325069"/>
                <a:gd name="connsiteY6" fmla="*/ 70337 h 204674"/>
                <a:gd name="connsiteX7" fmla="*/ 153412 w 5325069"/>
                <a:gd name="connsiteY7" fmla="*/ 54105 h 204674"/>
                <a:gd name="connsiteX8" fmla="*/ 185876 w 5325069"/>
                <a:gd name="connsiteY8" fmla="*/ 70337 h 204674"/>
                <a:gd name="connsiteX9" fmla="*/ 207519 w 5325069"/>
                <a:gd name="connsiteY9" fmla="*/ 64927 h 204674"/>
                <a:gd name="connsiteX10" fmla="*/ 239983 w 5325069"/>
                <a:gd name="connsiteY10" fmla="*/ 48695 h 204674"/>
                <a:gd name="connsiteX11" fmla="*/ 294089 w 5325069"/>
                <a:gd name="connsiteY11" fmla="*/ 64927 h 204674"/>
                <a:gd name="connsiteX12" fmla="*/ 310321 w 5325069"/>
                <a:gd name="connsiteY12" fmla="*/ 70337 h 204674"/>
                <a:gd name="connsiteX13" fmla="*/ 326553 w 5325069"/>
                <a:gd name="connsiteY13" fmla="*/ 81159 h 204674"/>
                <a:gd name="connsiteX14" fmla="*/ 386070 w 5325069"/>
                <a:gd name="connsiteY14" fmla="*/ 81159 h 204674"/>
                <a:gd name="connsiteX15" fmla="*/ 440177 w 5325069"/>
                <a:gd name="connsiteY15" fmla="*/ 81159 h 204674"/>
                <a:gd name="connsiteX16" fmla="*/ 494283 w 5325069"/>
                <a:gd name="connsiteY16" fmla="*/ 70337 h 204674"/>
                <a:gd name="connsiteX17" fmla="*/ 505105 w 5325069"/>
                <a:gd name="connsiteY17" fmla="*/ 59516 h 204674"/>
                <a:gd name="connsiteX18" fmla="*/ 521337 w 5325069"/>
                <a:gd name="connsiteY18" fmla="*/ 64927 h 204674"/>
                <a:gd name="connsiteX19" fmla="*/ 548390 w 5325069"/>
                <a:gd name="connsiteY19" fmla="*/ 70337 h 204674"/>
                <a:gd name="connsiteX20" fmla="*/ 575443 w 5325069"/>
                <a:gd name="connsiteY20" fmla="*/ 64927 h 204674"/>
                <a:gd name="connsiteX21" fmla="*/ 591675 w 5325069"/>
                <a:gd name="connsiteY21" fmla="*/ 59516 h 204674"/>
                <a:gd name="connsiteX22" fmla="*/ 607907 w 5325069"/>
                <a:gd name="connsiteY22" fmla="*/ 70337 h 204674"/>
                <a:gd name="connsiteX23" fmla="*/ 618728 w 5325069"/>
                <a:gd name="connsiteY23" fmla="*/ 86569 h 204674"/>
                <a:gd name="connsiteX24" fmla="*/ 672835 w 5325069"/>
                <a:gd name="connsiteY24" fmla="*/ 86569 h 204674"/>
                <a:gd name="connsiteX25" fmla="*/ 689067 w 5325069"/>
                <a:gd name="connsiteY25" fmla="*/ 75748 h 204674"/>
                <a:gd name="connsiteX26" fmla="*/ 721531 w 5325069"/>
                <a:gd name="connsiteY26" fmla="*/ 86569 h 204674"/>
                <a:gd name="connsiteX27" fmla="*/ 732352 w 5325069"/>
                <a:gd name="connsiteY27" fmla="*/ 97391 h 204674"/>
                <a:gd name="connsiteX28" fmla="*/ 770226 w 5325069"/>
                <a:gd name="connsiteY28" fmla="*/ 97391 h 204674"/>
                <a:gd name="connsiteX29" fmla="*/ 786458 w 5325069"/>
                <a:gd name="connsiteY29" fmla="*/ 86569 h 204674"/>
                <a:gd name="connsiteX30" fmla="*/ 802690 w 5325069"/>
                <a:gd name="connsiteY30" fmla="*/ 64927 h 204674"/>
                <a:gd name="connsiteX31" fmla="*/ 818922 w 5325069"/>
                <a:gd name="connsiteY31" fmla="*/ 59516 h 204674"/>
                <a:gd name="connsiteX32" fmla="*/ 835154 w 5325069"/>
                <a:gd name="connsiteY32" fmla="*/ 70337 h 204674"/>
                <a:gd name="connsiteX33" fmla="*/ 867618 w 5325069"/>
                <a:gd name="connsiteY33" fmla="*/ 81159 h 204674"/>
                <a:gd name="connsiteX34" fmla="*/ 910903 w 5325069"/>
                <a:gd name="connsiteY34" fmla="*/ 75748 h 204674"/>
                <a:gd name="connsiteX35" fmla="*/ 927135 w 5325069"/>
                <a:gd name="connsiteY35" fmla="*/ 70337 h 204674"/>
                <a:gd name="connsiteX36" fmla="*/ 916314 w 5325069"/>
                <a:gd name="connsiteY36" fmla="*/ 54105 h 204674"/>
                <a:gd name="connsiteX37" fmla="*/ 943367 w 5325069"/>
                <a:gd name="connsiteY37" fmla="*/ 59516 h 204674"/>
                <a:gd name="connsiteX38" fmla="*/ 1024527 w 5325069"/>
                <a:gd name="connsiteY38" fmla="*/ 64927 h 204674"/>
                <a:gd name="connsiteX39" fmla="*/ 1084044 w 5325069"/>
                <a:gd name="connsiteY39" fmla="*/ 81159 h 204674"/>
                <a:gd name="connsiteX40" fmla="*/ 1094866 w 5325069"/>
                <a:gd name="connsiteY40" fmla="*/ 70337 h 204674"/>
                <a:gd name="connsiteX41" fmla="*/ 1111097 w 5325069"/>
                <a:gd name="connsiteY41" fmla="*/ 75748 h 204674"/>
                <a:gd name="connsiteX42" fmla="*/ 1132740 w 5325069"/>
                <a:gd name="connsiteY42" fmla="*/ 81159 h 204674"/>
                <a:gd name="connsiteX43" fmla="*/ 1192257 w 5325069"/>
                <a:gd name="connsiteY43" fmla="*/ 75748 h 204674"/>
                <a:gd name="connsiteX44" fmla="*/ 1208489 w 5325069"/>
                <a:gd name="connsiteY44" fmla="*/ 70337 h 204674"/>
                <a:gd name="connsiteX45" fmla="*/ 1240953 w 5325069"/>
                <a:gd name="connsiteY45" fmla="*/ 86569 h 204674"/>
                <a:gd name="connsiteX46" fmla="*/ 1284238 w 5325069"/>
                <a:gd name="connsiteY46" fmla="*/ 81159 h 204674"/>
                <a:gd name="connsiteX47" fmla="*/ 1300470 w 5325069"/>
                <a:gd name="connsiteY47" fmla="*/ 75748 h 204674"/>
                <a:gd name="connsiteX48" fmla="*/ 1322113 w 5325069"/>
                <a:gd name="connsiteY48" fmla="*/ 54105 h 204674"/>
                <a:gd name="connsiteX49" fmla="*/ 1359987 w 5325069"/>
                <a:gd name="connsiteY49" fmla="*/ 54105 h 204674"/>
                <a:gd name="connsiteX50" fmla="*/ 1381630 w 5325069"/>
                <a:gd name="connsiteY50" fmla="*/ 32463 h 204674"/>
                <a:gd name="connsiteX51" fmla="*/ 1451968 w 5325069"/>
                <a:gd name="connsiteY51" fmla="*/ 21641 h 204674"/>
                <a:gd name="connsiteX52" fmla="*/ 1473611 w 5325069"/>
                <a:gd name="connsiteY52" fmla="*/ 16231 h 204674"/>
                <a:gd name="connsiteX53" fmla="*/ 1495254 w 5325069"/>
                <a:gd name="connsiteY53" fmla="*/ 37873 h 204674"/>
                <a:gd name="connsiteX54" fmla="*/ 1500664 w 5325069"/>
                <a:gd name="connsiteY54" fmla="*/ 59516 h 204674"/>
                <a:gd name="connsiteX55" fmla="*/ 1571003 w 5325069"/>
                <a:gd name="connsiteY55" fmla="*/ 64927 h 204674"/>
                <a:gd name="connsiteX56" fmla="*/ 1603467 w 5325069"/>
                <a:gd name="connsiteY56" fmla="*/ 75748 h 204674"/>
                <a:gd name="connsiteX57" fmla="*/ 1619699 w 5325069"/>
                <a:gd name="connsiteY57" fmla="*/ 86569 h 204674"/>
                <a:gd name="connsiteX58" fmla="*/ 1641341 w 5325069"/>
                <a:gd name="connsiteY58" fmla="*/ 91980 h 204674"/>
                <a:gd name="connsiteX59" fmla="*/ 1690037 w 5325069"/>
                <a:gd name="connsiteY59" fmla="*/ 86569 h 204674"/>
                <a:gd name="connsiteX60" fmla="*/ 1700858 w 5325069"/>
                <a:gd name="connsiteY60" fmla="*/ 70337 h 204674"/>
                <a:gd name="connsiteX61" fmla="*/ 1711680 w 5325069"/>
                <a:gd name="connsiteY61" fmla="*/ 59516 h 204674"/>
                <a:gd name="connsiteX62" fmla="*/ 1727912 w 5325069"/>
                <a:gd name="connsiteY62" fmla="*/ 64927 h 204674"/>
                <a:gd name="connsiteX63" fmla="*/ 1738733 w 5325069"/>
                <a:gd name="connsiteY63" fmla="*/ 81159 h 204674"/>
                <a:gd name="connsiteX64" fmla="*/ 1771197 w 5325069"/>
                <a:gd name="connsiteY64" fmla="*/ 91980 h 204674"/>
                <a:gd name="connsiteX65" fmla="*/ 1803661 w 5325069"/>
                <a:gd name="connsiteY65" fmla="*/ 86569 h 204674"/>
                <a:gd name="connsiteX66" fmla="*/ 1819893 w 5325069"/>
                <a:gd name="connsiteY66" fmla="*/ 81159 h 204674"/>
                <a:gd name="connsiteX67" fmla="*/ 1906463 w 5325069"/>
                <a:gd name="connsiteY67" fmla="*/ 75748 h 204674"/>
                <a:gd name="connsiteX68" fmla="*/ 1944338 w 5325069"/>
                <a:gd name="connsiteY68" fmla="*/ 86569 h 204674"/>
                <a:gd name="connsiteX69" fmla="*/ 2009266 w 5325069"/>
                <a:gd name="connsiteY69" fmla="*/ 81159 h 204674"/>
                <a:gd name="connsiteX70" fmla="*/ 2036319 w 5325069"/>
                <a:gd name="connsiteY70" fmla="*/ 64927 h 204674"/>
                <a:gd name="connsiteX71" fmla="*/ 2057961 w 5325069"/>
                <a:gd name="connsiteY71" fmla="*/ 37873 h 204674"/>
                <a:gd name="connsiteX72" fmla="*/ 2068783 w 5325069"/>
                <a:gd name="connsiteY72" fmla="*/ 27052 h 204674"/>
                <a:gd name="connsiteX73" fmla="*/ 2079604 w 5325069"/>
                <a:gd name="connsiteY73" fmla="*/ 43284 h 204674"/>
                <a:gd name="connsiteX74" fmla="*/ 2112068 w 5325069"/>
                <a:gd name="connsiteY74" fmla="*/ 59516 h 204674"/>
                <a:gd name="connsiteX75" fmla="*/ 2160764 w 5325069"/>
                <a:gd name="connsiteY75" fmla="*/ 54105 h 204674"/>
                <a:gd name="connsiteX76" fmla="*/ 2176996 w 5325069"/>
                <a:gd name="connsiteY76" fmla="*/ 48695 h 204674"/>
                <a:gd name="connsiteX77" fmla="*/ 2263566 w 5325069"/>
                <a:gd name="connsiteY77" fmla="*/ 59516 h 204674"/>
                <a:gd name="connsiteX78" fmla="*/ 2312262 w 5325069"/>
                <a:gd name="connsiteY78" fmla="*/ 54105 h 204674"/>
                <a:gd name="connsiteX79" fmla="*/ 2355547 w 5325069"/>
                <a:gd name="connsiteY79" fmla="*/ 48695 h 204674"/>
                <a:gd name="connsiteX80" fmla="*/ 2398832 w 5325069"/>
                <a:gd name="connsiteY80" fmla="*/ 43284 h 204674"/>
                <a:gd name="connsiteX81" fmla="*/ 2415064 w 5325069"/>
                <a:gd name="connsiteY81" fmla="*/ 54105 h 204674"/>
                <a:gd name="connsiteX82" fmla="*/ 2431296 w 5325069"/>
                <a:gd name="connsiteY82" fmla="*/ 59516 h 204674"/>
                <a:gd name="connsiteX83" fmla="*/ 2517867 w 5325069"/>
                <a:gd name="connsiteY83" fmla="*/ 54105 h 204674"/>
                <a:gd name="connsiteX84" fmla="*/ 2534099 w 5325069"/>
                <a:gd name="connsiteY84" fmla="*/ 43284 h 204674"/>
                <a:gd name="connsiteX85" fmla="*/ 2566563 w 5325069"/>
                <a:gd name="connsiteY85" fmla="*/ 21641 h 204674"/>
                <a:gd name="connsiteX86" fmla="*/ 2609848 w 5325069"/>
                <a:gd name="connsiteY86" fmla="*/ 54105 h 204674"/>
                <a:gd name="connsiteX87" fmla="*/ 2631490 w 5325069"/>
                <a:gd name="connsiteY87" fmla="*/ 59516 h 204674"/>
                <a:gd name="connsiteX88" fmla="*/ 2642312 w 5325069"/>
                <a:gd name="connsiteY88" fmla="*/ 70337 h 204674"/>
                <a:gd name="connsiteX89" fmla="*/ 2707239 w 5325069"/>
                <a:gd name="connsiteY89" fmla="*/ 54105 h 204674"/>
                <a:gd name="connsiteX90" fmla="*/ 2718061 w 5325069"/>
                <a:gd name="connsiteY90" fmla="*/ 43284 h 204674"/>
                <a:gd name="connsiteX91" fmla="*/ 2772167 w 5325069"/>
                <a:gd name="connsiteY91" fmla="*/ 37873 h 204674"/>
                <a:gd name="connsiteX92" fmla="*/ 2782989 w 5325069"/>
                <a:gd name="connsiteY92" fmla="*/ 27052 h 204674"/>
                <a:gd name="connsiteX93" fmla="*/ 2788399 w 5325069"/>
                <a:gd name="connsiteY93" fmla="*/ 10820 h 204674"/>
                <a:gd name="connsiteX94" fmla="*/ 2804631 w 5325069"/>
                <a:gd name="connsiteY94" fmla="*/ 16231 h 204674"/>
                <a:gd name="connsiteX95" fmla="*/ 2853327 w 5325069"/>
                <a:gd name="connsiteY95" fmla="*/ 54105 h 204674"/>
                <a:gd name="connsiteX96" fmla="*/ 2891202 w 5325069"/>
                <a:gd name="connsiteY96" fmla="*/ 43284 h 204674"/>
                <a:gd name="connsiteX97" fmla="*/ 2912844 w 5325069"/>
                <a:gd name="connsiteY97" fmla="*/ 48695 h 204674"/>
                <a:gd name="connsiteX98" fmla="*/ 2923666 w 5325069"/>
                <a:gd name="connsiteY98" fmla="*/ 59516 h 204674"/>
                <a:gd name="connsiteX99" fmla="*/ 2977772 w 5325069"/>
                <a:gd name="connsiteY99" fmla="*/ 59516 h 204674"/>
                <a:gd name="connsiteX100" fmla="*/ 3021057 w 5325069"/>
                <a:gd name="connsiteY100" fmla="*/ 37873 h 204674"/>
                <a:gd name="connsiteX101" fmla="*/ 3053521 w 5325069"/>
                <a:gd name="connsiteY101" fmla="*/ 32463 h 204674"/>
                <a:gd name="connsiteX102" fmla="*/ 3085985 w 5325069"/>
                <a:gd name="connsiteY102" fmla="*/ 21641 h 204674"/>
                <a:gd name="connsiteX103" fmla="*/ 3102217 w 5325069"/>
                <a:gd name="connsiteY103" fmla="*/ 16231 h 204674"/>
                <a:gd name="connsiteX104" fmla="*/ 3107628 w 5325069"/>
                <a:gd name="connsiteY104" fmla="*/ 32463 h 204674"/>
                <a:gd name="connsiteX105" fmla="*/ 3188787 w 5325069"/>
                <a:gd name="connsiteY105" fmla="*/ 43284 h 204674"/>
                <a:gd name="connsiteX106" fmla="*/ 3210430 w 5325069"/>
                <a:gd name="connsiteY106" fmla="*/ 48695 h 204674"/>
                <a:gd name="connsiteX107" fmla="*/ 3237483 w 5325069"/>
                <a:gd name="connsiteY107" fmla="*/ 70337 h 204674"/>
                <a:gd name="connsiteX108" fmla="*/ 3313232 w 5325069"/>
                <a:gd name="connsiteY108" fmla="*/ 54105 h 204674"/>
                <a:gd name="connsiteX109" fmla="*/ 3324054 w 5325069"/>
                <a:gd name="connsiteY109" fmla="*/ 43284 h 204674"/>
                <a:gd name="connsiteX110" fmla="*/ 3356518 w 5325069"/>
                <a:gd name="connsiteY110" fmla="*/ 48695 h 204674"/>
                <a:gd name="connsiteX111" fmla="*/ 3372750 w 5325069"/>
                <a:gd name="connsiteY111" fmla="*/ 54105 h 204674"/>
                <a:gd name="connsiteX112" fmla="*/ 3443088 w 5325069"/>
                <a:gd name="connsiteY112" fmla="*/ 48695 h 204674"/>
                <a:gd name="connsiteX113" fmla="*/ 3497195 w 5325069"/>
                <a:gd name="connsiteY113" fmla="*/ 37873 h 204674"/>
                <a:gd name="connsiteX114" fmla="*/ 3513426 w 5325069"/>
                <a:gd name="connsiteY114" fmla="*/ 64927 h 204674"/>
                <a:gd name="connsiteX115" fmla="*/ 3529658 w 5325069"/>
                <a:gd name="connsiteY115" fmla="*/ 59516 h 204674"/>
                <a:gd name="connsiteX116" fmla="*/ 3556712 w 5325069"/>
                <a:gd name="connsiteY116" fmla="*/ 54105 h 204674"/>
                <a:gd name="connsiteX117" fmla="*/ 3648693 w 5325069"/>
                <a:gd name="connsiteY117" fmla="*/ 43284 h 204674"/>
                <a:gd name="connsiteX118" fmla="*/ 3675746 w 5325069"/>
                <a:gd name="connsiteY118" fmla="*/ 48695 h 204674"/>
                <a:gd name="connsiteX119" fmla="*/ 3735263 w 5325069"/>
                <a:gd name="connsiteY119" fmla="*/ 43284 h 204674"/>
                <a:gd name="connsiteX120" fmla="*/ 3751495 w 5325069"/>
                <a:gd name="connsiteY120" fmla="*/ 48695 h 204674"/>
                <a:gd name="connsiteX121" fmla="*/ 3767727 w 5325069"/>
                <a:gd name="connsiteY121" fmla="*/ 59516 h 204674"/>
                <a:gd name="connsiteX122" fmla="*/ 3805602 w 5325069"/>
                <a:gd name="connsiteY122" fmla="*/ 54105 h 204674"/>
                <a:gd name="connsiteX123" fmla="*/ 3870529 w 5325069"/>
                <a:gd name="connsiteY123" fmla="*/ 37873 h 204674"/>
                <a:gd name="connsiteX124" fmla="*/ 3935457 w 5325069"/>
                <a:gd name="connsiteY124" fmla="*/ 43284 h 204674"/>
                <a:gd name="connsiteX125" fmla="*/ 3957100 w 5325069"/>
                <a:gd name="connsiteY125" fmla="*/ 21641 h 204674"/>
                <a:gd name="connsiteX126" fmla="*/ 3989564 w 5325069"/>
                <a:gd name="connsiteY126" fmla="*/ 37873 h 204674"/>
                <a:gd name="connsiteX127" fmla="*/ 4000385 w 5325069"/>
                <a:gd name="connsiteY127" fmla="*/ 48695 h 204674"/>
                <a:gd name="connsiteX128" fmla="*/ 4016617 w 5325069"/>
                <a:gd name="connsiteY128" fmla="*/ 54105 h 204674"/>
                <a:gd name="connsiteX129" fmla="*/ 4059902 w 5325069"/>
                <a:gd name="connsiteY129" fmla="*/ 48695 h 204674"/>
                <a:gd name="connsiteX130" fmla="*/ 4070724 w 5325069"/>
                <a:gd name="connsiteY130" fmla="*/ 37873 h 204674"/>
                <a:gd name="connsiteX131" fmla="*/ 4086955 w 5325069"/>
                <a:gd name="connsiteY131" fmla="*/ 32463 h 204674"/>
                <a:gd name="connsiteX132" fmla="*/ 4108598 w 5325069"/>
                <a:gd name="connsiteY132" fmla="*/ 37873 h 204674"/>
                <a:gd name="connsiteX133" fmla="*/ 4141062 w 5325069"/>
                <a:gd name="connsiteY133" fmla="*/ 59516 h 204674"/>
                <a:gd name="connsiteX134" fmla="*/ 4184347 w 5325069"/>
                <a:gd name="connsiteY134" fmla="*/ 54105 h 204674"/>
                <a:gd name="connsiteX135" fmla="*/ 4216811 w 5325069"/>
                <a:gd name="connsiteY135" fmla="*/ 32463 h 204674"/>
                <a:gd name="connsiteX136" fmla="*/ 4233043 w 5325069"/>
                <a:gd name="connsiteY136" fmla="*/ 37873 h 204674"/>
                <a:gd name="connsiteX137" fmla="*/ 4249275 w 5325069"/>
                <a:gd name="connsiteY137" fmla="*/ 64927 h 204674"/>
                <a:gd name="connsiteX138" fmla="*/ 4303381 w 5325069"/>
                <a:gd name="connsiteY138" fmla="*/ 54105 h 204674"/>
                <a:gd name="connsiteX139" fmla="*/ 4314203 w 5325069"/>
                <a:gd name="connsiteY139" fmla="*/ 43284 h 204674"/>
                <a:gd name="connsiteX140" fmla="*/ 4330435 w 5325069"/>
                <a:gd name="connsiteY140" fmla="*/ 32463 h 204674"/>
                <a:gd name="connsiteX141" fmla="*/ 4341256 w 5325069"/>
                <a:gd name="connsiteY141" fmla="*/ 21641 h 204674"/>
                <a:gd name="connsiteX142" fmla="*/ 4357488 w 5325069"/>
                <a:gd name="connsiteY142" fmla="*/ 16231 h 204674"/>
                <a:gd name="connsiteX143" fmla="*/ 4379131 w 5325069"/>
                <a:gd name="connsiteY143" fmla="*/ 21641 h 204674"/>
                <a:gd name="connsiteX144" fmla="*/ 4389952 w 5325069"/>
                <a:gd name="connsiteY144" fmla="*/ 37873 h 204674"/>
                <a:gd name="connsiteX145" fmla="*/ 4444058 w 5325069"/>
                <a:gd name="connsiteY145" fmla="*/ 32463 h 204674"/>
                <a:gd name="connsiteX146" fmla="*/ 4454880 w 5325069"/>
                <a:gd name="connsiteY146" fmla="*/ 21641 h 204674"/>
                <a:gd name="connsiteX147" fmla="*/ 4487344 w 5325069"/>
                <a:gd name="connsiteY147" fmla="*/ 10820 h 204674"/>
                <a:gd name="connsiteX148" fmla="*/ 4492754 w 5325069"/>
                <a:gd name="connsiteY148" fmla="*/ 27052 h 204674"/>
                <a:gd name="connsiteX149" fmla="*/ 4498165 w 5325069"/>
                <a:gd name="connsiteY149" fmla="*/ 48695 h 204674"/>
                <a:gd name="connsiteX150" fmla="*/ 4514397 w 5325069"/>
                <a:gd name="connsiteY150" fmla="*/ 59516 h 204674"/>
                <a:gd name="connsiteX151" fmla="*/ 4579325 w 5325069"/>
                <a:gd name="connsiteY151" fmla="*/ 43284 h 204674"/>
                <a:gd name="connsiteX152" fmla="*/ 4611789 w 5325069"/>
                <a:gd name="connsiteY152" fmla="*/ 5410 h 204674"/>
                <a:gd name="connsiteX153" fmla="*/ 4638842 w 5325069"/>
                <a:gd name="connsiteY153" fmla="*/ 32463 h 204674"/>
                <a:gd name="connsiteX154" fmla="*/ 4671306 w 5325069"/>
                <a:gd name="connsiteY154" fmla="*/ 27052 h 204674"/>
                <a:gd name="connsiteX155" fmla="*/ 4687538 w 5325069"/>
                <a:gd name="connsiteY155" fmla="*/ 16231 h 204674"/>
                <a:gd name="connsiteX156" fmla="*/ 4720002 w 5325069"/>
                <a:gd name="connsiteY156" fmla="*/ 5410 h 204674"/>
                <a:gd name="connsiteX157" fmla="*/ 4736234 w 5325069"/>
                <a:gd name="connsiteY157" fmla="*/ 16231 h 204674"/>
                <a:gd name="connsiteX158" fmla="*/ 4752466 w 5325069"/>
                <a:gd name="connsiteY158" fmla="*/ 32463 h 204674"/>
                <a:gd name="connsiteX159" fmla="*/ 4768697 w 5325069"/>
                <a:gd name="connsiteY159" fmla="*/ 37873 h 204674"/>
                <a:gd name="connsiteX160" fmla="*/ 4801161 w 5325069"/>
                <a:gd name="connsiteY160" fmla="*/ 27052 h 204674"/>
                <a:gd name="connsiteX161" fmla="*/ 4811983 w 5325069"/>
                <a:gd name="connsiteY161" fmla="*/ 16231 h 204674"/>
                <a:gd name="connsiteX162" fmla="*/ 4828215 w 5325069"/>
                <a:gd name="connsiteY162" fmla="*/ 10820 h 204674"/>
                <a:gd name="connsiteX163" fmla="*/ 4925606 w 5325069"/>
                <a:gd name="connsiteY163" fmla="*/ 27052 h 204674"/>
                <a:gd name="connsiteX164" fmla="*/ 4931017 w 5325069"/>
                <a:gd name="connsiteY164" fmla="*/ 43284 h 204674"/>
                <a:gd name="connsiteX165" fmla="*/ 4947249 w 5325069"/>
                <a:gd name="connsiteY165" fmla="*/ 54105 h 204674"/>
                <a:gd name="connsiteX166" fmla="*/ 4974302 w 5325069"/>
                <a:gd name="connsiteY166" fmla="*/ 70337 h 204674"/>
                <a:gd name="connsiteX167" fmla="*/ 4995945 w 5325069"/>
                <a:gd name="connsiteY167" fmla="*/ 64927 h 204674"/>
                <a:gd name="connsiteX168" fmla="*/ 5006766 w 5325069"/>
                <a:gd name="connsiteY168" fmla="*/ 32463 h 204674"/>
                <a:gd name="connsiteX169" fmla="*/ 5044641 w 5325069"/>
                <a:gd name="connsiteY169" fmla="*/ 48695 h 204674"/>
                <a:gd name="connsiteX170" fmla="*/ 5077105 w 5325069"/>
                <a:gd name="connsiteY170" fmla="*/ 59516 h 204674"/>
                <a:gd name="connsiteX171" fmla="*/ 5125800 w 5325069"/>
                <a:gd name="connsiteY171" fmla="*/ 64927 h 204674"/>
                <a:gd name="connsiteX172" fmla="*/ 5152854 w 5325069"/>
                <a:gd name="connsiteY172" fmla="*/ 81159 h 204674"/>
                <a:gd name="connsiteX173" fmla="*/ 5158264 w 5325069"/>
                <a:gd name="connsiteY173" fmla="*/ 64927 h 204674"/>
                <a:gd name="connsiteX174" fmla="*/ 5196139 w 5325069"/>
                <a:gd name="connsiteY174" fmla="*/ 75748 h 204674"/>
                <a:gd name="connsiteX175" fmla="*/ 5206960 w 5325069"/>
                <a:gd name="connsiteY175" fmla="*/ 91980 h 204674"/>
                <a:gd name="connsiteX176" fmla="*/ 5217781 w 5325069"/>
                <a:gd name="connsiteY176" fmla="*/ 59516 h 204674"/>
                <a:gd name="connsiteX177" fmla="*/ 5223192 w 5325069"/>
                <a:gd name="connsiteY177" fmla="*/ 43284 h 204674"/>
                <a:gd name="connsiteX178" fmla="*/ 5239424 w 5325069"/>
                <a:gd name="connsiteY178" fmla="*/ 48695 h 204674"/>
                <a:gd name="connsiteX179" fmla="*/ 5255656 w 5325069"/>
                <a:gd name="connsiteY179" fmla="*/ 81159 h 204674"/>
                <a:gd name="connsiteX180" fmla="*/ 5266477 w 5325069"/>
                <a:gd name="connsiteY180" fmla="*/ 97391 h 204674"/>
                <a:gd name="connsiteX181" fmla="*/ 5271888 w 5325069"/>
                <a:gd name="connsiteY181" fmla="*/ 113623 h 204674"/>
                <a:gd name="connsiteX182" fmla="*/ 5282709 w 5325069"/>
                <a:gd name="connsiteY182" fmla="*/ 129854 h 204674"/>
                <a:gd name="connsiteX183" fmla="*/ 5254810 w 5325069"/>
                <a:gd name="connsiteY183" fmla="*/ 183168 h 204674"/>
                <a:gd name="connsiteX184" fmla="*/ 4798553 w 5325069"/>
                <a:gd name="connsiteY184" fmla="*/ 178550 h 204674"/>
                <a:gd name="connsiteX185" fmla="*/ 14 w 5325069"/>
                <a:gd name="connsiteY185" fmla="*/ 204653 h 204674"/>
                <a:gd name="connsiteX0" fmla="*/ 12200 w 5337255"/>
                <a:gd name="connsiteY0" fmla="*/ 204653 h 204675"/>
                <a:gd name="connsiteX1" fmla="*/ 30332 w 5337255"/>
                <a:gd name="connsiteY1" fmla="*/ 43284 h 204675"/>
                <a:gd name="connsiteX2" fmla="*/ 59 w 5337255"/>
                <a:gd name="connsiteY2" fmla="*/ 15901 h 204675"/>
                <a:gd name="connsiteX3" fmla="*/ 41153 w 5337255"/>
                <a:gd name="connsiteY3" fmla="*/ 5410 h 204675"/>
                <a:gd name="connsiteX4" fmla="*/ 95260 w 5337255"/>
                <a:gd name="connsiteY4" fmla="*/ 43284 h 204675"/>
                <a:gd name="connsiteX5" fmla="*/ 122313 w 5337255"/>
                <a:gd name="connsiteY5" fmla="*/ 75748 h 204675"/>
                <a:gd name="connsiteX6" fmla="*/ 138545 w 5337255"/>
                <a:gd name="connsiteY6" fmla="*/ 70337 h 204675"/>
                <a:gd name="connsiteX7" fmla="*/ 165598 w 5337255"/>
                <a:gd name="connsiteY7" fmla="*/ 54105 h 204675"/>
                <a:gd name="connsiteX8" fmla="*/ 198062 w 5337255"/>
                <a:gd name="connsiteY8" fmla="*/ 70337 h 204675"/>
                <a:gd name="connsiteX9" fmla="*/ 219705 w 5337255"/>
                <a:gd name="connsiteY9" fmla="*/ 64927 h 204675"/>
                <a:gd name="connsiteX10" fmla="*/ 252169 w 5337255"/>
                <a:gd name="connsiteY10" fmla="*/ 48695 h 204675"/>
                <a:gd name="connsiteX11" fmla="*/ 306275 w 5337255"/>
                <a:gd name="connsiteY11" fmla="*/ 64927 h 204675"/>
                <a:gd name="connsiteX12" fmla="*/ 322507 w 5337255"/>
                <a:gd name="connsiteY12" fmla="*/ 70337 h 204675"/>
                <a:gd name="connsiteX13" fmla="*/ 338739 w 5337255"/>
                <a:gd name="connsiteY13" fmla="*/ 81159 h 204675"/>
                <a:gd name="connsiteX14" fmla="*/ 398256 w 5337255"/>
                <a:gd name="connsiteY14" fmla="*/ 81159 h 204675"/>
                <a:gd name="connsiteX15" fmla="*/ 452363 w 5337255"/>
                <a:gd name="connsiteY15" fmla="*/ 81159 h 204675"/>
                <a:gd name="connsiteX16" fmla="*/ 506469 w 5337255"/>
                <a:gd name="connsiteY16" fmla="*/ 70337 h 204675"/>
                <a:gd name="connsiteX17" fmla="*/ 517291 w 5337255"/>
                <a:gd name="connsiteY17" fmla="*/ 59516 h 204675"/>
                <a:gd name="connsiteX18" fmla="*/ 533523 w 5337255"/>
                <a:gd name="connsiteY18" fmla="*/ 64927 h 204675"/>
                <a:gd name="connsiteX19" fmla="*/ 560576 w 5337255"/>
                <a:gd name="connsiteY19" fmla="*/ 70337 h 204675"/>
                <a:gd name="connsiteX20" fmla="*/ 587629 w 5337255"/>
                <a:gd name="connsiteY20" fmla="*/ 64927 h 204675"/>
                <a:gd name="connsiteX21" fmla="*/ 603861 w 5337255"/>
                <a:gd name="connsiteY21" fmla="*/ 59516 h 204675"/>
                <a:gd name="connsiteX22" fmla="*/ 620093 w 5337255"/>
                <a:gd name="connsiteY22" fmla="*/ 70337 h 204675"/>
                <a:gd name="connsiteX23" fmla="*/ 630914 w 5337255"/>
                <a:gd name="connsiteY23" fmla="*/ 86569 h 204675"/>
                <a:gd name="connsiteX24" fmla="*/ 685021 w 5337255"/>
                <a:gd name="connsiteY24" fmla="*/ 86569 h 204675"/>
                <a:gd name="connsiteX25" fmla="*/ 701253 w 5337255"/>
                <a:gd name="connsiteY25" fmla="*/ 75748 h 204675"/>
                <a:gd name="connsiteX26" fmla="*/ 733717 w 5337255"/>
                <a:gd name="connsiteY26" fmla="*/ 86569 h 204675"/>
                <a:gd name="connsiteX27" fmla="*/ 744538 w 5337255"/>
                <a:gd name="connsiteY27" fmla="*/ 97391 h 204675"/>
                <a:gd name="connsiteX28" fmla="*/ 782412 w 5337255"/>
                <a:gd name="connsiteY28" fmla="*/ 97391 h 204675"/>
                <a:gd name="connsiteX29" fmla="*/ 798644 w 5337255"/>
                <a:gd name="connsiteY29" fmla="*/ 86569 h 204675"/>
                <a:gd name="connsiteX30" fmla="*/ 814876 w 5337255"/>
                <a:gd name="connsiteY30" fmla="*/ 64927 h 204675"/>
                <a:gd name="connsiteX31" fmla="*/ 831108 w 5337255"/>
                <a:gd name="connsiteY31" fmla="*/ 59516 h 204675"/>
                <a:gd name="connsiteX32" fmla="*/ 847340 w 5337255"/>
                <a:gd name="connsiteY32" fmla="*/ 70337 h 204675"/>
                <a:gd name="connsiteX33" fmla="*/ 879804 w 5337255"/>
                <a:gd name="connsiteY33" fmla="*/ 81159 h 204675"/>
                <a:gd name="connsiteX34" fmla="*/ 923089 w 5337255"/>
                <a:gd name="connsiteY34" fmla="*/ 75748 h 204675"/>
                <a:gd name="connsiteX35" fmla="*/ 939321 w 5337255"/>
                <a:gd name="connsiteY35" fmla="*/ 70337 h 204675"/>
                <a:gd name="connsiteX36" fmla="*/ 928500 w 5337255"/>
                <a:gd name="connsiteY36" fmla="*/ 54105 h 204675"/>
                <a:gd name="connsiteX37" fmla="*/ 955553 w 5337255"/>
                <a:gd name="connsiteY37" fmla="*/ 59516 h 204675"/>
                <a:gd name="connsiteX38" fmla="*/ 1036713 w 5337255"/>
                <a:gd name="connsiteY38" fmla="*/ 64927 h 204675"/>
                <a:gd name="connsiteX39" fmla="*/ 1096230 w 5337255"/>
                <a:gd name="connsiteY39" fmla="*/ 81159 h 204675"/>
                <a:gd name="connsiteX40" fmla="*/ 1107052 w 5337255"/>
                <a:gd name="connsiteY40" fmla="*/ 70337 h 204675"/>
                <a:gd name="connsiteX41" fmla="*/ 1123283 w 5337255"/>
                <a:gd name="connsiteY41" fmla="*/ 75748 h 204675"/>
                <a:gd name="connsiteX42" fmla="*/ 1144926 w 5337255"/>
                <a:gd name="connsiteY42" fmla="*/ 81159 h 204675"/>
                <a:gd name="connsiteX43" fmla="*/ 1204443 w 5337255"/>
                <a:gd name="connsiteY43" fmla="*/ 75748 h 204675"/>
                <a:gd name="connsiteX44" fmla="*/ 1220675 w 5337255"/>
                <a:gd name="connsiteY44" fmla="*/ 70337 h 204675"/>
                <a:gd name="connsiteX45" fmla="*/ 1253139 w 5337255"/>
                <a:gd name="connsiteY45" fmla="*/ 86569 h 204675"/>
                <a:gd name="connsiteX46" fmla="*/ 1296424 w 5337255"/>
                <a:gd name="connsiteY46" fmla="*/ 81159 h 204675"/>
                <a:gd name="connsiteX47" fmla="*/ 1312656 w 5337255"/>
                <a:gd name="connsiteY47" fmla="*/ 75748 h 204675"/>
                <a:gd name="connsiteX48" fmla="*/ 1334299 w 5337255"/>
                <a:gd name="connsiteY48" fmla="*/ 54105 h 204675"/>
                <a:gd name="connsiteX49" fmla="*/ 1372173 w 5337255"/>
                <a:gd name="connsiteY49" fmla="*/ 54105 h 204675"/>
                <a:gd name="connsiteX50" fmla="*/ 1393816 w 5337255"/>
                <a:gd name="connsiteY50" fmla="*/ 32463 h 204675"/>
                <a:gd name="connsiteX51" fmla="*/ 1464154 w 5337255"/>
                <a:gd name="connsiteY51" fmla="*/ 21641 h 204675"/>
                <a:gd name="connsiteX52" fmla="*/ 1485797 w 5337255"/>
                <a:gd name="connsiteY52" fmla="*/ 16231 h 204675"/>
                <a:gd name="connsiteX53" fmla="*/ 1507440 w 5337255"/>
                <a:gd name="connsiteY53" fmla="*/ 37873 h 204675"/>
                <a:gd name="connsiteX54" fmla="*/ 1512850 w 5337255"/>
                <a:gd name="connsiteY54" fmla="*/ 59516 h 204675"/>
                <a:gd name="connsiteX55" fmla="*/ 1583189 w 5337255"/>
                <a:gd name="connsiteY55" fmla="*/ 64927 h 204675"/>
                <a:gd name="connsiteX56" fmla="*/ 1615653 w 5337255"/>
                <a:gd name="connsiteY56" fmla="*/ 75748 h 204675"/>
                <a:gd name="connsiteX57" fmla="*/ 1631885 w 5337255"/>
                <a:gd name="connsiteY57" fmla="*/ 86569 h 204675"/>
                <a:gd name="connsiteX58" fmla="*/ 1653527 w 5337255"/>
                <a:gd name="connsiteY58" fmla="*/ 91980 h 204675"/>
                <a:gd name="connsiteX59" fmla="*/ 1702223 w 5337255"/>
                <a:gd name="connsiteY59" fmla="*/ 86569 h 204675"/>
                <a:gd name="connsiteX60" fmla="*/ 1713044 w 5337255"/>
                <a:gd name="connsiteY60" fmla="*/ 70337 h 204675"/>
                <a:gd name="connsiteX61" fmla="*/ 1723866 w 5337255"/>
                <a:gd name="connsiteY61" fmla="*/ 59516 h 204675"/>
                <a:gd name="connsiteX62" fmla="*/ 1740098 w 5337255"/>
                <a:gd name="connsiteY62" fmla="*/ 64927 h 204675"/>
                <a:gd name="connsiteX63" fmla="*/ 1750919 w 5337255"/>
                <a:gd name="connsiteY63" fmla="*/ 81159 h 204675"/>
                <a:gd name="connsiteX64" fmla="*/ 1783383 w 5337255"/>
                <a:gd name="connsiteY64" fmla="*/ 91980 h 204675"/>
                <a:gd name="connsiteX65" fmla="*/ 1815847 w 5337255"/>
                <a:gd name="connsiteY65" fmla="*/ 86569 h 204675"/>
                <a:gd name="connsiteX66" fmla="*/ 1832079 w 5337255"/>
                <a:gd name="connsiteY66" fmla="*/ 81159 h 204675"/>
                <a:gd name="connsiteX67" fmla="*/ 1918649 w 5337255"/>
                <a:gd name="connsiteY67" fmla="*/ 75748 h 204675"/>
                <a:gd name="connsiteX68" fmla="*/ 1956524 w 5337255"/>
                <a:gd name="connsiteY68" fmla="*/ 86569 h 204675"/>
                <a:gd name="connsiteX69" fmla="*/ 2021452 w 5337255"/>
                <a:gd name="connsiteY69" fmla="*/ 81159 h 204675"/>
                <a:gd name="connsiteX70" fmla="*/ 2048505 w 5337255"/>
                <a:gd name="connsiteY70" fmla="*/ 64927 h 204675"/>
                <a:gd name="connsiteX71" fmla="*/ 2070147 w 5337255"/>
                <a:gd name="connsiteY71" fmla="*/ 37873 h 204675"/>
                <a:gd name="connsiteX72" fmla="*/ 2080969 w 5337255"/>
                <a:gd name="connsiteY72" fmla="*/ 27052 h 204675"/>
                <a:gd name="connsiteX73" fmla="*/ 2091790 w 5337255"/>
                <a:gd name="connsiteY73" fmla="*/ 43284 h 204675"/>
                <a:gd name="connsiteX74" fmla="*/ 2124254 w 5337255"/>
                <a:gd name="connsiteY74" fmla="*/ 59516 h 204675"/>
                <a:gd name="connsiteX75" fmla="*/ 2172950 w 5337255"/>
                <a:gd name="connsiteY75" fmla="*/ 54105 h 204675"/>
                <a:gd name="connsiteX76" fmla="*/ 2189182 w 5337255"/>
                <a:gd name="connsiteY76" fmla="*/ 48695 h 204675"/>
                <a:gd name="connsiteX77" fmla="*/ 2275752 w 5337255"/>
                <a:gd name="connsiteY77" fmla="*/ 59516 h 204675"/>
                <a:gd name="connsiteX78" fmla="*/ 2324448 w 5337255"/>
                <a:gd name="connsiteY78" fmla="*/ 54105 h 204675"/>
                <a:gd name="connsiteX79" fmla="*/ 2367733 w 5337255"/>
                <a:gd name="connsiteY79" fmla="*/ 48695 h 204675"/>
                <a:gd name="connsiteX80" fmla="*/ 2411018 w 5337255"/>
                <a:gd name="connsiteY80" fmla="*/ 43284 h 204675"/>
                <a:gd name="connsiteX81" fmla="*/ 2427250 w 5337255"/>
                <a:gd name="connsiteY81" fmla="*/ 54105 h 204675"/>
                <a:gd name="connsiteX82" fmla="*/ 2443482 w 5337255"/>
                <a:gd name="connsiteY82" fmla="*/ 59516 h 204675"/>
                <a:gd name="connsiteX83" fmla="*/ 2530053 w 5337255"/>
                <a:gd name="connsiteY83" fmla="*/ 54105 h 204675"/>
                <a:gd name="connsiteX84" fmla="*/ 2546285 w 5337255"/>
                <a:gd name="connsiteY84" fmla="*/ 43284 h 204675"/>
                <a:gd name="connsiteX85" fmla="*/ 2578749 w 5337255"/>
                <a:gd name="connsiteY85" fmla="*/ 21641 h 204675"/>
                <a:gd name="connsiteX86" fmla="*/ 2622034 w 5337255"/>
                <a:gd name="connsiteY86" fmla="*/ 54105 h 204675"/>
                <a:gd name="connsiteX87" fmla="*/ 2643676 w 5337255"/>
                <a:gd name="connsiteY87" fmla="*/ 59516 h 204675"/>
                <a:gd name="connsiteX88" fmla="*/ 2654498 w 5337255"/>
                <a:gd name="connsiteY88" fmla="*/ 70337 h 204675"/>
                <a:gd name="connsiteX89" fmla="*/ 2719425 w 5337255"/>
                <a:gd name="connsiteY89" fmla="*/ 54105 h 204675"/>
                <a:gd name="connsiteX90" fmla="*/ 2730247 w 5337255"/>
                <a:gd name="connsiteY90" fmla="*/ 43284 h 204675"/>
                <a:gd name="connsiteX91" fmla="*/ 2784353 w 5337255"/>
                <a:gd name="connsiteY91" fmla="*/ 37873 h 204675"/>
                <a:gd name="connsiteX92" fmla="*/ 2795175 w 5337255"/>
                <a:gd name="connsiteY92" fmla="*/ 27052 h 204675"/>
                <a:gd name="connsiteX93" fmla="*/ 2800585 w 5337255"/>
                <a:gd name="connsiteY93" fmla="*/ 10820 h 204675"/>
                <a:gd name="connsiteX94" fmla="*/ 2816817 w 5337255"/>
                <a:gd name="connsiteY94" fmla="*/ 16231 h 204675"/>
                <a:gd name="connsiteX95" fmla="*/ 2865513 w 5337255"/>
                <a:gd name="connsiteY95" fmla="*/ 54105 h 204675"/>
                <a:gd name="connsiteX96" fmla="*/ 2903388 w 5337255"/>
                <a:gd name="connsiteY96" fmla="*/ 43284 h 204675"/>
                <a:gd name="connsiteX97" fmla="*/ 2925030 w 5337255"/>
                <a:gd name="connsiteY97" fmla="*/ 48695 h 204675"/>
                <a:gd name="connsiteX98" fmla="*/ 2935852 w 5337255"/>
                <a:gd name="connsiteY98" fmla="*/ 59516 h 204675"/>
                <a:gd name="connsiteX99" fmla="*/ 2989958 w 5337255"/>
                <a:gd name="connsiteY99" fmla="*/ 59516 h 204675"/>
                <a:gd name="connsiteX100" fmla="*/ 3033243 w 5337255"/>
                <a:gd name="connsiteY100" fmla="*/ 37873 h 204675"/>
                <a:gd name="connsiteX101" fmla="*/ 3065707 w 5337255"/>
                <a:gd name="connsiteY101" fmla="*/ 32463 h 204675"/>
                <a:gd name="connsiteX102" fmla="*/ 3098171 w 5337255"/>
                <a:gd name="connsiteY102" fmla="*/ 21641 h 204675"/>
                <a:gd name="connsiteX103" fmla="*/ 3114403 w 5337255"/>
                <a:gd name="connsiteY103" fmla="*/ 16231 h 204675"/>
                <a:gd name="connsiteX104" fmla="*/ 3119814 w 5337255"/>
                <a:gd name="connsiteY104" fmla="*/ 32463 h 204675"/>
                <a:gd name="connsiteX105" fmla="*/ 3200973 w 5337255"/>
                <a:gd name="connsiteY105" fmla="*/ 43284 h 204675"/>
                <a:gd name="connsiteX106" fmla="*/ 3222616 w 5337255"/>
                <a:gd name="connsiteY106" fmla="*/ 48695 h 204675"/>
                <a:gd name="connsiteX107" fmla="*/ 3249669 w 5337255"/>
                <a:gd name="connsiteY107" fmla="*/ 70337 h 204675"/>
                <a:gd name="connsiteX108" fmla="*/ 3325418 w 5337255"/>
                <a:gd name="connsiteY108" fmla="*/ 54105 h 204675"/>
                <a:gd name="connsiteX109" fmla="*/ 3336240 w 5337255"/>
                <a:gd name="connsiteY109" fmla="*/ 43284 h 204675"/>
                <a:gd name="connsiteX110" fmla="*/ 3368704 w 5337255"/>
                <a:gd name="connsiteY110" fmla="*/ 48695 h 204675"/>
                <a:gd name="connsiteX111" fmla="*/ 3384936 w 5337255"/>
                <a:gd name="connsiteY111" fmla="*/ 54105 h 204675"/>
                <a:gd name="connsiteX112" fmla="*/ 3455274 w 5337255"/>
                <a:gd name="connsiteY112" fmla="*/ 48695 h 204675"/>
                <a:gd name="connsiteX113" fmla="*/ 3509381 w 5337255"/>
                <a:gd name="connsiteY113" fmla="*/ 37873 h 204675"/>
                <a:gd name="connsiteX114" fmla="*/ 3525612 w 5337255"/>
                <a:gd name="connsiteY114" fmla="*/ 64927 h 204675"/>
                <a:gd name="connsiteX115" fmla="*/ 3541844 w 5337255"/>
                <a:gd name="connsiteY115" fmla="*/ 59516 h 204675"/>
                <a:gd name="connsiteX116" fmla="*/ 3568898 w 5337255"/>
                <a:gd name="connsiteY116" fmla="*/ 54105 h 204675"/>
                <a:gd name="connsiteX117" fmla="*/ 3660879 w 5337255"/>
                <a:gd name="connsiteY117" fmla="*/ 43284 h 204675"/>
                <a:gd name="connsiteX118" fmla="*/ 3687932 w 5337255"/>
                <a:gd name="connsiteY118" fmla="*/ 48695 h 204675"/>
                <a:gd name="connsiteX119" fmla="*/ 3747449 w 5337255"/>
                <a:gd name="connsiteY119" fmla="*/ 43284 h 204675"/>
                <a:gd name="connsiteX120" fmla="*/ 3763681 w 5337255"/>
                <a:gd name="connsiteY120" fmla="*/ 48695 h 204675"/>
                <a:gd name="connsiteX121" fmla="*/ 3779913 w 5337255"/>
                <a:gd name="connsiteY121" fmla="*/ 59516 h 204675"/>
                <a:gd name="connsiteX122" fmla="*/ 3817788 w 5337255"/>
                <a:gd name="connsiteY122" fmla="*/ 54105 h 204675"/>
                <a:gd name="connsiteX123" fmla="*/ 3882715 w 5337255"/>
                <a:gd name="connsiteY123" fmla="*/ 37873 h 204675"/>
                <a:gd name="connsiteX124" fmla="*/ 3947643 w 5337255"/>
                <a:gd name="connsiteY124" fmla="*/ 43284 h 204675"/>
                <a:gd name="connsiteX125" fmla="*/ 3969286 w 5337255"/>
                <a:gd name="connsiteY125" fmla="*/ 21641 h 204675"/>
                <a:gd name="connsiteX126" fmla="*/ 4001750 w 5337255"/>
                <a:gd name="connsiteY126" fmla="*/ 37873 h 204675"/>
                <a:gd name="connsiteX127" fmla="*/ 4012571 w 5337255"/>
                <a:gd name="connsiteY127" fmla="*/ 48695 h 204675"/>
                <a:gd name="connsiteX128" fmla="*/ 4028803 w 5337255"/>
                <a:gd name="connsiteY128" fmla="*/ 54105 h 204675"/>
                <a:gd name="connsiteX129" fmla="*/ 4072088 w 5337255"/>
                <a:gd name="connsiteY129" fmla="*/ 48695 h 204675"/>
                <a:gd name="connsiteX130" fmla="*/ 4082910 w 5337255"/>
                <a:gd name="connsiteY130" fmla="*/ 37873 h 204675"/>
                <a:gd name="connsiteX131" fmla="*/ 4099141 w 5337255"/>
                <a:gd name="connsiteY131" fmla="*/ 32463 h 204675"/>
                <a:gd name="connsiteX132" fmla="*/ 4120784 w 5337255"/>
                <a:gd name="connsiteY132" fmla="*/ 37873 h 204675"/>
                <a:gd name="connsiteX133" fmla="*/ 4153248 w 5337255"/>
                <a:gd name="connsiteY133" fmla="*/ 59516 h 204675"/>
                <a:gd name="connsiteX134" fmla="*/ 4196533 w 5337255"/>
                <a:gd name="connsiteY134" fmla="*/ 54105 h 204675"/>
                <a:gd name="connsiteX135" fmla="*/ 4228997 w 5337255"/>
                <a:gd name="connsiteY135" fmla="*/ 32463 h 204675"/>
                <a:gd name="connsiteX136" fmla="*/ 4245229 w 5337255"/>
                <a:gd name="connsiteY136" fmla="*/ 37873 h 204675"/>
                <a:gd name="connsiteX137" fmla="*/ 4261461 w 5337255"/>
                <a:gd name="connsiteY137" fmla="*/ 64927 h 204675"/>
                <a:gd name="connsiteX138" fmla="*/ 4315567 w 5337255"/>
                <a:gd name="connsiteY138" fmla="*/ 54105 h 204675"/>
                <a:gd name="connsiteX139" fmla="*/ 4326389 w 5337255"/>
                <a:gd name="connsiteY139" fmla="*/ 43284 h 204675"/>
                <a:gd name="connsiteX140" fmla="*/ 4342621 w 5337255"/>
                <a:gd name="connsiteY140" fmla="*/ 32463 h 204675"/>
                <a:gd name="connsiteX141" fmla="*/ 4353442 w 5337255"/>
                <a:gd name="connsiteY141" fmla="*/ 21641 h 204675"/>
                <a:gd name="connsiteX142" fmla="*/ 4369674 w 5337255"/>
                <a:gd name="connsiteY142" fmla="*/ 16231 h 204675"/>
                <a:gd name="connsiteX143" fmla="*/ 4391317 w 5337255"/>
                <a:gd name="connsiteY143" fmla="*/ 21641 h 204675"/>
                <a:gd name="connsiteX144" fmla="*/ 4402138 w 5337255"/>
                <a:gd name="connsiteY144" fmla="*/ 37873 h 204675"/>
                <a:gd name="connsiteX145" fmla="*/ 4456244 w 5337255"/>
                <a:gd name="connsiteY145" fmla="*/ 32463 h 204675"/>
                <a:gd name="connsiteX146" fmla="*/ 4467066 w 5337255"/>
                <a:gd name="connsiteY146" fmla="*/ 21641 h 204675"/>
                <a:gd name="connsiteX147" fmla="*/ 4499530 w 5337255"/>
                <a:gd name="connsiteY147" fmla="*/ 10820 h 204675"/>
                <a:gd name="connsiteX148" fmla="*/ 4504940 w 5337255"/>
                <a:gd name="connsiteY148" fmla="*/ 27052 h 204675"/>
                <a:gd name="connsiteX149" fmla="*/ 4510351 w 5337255"/>
                <a:gd name="connsiteY149" fmla="*/ 48695 h 204675"/>
                <a:gd name="connsiteX150" fmla="*/ 4526583 w 5337255"/>
                <a:gd name="connsiteY150" fmla="*/ 59516 h 204675"/>
                <a:gd name="connsiteX151" fmla="*/ 4591511 w 5337255"/>
                <a:gd name="connsiteY151" fmla="*/ 43284 h 204675"/>
                <a:gd name="connsiteX152" fmla="*/ 4623975 w 5337255"/>
                <a:gd name="connsiteY152" fmla="*/ 5410 h 204675"/>
                <a:gd name="connsiteX153" fmla="*/ 4651028 w 5337255"/>
                <a:gd name="connsiteY153" fmla="*/ 32463 h 204675"/>
                <a:gd name="connsiteX154" fmla="*/ 4683492 w 5337255"/>
                <a:gd name="connsiteY154" fmla="*/ 27052 h 204675"/>
                <a:gd name="connsiteX155" fmla="*/ 4699724 w 5337255"/>
                <a:gd name="connsiteY155" fmla="*/ 16231 h 204675"/>
                <a:gd name="connsiteX156" fmla="*/ 4732188 w 5337255"/>
                <a:gd name="connsiteY156" fmla="*/ 5410 h 204675"/>
                <a:gd name="connsiteX157" fmla="*/ 4748420 w 5337255"/>
                <a:gd name="connsiteY157" fmla="*/ 16231 h 204675"/>
                <a:gd name="connsiteX158" fmla="*/ 4764652 w 5337255"/>
                <a:gd name="connsiteY158" fmla="*/ 32463 h 204675"/>
                <a:gd name="connsiteX159" fmla="*/ 4780883 w 5337255"/>
                <a:gd name="connsiteY159" fmla="*/ 37873 h 204675"/>
                <a:gd name="connsiteX160" fmla="*/ 4813347 w 5337255"/>
                <a:gd name="connsiteY160" fmla="*/ 27052 h 204675"/>
                <a:gd name="connsiteX161" fmla="*/ 4824169 w 5337255"/>
                <a:gd name="connsiteY161" fmla="*/ 16231 h 204675"/>
                <a:gd name="connsiteX162" fmla="*/ 4840401 w 5337255"/>
                <a:gd name="connsiteY162" fmla="*/ 10820 h 204675"/>
                <a:gd name="connsiteX163" fmla="*/ 4937792 w 5337255"/>
                <a:gd name="connsiteY163" fmla="*/ 27052 h 204675"/>
                <a:gd name="connsiteX164" fmla="*/ 4943203 w 5337255"/>
                <a:gd name="connsiteY164" fmla="*/ 43284 h 204675"/>
                <a:gd name="connsiteX165" fmla="*/ 4959435 w 5337255"/>
                <a:gd name="connsiteY165" fmla="*/ 54105 h 204675"/>
                <a:gd name="connsiteX166" fmla="*/ 4986488 w 5337255"/>
                <a:gd name="connsiteY166" fmla="*/ 70337 h 204675"/>
                <a:gd name="connsiteX167" fmla="*/ 5008131 w 5337255"/>
                <a:gd name="connsiteY167" fmla="*/ 64927 h 204675"/>
                <a:gd name="connsiteX168" fmla="*/ 5018952 w 5337255"/>
                <a:gd name="connsiteY168" fmla="*/ 32463 h 204675"/>
                <a:gd name="connsiteX169" fmla="*/ 5056827 w 5337255"/>
                <a:gd name="connsiteY169" fmla="*/ 48695 h 204675"/>
                <a:gd name="connsiteX170" fmla="*/ 5089291 w 5337255"/>
                <a:gd name="connsiteY170" fmla="*/ 59516 h 204675"/>
                <a:gd name="connsiteX171" fmla="*/ 5137986 w 5337255"/>
                <a:gd name="connsiteY171" fmla="*/ 64927 h 204675"/>
                <a:gd name="connsiteX172" fmla="*/ 5165040 w 5337255"/>
                <a:gd name="connsiteY172" fmla="*/ 81159 h 204675"/>
                <a:gd name="connsiteX173" fmla="*/ 5170450 w 5337255"/>
                <a:gd name="connsiteY173" fmla="*/ 64927 h 204675"/>
                <a:gd name="connsiteX174" fmla="*/ 5208325 w 5337255"/>
                <a:gd name="connsiteY174" fmla="*/ 75748 h 204675"/>
                <a:gd name="connsiteX175" fmla="*/ 5219146 w 5337255"/>
                <a:gd name="connsiteY175" fmla="*/ 91980 h 204675"/>
                <a:gd name="connsiteX176" fmla="*/ 5229967 w 5337255"/>
                <a:gd name="connsiteY176" fmla="*/ 59516 h 204675"/>
                <a:gd name="connsiteX177" fmla="*/ 5235378 w 5337255"/>
                <a:gd name="connsiteY177" fmla="*/ 43284 h 204675"/>
                <a:gd name="connsiteX178" fmla="*/ 5251610 w 5337255"/>
                <a:gd name="connsiteY178" fmla="*/ 48695 h 204675"/>
                <a:gd name="connsiteX179" fmla="*/ 5267842 w 5337255"/>
                <a:gd name="connsiteY179" fmla="*/ 81159 h 204675"/>
                <a:gd name="connsiteX180" fmla="*/ 5278663 w 5337255"/>
                <a:gd name="connsiteY180" fmla="*/ 97391 h 204675"/>
                <a:gd name="connsiteX181" fmla="*/ 5284074 w 5337255"/>
                <a:gd name="connsiteY181" fmla="*/ 113623 h 204675"/>
                <a:gd name="connsiteX182" fmla="*/ 5294895 w 5337255"/>
                <a:gd name="connsiteY182" fmla="*/ 129854 h 204675"/>
                <a:gd name="connsiteX183" fmla="*/ 5266996 w 5337255"/>
                <a:gd name="connsiteY183" fmla="*/ 183168 h 204675"/>
                <a:gd name="connsiteX184" fmla="*/ 4810739 w 5337255"/>
                <a:gd name="connsiteY184" fmla="*/ 178550 h 204675"/>
                <a:gd name="connsiteX185" fmla="*/ 12200 w 5337255"/>
                <a:gd name="connsiteY185" fmla="*/ 204653 h 204675"/>
                <a:gd name="connsiteX0" fmla="*/ 357135 w 5682190"/>
                <a:gd name="connsiteY0" fmla="*/ 204653 h 204653"/>
                <a:gd name="connsiteX1" fmla="*/ 350734 w 5682190"/>
                <a:gd name="connsiteY1" fmla="*/ 72278 h 204653"/>
                <a:gd name="connsiteX2" fmla="*/ 344994 w 5682190"/>
                <a:gd name="connsiteY2" fmla="*/ 15901 h 204653"/>
                <a:gd name="connsiteX3" fmla="*/ 386088 w 5682190"/>
                <a:gd name="connsiteY3" fmla="*/ 5410 h 204653"/>
                <a:gd name="connsiteX4" fmla="*/ 440195 w 5682190"/>
                <a:gd name="connsiteY4" fmla="*/ 43284 h 204653"/>
                <a:gd name="connsiteX5" fmla="*/ 467248 w 5682190"/>
                <a:gd name="connsiteY5" fmla="*/ 75748 h 204653"/>
                <a:gd name="connsiteX6" fmla="*/ 483480 w 5682190"/>
                <a:gd name="connsiteY6" fmla="*/ 70337 h 204653"/>
                <a:gd name="connsiteX7" fmla="*/ 510533 w 5682190"/>
                <a:gd name="connsiteY7" fmla="*/ 54105 h 204653"/>
                <a:gd name="connsiteX8" fmla="*/ 542997 w 5682190"/>
                <a:gd name="connsiteY8" fmla="*/ 70337 h 204653"/>
                <a:gd name="connsiteX9" fmla="*/ 564640 w 5682190"/>
                <a:gd name="connsiteY9" fmla="*/ 64927 h 204653"/>
                <a:gd name="connsiteX10" fmla="*/ 597104 w 5682190"/>
                <a:gd name="connsiteY10" fmla="*/ 48695 h 204653"/>
                <a:gd name="connsiteX11" fmla="*/ 651210 w 5682190"/>
                <a:gd name="connsiteY11" fmla="*/ 64927 h 204653"/>
                <a:gd name="connsiteX12" fmla="*/ 667442 w 5682190"/>
                <a:gd name="connsiteY12" fmla="*/ 70337 h 204653"/>
                <a:gd name="connsiteX13" fmla="*/ 683674 w 5682190"/>
                <a:gd name="connsiteY13" fmla="*/ 81159 h 204653"/>
                <a:gd name="connsiteX14" fmla="*/ 743191 w 5682190"/>
                <a:gd name="connsiteY14" fmla="*/ 81159 h 204653"/>
                <a:gd name="connsiteX15" fmla="*/ 797298 w 5682190"/>
                <a:gd name="connsiteY15" fmla="*/ 81159 h 204653"/>
                <a:gd name="connsiteX16" fmla="*/ 851404 w 5682190"/>
                <a:gd name="connsiteY16" fmla="*/ 70337 h 204653"/>
                <a:gd name="connsiteX17" fmla="*/ 862226 w 5682190"/>
                <a:gd name="connsiteY17" fmla="*/ 59516 h 204653"/>
                <a:gd name="connsiteX18" fmla="*/ 878458 w 5682190"/>
                <a:gd name="connsiteY18" fmla="*/ 64927 h 204653"/>
                <a:gd name="connsiteX19" fmla="*/ 905511 w 5682190"/>
                <a:gd name="connsiteY19" fmla="*/ 70337 h 204653"/>
                <a:gd name="connsiteX20" fmla="*/ 932564 w 5682190"/>
                <a:gd name="connsiteY20" fmla="*/ 64927 h 204653"/>
                <a:gd name="connsiteX21" fmla="*/ 948796 w 5682190"/>
                <a:gd name="connsiteY21" fmla="*/ 59516 h 204653"/>
                <a:gd name="connsiteX22" fmla="*/ 965028 w 5682190"/>
                <a:gd name="connsiteY22" fmla="*/ 70337 h 204653"/>
                <a:gd name="connsiteX23" fmla="*/ 975849 w 5682190"/>
                <a:gd name="connsiteY23" fmla="*/ 86569 h 204653"/>
                <a:gd name="connsiteX24" fmla="*/ 1029956 w 5682190"/>
                <a:gd name="connsiteY24" fmla="*/ 86569 h 204653"/>
                <a:gd name="connsiteX25" fmla="*/ 1046188 w 5682190"/>
                <a:gd name="connsiteY25" fmla="*/ 75748 h 204653"/>
                <a:gd name="connsiteX26" fmla="*/ 1078652 w 5682190"/>
                <a:gd name="connsiteY26" fmla="*/ 86569 h 204653"/>
                <a:gd name="connsiteX27" fmla="*/ 1089473 w 5682190"/>
                <a:gd name="connsiteY27" fmla="*/ 97391 h 204653"/>
                <a:gd name="connsiteX28" fmla="*/ 1127347 w 5682190"/>
                <a:gd name="connsiteY28" fmla="*/ 97391 h 204653"/>
                <a:gd name="connsiteX29" fmla="*/ 1143579 w 5682190"/>
                <a:gd name="connsiteY29" fmla="*/ 86569 h 204653"/>
                <a:gd name="connsiteX30" fmla="*/ 1159811 w 5682190"/>
                <a:gd name="connsiteY30" fmla="*/ 64927 h 204653"/>
                <a:gd name="connsiteX31" fmla="*/ 1176043 w 5682190"/>
                <a:gd name="connsiteY31" fmla="*/ 59516 h 204653"/>
                <a:gd name="connsiteX32" fmla="*/ 1192275 w 5682190"/>
                <a:gd name="connsiteY32" fmla="*/ 70337 h 204653"/>
                <a:gd name="connsiteX33" fmla="*/ 1224739 w 5682190"/>
                <a:gd name="connsiteY33" fmla="*/ 81159 h 204653"/>
                <a:gd name="connsiteX34" fmla="*/ 1268024 w 5682190"/>
                <a:gd name="connsiteY34" fmla="*/ 75748 h 204653"/>
                <a:gd name="connsiteX35" fmla="*/ 1284256 w 5682190"/>
                <a:gd name="connsiteY35" fmla="*/ 70337 h 204653"/>
                <a:gd name="connsiteX36" fmla="*/ 1273435 w 5682190"/>
                <a:gd name="connsiteY36" fmla="*/ 54105 h 204653"/>
                <a:gd name="connsiteX37" fmla="*/ 1300488 w 5682190"/>
                <a:gd name="connsiteY37" fmla="*/ 59516 h 204653"/>
                <a:gd name="connsiteX38" fmla="*/ 1381648 w 5682190"/>
                <a:gd name="connsiteY38" fmla="*/ 64927 h 204653"/>
                <a:gd name="connsiteX39" fmla="*/ 1441165 w 5682190"/>
                <a:gd name="connsiteY39" fmla="*/ 81159 h 204653"/>
                <a:gd name="connsiteX40" fmla="*/ 1451987 w 5682190"/>
                <a:gd name="connsiteY40" fmla="*/ 70337 h 204653"/>
                <a:gd name="connsiteX41" fmla="*/ 1468218 w 5682190"/>
                <a:gd name="connsiteY41" fmla="*/ 75748 h 204653"/>
                <a:gd name="connsiteX42" fmla="*/ 1489861 w 5682190"/>
                <a:gd name="connsiteY42" fmla="*/ 81159 h 204653"/>
                <a:gd name="connsiteX43" fmla="*/ 1549378 w 5682190"/>
                <a:gd name="connsiteY43" fmla="*/ 75748 h 204653"/>
                <a:gd name="connsiteX44" fmla="*/ 1565610 w 5682190"/>
                <a:gd name="connsiteY44" fmla="*/ 70337 h 204653"/>
                <a:gd name="connsiteX45" fmla="*/ 1598074 w 5682190"/>
                <a:gd name="connsiteY45" fmla="*/ 86569 h 204653"/>
                <a:gd name="connsiteX46" fmla="*/ 1641359 w 5682190"/>
                <a:gd name="connsiteY46" fmla="*/ 81159 h 204653"/>
                <a:gd name="connsiteX47" fmla="*/ 1657591 w 5682190"/>
                <a:gd name="connsiteY47" fmla="*/ 75748 h 204653"/>
                <a:gd name="connsiteX48" fmla="*/ 1679234 w 5682190"/>
                <a:gd name="connsiteY48" fmla="*/ 54105 h 204653"/>
                <a:gd name="connsiteX49" fmla="*/ 1717108 w 5682190"/>
                <a:gd name="connsiteY49" fmla="*/ 54105 h 204653"/>
                <a:gd name="connsiteX50" fmla="*/ 1738751 w 5682190"/>
                <a:gd name="connsiteY50" fmla="*/ 32463 h 204653"/>
                <a:gd name="connsiteX51" fmla="*/ 1809089 w 5682190"/>
                <a:gd name="connsiteY51" fmla="*/ 21641 h 204653"/>
                <a:gd name="connsiteX52" fmla="*/ 1830732 w 5682190"/>
                <a:gd name="connsiteY52" fmla="*/ 16231 h 204653"/>
                <a:gd name="connsiteX53" fmla="*/ 1852375 w 5682190"/>
                <a:gd name="connsiteY53" fmla="*/ 37873 h 204653"/>
                <a:gd name="connsiteX54" fmla="*/ 1857785 w 5682190"/>
                <a:gd name="connsiteY54" fmla="*/ 59516 h 204653"/>
                <a:gd name="connsiteX55" fmla="*/ 1928124 w 5682190"/>
                <a:gd name="connsiteY55" fmla="*/ 64927 h 204653"/>
                <a:gd name="connsiteX56" fmla="*/ 1960588 w 5682190"/>
                <a:gd name="connsiteY56" fmla="*/ 75748 h 204653"/>
                <a:gd name="connsiteX57" fmla="*/ 1976820 w 5682190"/>
                <a:gd name="connsiteY57" fmla="*/ 86569 h 204653"/>
                <a:gd name="connsiteX58" fmla="*/ 1998462 w 5682190"/>
                <a:gd name="connsiteY58" fmla="*/ 91980 h 204653"/>
                <a:gd name="connsiteX59" fmla="*/ 2047158 w 5682190"/>
                <a:gd name="connsiteY59" fmla="*/ 86569 h 204653"/>
                <a:gd name="connsiteX60" fmla="*/ 2057979 w 5682190"/>
                <a:gd name="connsiteY60" fmla="*/ 70337 h 204653"/>
                <a:gd name="connsiteX61" fmla="*/ 2068801 w 5682190"/>
                <a:gd name="connsiteY61" fmla="*/ 59516 h 204653"/>
                <a:gd name="connsiteX62" fmla="*/ 2085033 w 5682190"/>
                <a:gd name="connsiteY62" fmla="*/ 64927 h 204653"/>
                <a:gd name="connsiteX63" fmla="*/ 2095854 w 5682190"/>
                <a:gd name="connsiteY63" fmla="*/ 81159 h 204653"/>
                <a:gd name="connsiteX64" fmla="*/ 2128318 w 5682190"/>
                <a:gd name="connsiteY64" fmla="*/ 91980 h 204653"/>
                <a:gd name="connsiteX65" fmla="*/ 2160782 w 5682190"/>
                <a:gd name="connsiteY65" fmla="*/ 86569 h 204653"/>
                <a:gd name="connsiteX66" fmla="*/ 2177014 w 5682190"/>
                <a:gd name="connsiteY66" fmla="*/ 81159 h 204653"/>
                <a:gd name="connsiteX67" fmla="*/ 2263584 w 5682190"/>
                <a:gd name="connsiteY67" fmla="*/ 75748 h 204653"/>
                <a:gd name="connsiteX68" fmla="*/ 2301459 w 5682190"/>
                <a:gd name="connsiteY68" fmla="*/ 86569 h 204653"/>
                <a:gd name="connsiteX69" fmla="*/ 2366387 w 5682190"/>
                <a:gd name="connsiteY69" fmla="*/ 81159 h 204653"/>
                <a:gd name="connsiteX70" fmla="*/ 2393440 w 5682190"/>
                <a:gd name="connsiteY70" fmla="*/ 64927 h 204653"/>
                <a:gd name="connsiteX71" fmla="*/ 2415082 w 5682190"/>
                <a:gd name="connsiteY71" fmla="*/ 37873 h 204653"/>
                <a:gd name="connsiteX72" fmla="*/ 2425904 w 5682190"/>
                <a:gd name="connsiteY72" fmla="*/ 27052 h 204653"/>
                <a:gd name="connsiteX73" fmla="*/ 2436725 w 5682190"/>
                <a:gd name="connsiteY73" fmla="*/ 43284 h 204653"/>
                <a:gd name="connsiteX74" fmla="*/ 2469189 w 5682190"/>
                <a:gd name="connsiteY74" fmla="*/ 59516 h 204653"/>
                <a:gd name="connsiteX75" fmla="*/ 2517885 w 5682190"/>
                <a:gd name="connsiteY75" fmla="*/ 54105 h 204653"/>
                <a:gd name="connsiteX76" fmla="*/ 2534117 w 5682190"/>
                <a:gd name="connsiteY76" fmla="*/ 48695 h 204653"/>
                <a:gd name="connsiteX77" fmla="*/ 2620687 w 5682190"/>
                <a:gd name="connsiteY77" fmla="*/ 59516 h 204653"/>
                <a:gd name="connsiteX78" fmla="*/ 2669383 w 5682190"/>
                <a:gd name="connsiteY78" fmla="*/ 54105 h 204653"/>
                <a:gd name="connsiteX79" fmla="*/ 2712668 w 5682190"/>
                <a:gd name="connsiteY79" fmla="*/ 48695 h 204653"/>
                <a:gd name="connsiteX80" fmla="*/ 2755953 w 5682190"/>
                <a:gd name="connsiteY80" fmla="*/ 43284 h 204653"/>
                <a:gd name="connsiteX81" fmla="*/ 2772185 w 5682190"/>
                <a:gd name="connsiteY81" fmla="*/ 54105 h 204653"/>
                <a:gd name="connsiteX82" fmla="*/ 2788417 w 5682190"/>
                <a:gd name="connsiteY82" fmla="*/ 59516 h 204653"/>
                <a:gd name="connsiteX83" fmla="*/ 2874988 w 5682190"/>
                <a:gd name="connsiteY83" fmla="*/ 54105 h 204653"/>
                <a:gd name="connsiteX84" fmla="*/ 2891220 w 5682190"/>
                <a:gd name="connsiteY84" fmla="*/ 43284 h 204653"/>
                <a:gd name="connsiteX85" fmla="*/ 2923684 w 5682190"/>
                <a:gd name="connsiteY85" fmla="*/ 21641 h 204653"/>
                <a:gd name="connsiteX86" fmla="*/ 2966969 w 5682190"/>
                <a:gd name="connsiteY86" fmla="*/ 54105 h 204653"/>
                <a:gd name="connsiteX87" fmla="*/ 2988611 w 5682190"/>
                <a:gd name="connsiteY87" fmla="*/ 59516 h 204653"/>
                <a:gd name="connsiteX88" fmla="*/ 2999433 w 5682190"/>
                <a:gd name="connsiteY88" fmla="*/ 70337 h 204653"/>
                <a:gd name="connsiteX89" fmla="*/ 3064360 w 5682190"/>
                <a:gd name="connsiteY89" fmla="*/ 54105 h 204653"/>
                <a:gd name="connsiteX90" fmla="*/ 3075182 w 5682190"/>
                <a:gd name="connsiteY90" fmla="*/ 43284 h 204653"/>
                <a:gd name="connsiteX91" fmla="*/ 3129288 w 5682190"/>
                <a:gd name="connsiteY91" fmla="*/ 37873 h 204653"/>
                <a:gd name="connsiteX92" fmla="*/ 3140110 w 5682190"/>
                <a:gd name="connsiteY92" fmla="*/ 27052 h 204653"/>
                <a:gd name="connsiteX93" fmla="*/ 3145520 w 5682190"/>
                <a:gd name="connsiteY93" fmla="*/ 10820 h 204653"/>
                <a:gd name="connsiteX94" fmla="*/ 3161752 w 5682190"/>
                <a:gd name="connsiteY94" fmla="*/ 16231 h 204653"/>
                <a:gd name="connsiteX95" fmla="*/ 3210448 w 5682190"/>
                <a:gd name="connsiteY95" fmla="*/ 54105 h 204653"/>
                <a:gd name="connsiteX96" fmla="*/ 3248323 w 5682190"/>
                <a:gd name="connsiteY96" fmla="*/ 43284 h 204653"/>
                <a:gd name="connsiteX97" fmla="*/ 3269965 w 5682190"/>
                <a:gd name="connsiteY97" fmla="*/ 48695 h 204653"/>
                <a:gd name="connsiteX98" fmla="*/ 3280787 w 5682190"/>
                <a:gd name="connsiteY98" fmla="*/ 59516 h 204653"/>
                <a:gd name="connsiteX99" fmla="*/ 3334893 w 5682190"/>
                <a:gd name="connsiteY99" fmla="*/ 59516 h 204653"/>
                <a:gd name="connsiteX100" fmla="*/ 3378178 w 5682190"/>
                <a:gd name="connsiteY100" fmla="*/ 37873 h 204653"/>
                <a:gd name="connsiteX101" fmla="*/ 3410642 w 5682190"/>
                <a:gd name="connsiteY101" fmla="*/ 32463 h 204653"/>
                <a:gd name="connsiteX102" fmla="*/ 3443106 w 5682190"/>
                <a:gd name="connsiteY102" fmla="*/ 21641 h 204653"/>
                <a:gd name="connsiteX103" fmla="*/ 3459338 w 5682190"/>
                <a:gd name="connsiteY103" fmla="*/ 16231 h 204653"/>
                <a:gd name="connsiteX104" fmla="*/ 3464749 w 5682190"/>
                <a:gd name="connsiteY104" fmla="*/ 32463 h 204653"/>
                <a:gd name="connsiteX105" fmla="*/ 3545908 w 5682190"/>
                <a:gd name="connsiteY105" fmla="*/ 43284 h 204653"/>
                <a:gd name="connsiteX106" fmla="*/ 3567551 w 5682190"/>
                <a:gd name="connsiteY106" fmla="*/ 48695 h 204653"/>
                <a:gd name="connsiteX107" fmla="*/ 3594604 w 5682190"/>
                <a:gd name="connsiteY107" fmla="*/ 70337 h 204653"/>
                <a:gd name="connsiteX108" fmla="*/ 3670353 w 5682190"/>
                <a:gd name="connsiteY108" fmla="*/ 54105 h 204653"/>
                <a:gd name="connsiteX109" fmla="*/ 3681175 w 5682190"/>
                <a:gd name="connsiteY109" fmla="*/ 43284 h 204653"/>
                <a:gd name="connsiteX110" fmla="*/ 3713639 w 5682190"/>
                <a:gd name="connsiteY110" fmla="*/ 48695 h 204653"/>
                <a:gd name="connsiteX111" fmla="*/ 3729871 w 5682190"/>
                <a:gd name="connsiteY111" fmla="*/ 54105 h 204653"/>
                <a:gd name="connsiteX112" fmla="*/ 3800209 w 5682190"/>
                <a:gd name="connsiteY112" fmla="*/ 48695 h 204653"/>
                <a:gd name="connsiteX113" fmla="*/ 3854316 w 5682190"/>
                <a:gd name="connsiteY113" fmla="*/ 37873 h 204653"/>
                <a:gd name="connsiteX114" fmla="*/ 3870547 w 5682190"/>
                <a:gd name="connsiteY114" fmla="*/ 64927 h 204653"/>
                <a:gd name="connsiteX115" fmla="*/ 3886779 w 5682190"/>
                <a:gd name="connsiteY115" fmla="*/ 59516 h 204653"/>
                <a:gd name="connsiteX116" fmla="*/ 3913833 w 5682190"/>
                <a:gd name="connsiteY116" fmla="*/ 54105 h 204653"/>
                <a:gd name="connsiteX117" fmla="*/ 4005814 w 5682190"/>
                <a:gd name="connsiteY117" fmla="*/ 43284 h 204653"/>
                <a:gd name="connsiteX118" fmla="*/ 4032867 w 5682190"/>
                <a:gd name="connsiteY118" fmla="*/ 48695 h 204653"/>
                <a:gd name="connsiteX119" fmla="*/ 4092384 w 5682190"/>
                <a:gd name="connsiteY119" fmla="*/ 43284 h 204653"/>
                <a:gd name="connsiteX120" fmla="*/ 4108616 w 5682190"/>
                <a:gd name="connsiteY120" fmla="*/ 48695 h 204653"/>
                <a:gd name="connsiteX121" fmla="*/ 4124848 w 5682190"/>
                <a:gd name="connsiteY121" fmla="*/ 59516 h 204653"/>
                <a:gd name="connsiteX122" fmla="*/ 4162723 w 5682190"/>
                <a:gd name="connsiteY122" fmla="*/ 54105 h 204653"/>
                <a:gd name="connsiteX123" fmla="*/ 4227650 w 5682190"/>
                <a:gd name="connsiteY123" fmla="*/ 37873 h 204653"/>
                <a:gd name="connsiteX124" fmla="*/ 4292578 w 5682190"/>
                <a:gd name="connsiteY124" fmla="*/ 43284 h 204653"/>
                <a:gd name="connsiteX125" fmla="*/ 4314221 w 5682190"/>
                <a:gd name="connsiteY125" fmla="*/ 21641 h 204653"/>
                <a:gd name="connsiteX126" fmla="*/ 4346685 w 5682190"/>
                <a:gd name="connsiteY126" fmla="*/ 37873 h 204653"/>
                <a:gd name="connsiteX127" fmla="*/ 4357506 w 5682190"/>
                <a:gd name="connsiteY127" fmla="*/ 48695 h 204653"/>
                <a:gd name="connsiteX128" fmla="*/ 4373738 w 5682190"/>
                <a:gd name="connsiteY128" fmla="*/ 54105 h 204653"/>
                <a:gd name="connsiteX129" fmla="*/ 4417023 w 5682190"/>
                <a:gd name="connsiteY129" fmla="*/ 48695 h 204653"/>
                <a:gd name="connsiteX130" fmla="*/ 4427845 w 5682190"/>
                <a:gd name="connsiteY130" fmla="*/ 37873 h 204653"/>
                <a:gd name="connsiteX131" fmla="*/ 4444076 w 5682190"/>
                <a:gd name="connsiteY131" fmla="*/ 32463 h 204653"/>
                <a:gd name="connsiteX132" fmla="*/ 4465719 w 5682190"/>
                <a:gd name="connsiteY132" fmla="*/ 37873 h 204653"/>
                <a:gd name="connsiteX133" fmla="*/ 4498183 w 5682190"/>
                <a:gd name="connsiteY133" fmla="*/ 59516 h 204653"/>
                <a:gd name="connsiteX134" fmla="*/ 4541468 w 5682190"/>
                <a:gd name="connsiteY134" fmla="*/ 54105 h 204653"/>
                <a:gd name="connsiteX135" fmla="*/ 4573932 w 5682190"/>
                <a:gd name="connsiteY135" fmla="*/ 32463 h 204653"/>
                <a:gd name="connsiteX136" fmla="*/ 4590164 w 5682190"/>
                <a:gd name="connsiteY136" fmla="*/ 37873 h 204653"/>
                <a:gd name="connsiteX137" fmla="*/ 4606396 w 5682190"/>
                <a:gd name="connsiteY137" fmla="*/ 64927 h 204653"/>
                <a:gd name="connsiteX138" fmla="*/ 4660502 w 5682190"/>
                <a:gd name="connsiteY138" fmla="*/ 54105 h 204653"/>
                <a:gd name="connsiteX139" fmla="*/ 4671324 w 5682190"/>
                <a:gd name="connsiteY139" fmla="*/ 43284 h 204653"/>
                <a:gd name="connsiteX140" fmla="*/ 4687556 w 5682190"/>
                <a:gd name="connsiteY140" fmla="*/ 32463 h 204653"/>
                <a:gd name="connsiteX141" fmla="*/ 4698377 w 5682190"/>
                <a:gd name="connsiteY141" fmla="*/ 21641 h 204653"/>
                <a:gd name="connsiteX142" fmla="*/ 4714609 w 5682190"/>
                <a:gd name="connsiteY142" fmla="*/ 16231 h 204653"/>
                <a:gd name="connsiteX143" fmla="*/ 4736252 w 5682190"/>
                <a:gd name="connsiteY143" fmla="*/ 21641 h 204653"/>
                <a:gd name="connsiteX144" fmla="*/ 4747073 w 5682190"/>
                <a:gd name="connsiteY144" fmla="*/ 37873 h 204653"/>
                <a:gd name="connsiteX145" fmla="*/ 4801179 w 5682190"/>
                <a:gd name="connsiteY145" fmla="*/ 32463 h 204653"/>
                <a:gd name="connsiteX146" fmla="*/ 4812001 w 5682190"/>
                <a:gd name="connsiteY146" fmla="*/ 21641 h 204653"/>
                <a:gd name="connsiteX147" fmla="*/ 4844465 w 5682190"/>
                <a:gd name="connsiteY147" fmla="*/ 10820 h 204653"/>
                <a:gd name="connsiteX148" fmla="*/ 4849875 w 5682190"/>
                <a:gd name="connsiteY148" fmla="*/ 27052 h 204653"/>
                <a:gd name="connsiteX149" fmla="*/ 4855286 w 5682190"/>
                <a:gd name="connsiteY149" fmla="*/ 48695 h 204653"/>
                <a:gd name="connsiteX150" fmla="*/ 4871518 w 5682190"/>
                <a:gd name="connsiteY150" fmla="*/ 59516 h 204653"/>
                <a:gd name="connsiteX151" fmla="*/ 4936446 w 5682190"/>
                <a:gd name="connsiteY151" fmla="*/ 43284 h 204653"/>
                <a:gd name="connsiteX152" fmla="*/ 4968910 w 5682190"/>
                <a:gd name="connsiteY152" fmla="*/ 5410 h 204653"/>
                <a:gd name="connsiteX153" fmla="*/ 4995963 w 5682190"/>
                <a:gd name="connsiteY153" fmla="*/ 32463 h 204653"/>
                <a:gd name="connsiteX154" fmla="*/ 5028427 w 5682190"/>
                <a:gd name="connsiteY154" fmla="*/ 27052 h 204653"/>
                <a:gd name="connsiteX155" fmla="*/ 5044659 w 5682190"/>
                <a:gd name="connsiteY155" fmla="*/ 16231 h 204653"/>
                <a:gd name="connsiteX156" fmla="*/ 5077123 w 5682190"/>
                <a:gd name="connsiteY156" fmla="*/ 5410 h 204653"/>
                <a:gd name="connsiteX157" fmla="*/ 5093355 w 5682190"/>
                <a:gd name="connsiteY157" fmla="*/ 16231 h 204653"/>
                <a:gd name="connsiteX158" fmla="*/ 5109587 w 5682190"/>
                <a:gd name="connsiteY158" fmla="*/ 32463 h 204653"/>
                <a:gd name="connsiteX159" fmla="*/ 5125818 w 5682190"/>
                <a:gd name="connsiteY159" fmla="*/ 37873 h 204653"/>
                <a:gd name="connsiteX160" fmla="*/ 5158282 w 5682190"/>
                <a:gd name="connsiteY160" fmla="*/ 27052 h 204653"/>
                <a:gd name="connsiteX161" fmla="*/ 5169104 w 5682190"/>
                <a:gd name="connsiteY161" fmla="*/ 16231 h 204653"/>
                <a:gd name="connsiteX162" fmla="*/ 5185336 w 5682190"/>
                <a:gd name="connsiteY162" fmla="*/ 10820 h 204653"/>
                <a:gd name="connsiteX163" fmla="*/ 5282727 w 5682190"/>
                <a:gd name="connsiteY163" fmla="*/ 27052 h 204653"/>
                <a:gd name="connsiteX164" fmla="*/ 5288138 w 5682190"/>
                <a:gd name="connsiteY164" fmla="*/ 43284 h 204653"/>
                <a:gd name="connsiteX165" fmla="*/ 5304370 w 5682190"/>
                <a:gd name="connsiteY165" fmla="*/ 54105 h 204653"/>
                <a:gd name="connsiteX166" fmla="*/ 5331423 w 5682190"/>
                <a:gd name="connsiteY166" fmla="*/ 70337 h 204653"/>
                <a:gd name="connsiteX167" fmla="*/ 5353066 w 5682190"/>
                <a:gd name="connsiteY167" fmla="*/ 64927 h 204653"/>
                <a:gd name="connsiteX168" fmla="*/ 5363887 w 5682190"/>
                <a:gd name="connsiteY168" fmla="*/ 32463 h 204653"/>
                <a:gd name="connsiteX169" fmla="*/ 5401762 w 5682190"/>
                <a:gd name="connsiteY169" fmla="*/ 48695 h 204653"/>
                <a:gd name="connsiteX170" fmla="*/ 5434226 w 5682190"/>
                <a:gd name="connsiteY170" fmla="*/ 59516 h 204653"/>
                <a:gd name="connsiteX171" fmla="*/ 5482921 w 5682190"/>
                <a:gd name="connsiteY171" fmla="*/ 64927 h 204653"/>
                <a:gd name="connsiteX172" fmla="*/ 5509975 w 5682190"/>
                <a:gd name="connsiteY172" fmla="*/ 81159 h 204653"/>
                <a:gd name="connsiteX173" fmla="*/ 5515385 w 5682190"/>
                <a:gd name="connsiteY173" fmla="*/ 64927 h 204653"/>
                <a:gd name="connsiteX174" fmla="*/ 5553260 w 5682190"/>
                <a:gd name="connsiteY174" fmla="*/ 75748 h 204653"/>
                <a:gd name="connsiteX175" fmla="*/ 5564081 w 5682190"/>
                <a:gd name="connsiteY175" fmla="*/ 91980 h 204653"/>
                <a:gd name="connsiteX176" fmla="*/ 5574902 w 5682190"/>
                <a:gd name="connsiteY176" fmla="*/ 59516 h 204653"/>
                <a:gd name="connsiteX177" fmla="*/ 5580313 w 5682190"/>
                <a:gd name="connsiteY177" fmla="*/ 43284 h 204653"/>
                <a:gd name="connsiteX178" fmla="*/ 5596545 w 5682190"/>
                <a:gd name="connsiteY178" fmla="*/ 48695 h 204653"/>
                <a:gd name="connsiteX179" fmla="*/ 5612777 w 5682190"/>
                <a:gd name="connsiteY179" fmla="*/ 81159 h 204653"/>
                <a:gd name="connsiteX180" fmla="*/ 5623598 w 5682190"/>
                <a:gd name="connsiteY180" fmla="*/ 97391 h 204653"/>
                <a:gd name="connsiteX181" fmla="*/ 5629009 w 5682190"/>
                <a:gd name="connsiteY181" fmla="*/ 113623 h 204653"/>
                <a:gd name="connsiteX182" fmla="*/ 5639830 w 5682190"/>
                <a:gd name="connsiteY182" fmla="*/ 129854 h 204653"/>
                <a:gd name="connsiteX183" fmla="*/ 5611931 w 5682190"/>
                <a:gd name="connsiteY183" fmla="*/ 183168 h 204653"/>
                <a:gd name="connsiteX184" fmla="*/ 5155674 w 5682190"/>
                <a:gd name="connsiteY184" fmla="*/ 178550 h 204653"/>
                <a:gd name="connsiteX185" fmla="*/ 357135 w 5682190"/>
                <a:gd name="connsiteY185" fmla="*/ 204653 h 204653"/>
                <a:gd name="connsiteX0" fmla="*/ 14028 w 5339083"/>
                <a:gd name="connsiteY0" fmla="*/ 204653 h 204798"/>
                <a:gd name="connsiteX1" fmla="*/ 7627 w 5339083"/>
                <a:gd name="connsiteY1" fmla="*/ 72278 h 204798"/>
                <a:gd name="connsiteX2" fmla="*/ 1887 w 5339083"/>
                <a:gd name="connsiteY2" fmla="*/ 15901 h 204798"/>
                <a:gd name="connsiteX3" fmla="*/ 42981 w 5339083"/>
                <a:gd name="connsiteY3" fmla="*/ 5410 h 204798"/>
                <a:gd name="connsiteX4" fmla="*/ 97088 w 5339083"/>
                <a:gd name="connsiteY4" fmla="*/ 43284 h 204798"/>
                <a:gd name="connsiteX5" fmla="*/ 124141 w 5339083"/>
                <a:gd name="connsiteY5" fmla="*/ 75748 h 204798"/>
                <a:gd name="connsiteX6" fmla="*/ 140373 w 5339083"/>
                <a:gd name="connsiteY6" fmla="*/ 70337 h 204798"/>
                <a:gd name="connsiteX7" fmla="*/ 167426 w 5339083"/>
                <a:gd name="connsiteY7" fmla="*/ 54105 h 204798"/>
                <a:gd name="connsiteX8" fmla="*/ 199890 w 5339083"/>
                <a:gd name="connsiteY8" fmla="*/ 70337 h 204798"/>
                <a:gd name="connsiteX9" fmla="*/ 221533 w 5339083"/>
                <a:gd name="connsiteY9" fmla="*/ 64927 h 204798"/>
                <a:gd name="connsiteX10" fmla="*/ 253997 w 5339083"/>
                <a:gd name="connsiteY10" fmla="*/ 48695 h 204798"/>
                <a:gd name="connsiteX11" fmla="*/ 308103 w 5339083"/>
                <a:gd name="connsiteY11" fmla="*/ 64927 h 204798"/>
                <a:gd name="connsiteX12" fmla="*/ 324335 w 5339083"/>
                <a:gd name="connsiteY12" fmla="*/ 70337 h 204798"/>
                <a:gd name="connsiteX13" fmla="*/ 340567 w 5339083"/>
                <a:gd name="connsiteY13" fmla="*/ 81159 h 204798"/>
                <a:gd name="connsiteX14" fmla="*/ 400084 w 5339083"/>
                <a:gd name="connsiteY14" fmla="*/ 81159 h 204798"/>
                <a:gd name="connsiteX15" fmla="*/ 454191 w 5339083"/>
                <a:gd name="connsiteY15" fmla="*/ 81159 h 204798"/>
                <a:gd name="connsiteX16" fmla="*/ 508297 w 5339083"/>
                <a:gd name="connsiteY16" fmla="*/ 70337 h 204798"/>
                <a:gd name="connsiteX17" fmla="*/ 519119 w 5339083"/>
                <a:gd name="connsiteY17" fmla="*/ 59516 h 204798"/>
                <a:gd name="connsiteX18" fmla="*/ 535351 w 5339083"/>
                <a:gd name="connsiteY18" fmla="*/ 64927 h 204798"/>
                <a:gd name="connsiteX19" fmla="*/ 562404 w 5339083"/>
                <a:gd name="connsiteY19" fmla="*/ 70337 h 204798"/>
                <a:gd name="connsiteX20" fmla="*/ 589457 w 5339083"/>
                <a:gd name="connsiteY20" fmla="*/ 64927 h 204798"/>
                <a:gd name="connsiteX21" fmla="*/ 605689 w 5339083"/>
                <a:gd name="connsiteY21" fmla="*/ 59516 h 204798"/>
                <a:gd name="connsiteX22" fmla="*/ 621921 w 5339083"/>
                <a:gd name="connsiteY22" fmla="*/ 70337 h 204798"/>
                <a:gd name="connsiteX23" fmla="*/ 632742 w 5339083"/>
                <a:gd name="connsiteY23" fmla="*/ 86569 h 204798"/>
                <a:gd name="connsiteX24" fmla="*/ 686849 w 5339083"/>
                <a:gd name="connsiteY24" fmla="*/ 86569 h 204798"/>
                <a:gd name="connsiteX25" fmla="*/ 703081 w 5339083"/>
                <a:gd name="connsiteY25" fmla="*/ 75748 h 204798"/>
                <a:gd name="connsiteX26" fmla="*/ 735545 w 5339083"/>
                <a:gd name="connsiteY26" fmla="*/ 86569 h 204798"/>
                <a:gd name="connsiteX27" fmla="*/ 746366 w 5339083"/>
                <a:gd name="connsiteY27" fmla="*/ 97391 h 204798"/>
                <a:gd name="connsiteX28" fmla="*/ 784240 w 5339083"/>
                <a:gd name="connsiteY28" fmla="*/ 97391 h 204798"/>
                <a:gd name="connsiteX29" fmla="*/ 800472 w 5339083"/>
                <a:gd name="connsiteY29" fmla="*/ 86569 h 204798"/>
                <a:gd name="connsiteX30" fmla="*/ 816704 w 5339083"/>
                <a:gd name="connsiteY30" fmla="*/ 64927 h 204798"/>
                <a:gd name="connsiteX31" fmla="*/ 832936 w 5339083"/>
                <a:gd name="connsiteY31" fmla="*/ 59516 h 204798"/>
                <a:gd name="connsiteX32" fmla="*/ 849168 w 5339083"/>
                <a:gd name="connsiteY32" fmla="*/ 70337 h 204798"/>
                <a:gd name="connsiteX33" fmla="*/ 881632 w 5339083"/>
                <a:gd name="connsiteY33" fmla="*/ 81159 h 204798"/>
                <a:gd name="connsiteX34" fmla="*/ 924917 w 5339083"/>
                <a:gd name="connsiteY34" fmla="*/ 75748 h 204798"/>
                <a:gd name="connsiteX35" fmla="*/ 941149 w 5339083"/>
                <a:gd name="connsiteY35" fmla="*/ 70337 h 204798"/>
                <a:gd name="connsiteX36" fmla="*/ 930328 w 5339083"/>
                <a:gd name="connsiteY36" fmla="*/ 54105 h 204798"/>
                <a:gd name="connsiteX37" fmla="*/ 957381 w 5339083"/>
                <a:gd name="connsiteY37" fmla="*/ 59516 h 204798"/>
                <a:gd name="connsiteX38" fmla="*/ 1038541 w 5339083"/>
                <a:gd name="connsiteY38" fmla="*/ 64927 h 204798"/>
                <a:gd name="connsiteX39" fmla="*/ 1098058 w 5339083"/>
                <a:gd name="connsiteY39" fmla="*/ 81159 h 204798"/>
                <a:gd name="connsiteX40" fmla="*/ 1108880 w 5339083"/>
                <a:gd name="connsiteY40" fmla="*/ 70337 h 204798"/>
                <a:gd name="connsiteX41" fmla="*/ 1125111 w 5339083"/>
                <a:gd name="connsiteY41" fmla="*/ 75748 h 204798"/>
                <a:gd name="connsiteX42" fmla="*/ 1146754 w 5339083"/>
                <a:gd name="connsiteY42" fmla="*/ 81159 h 204798"/>
                <a:gd name="connsiteX43" fmla="*/ 1206271 w 5339083"/>
                <a:gd name="connsiteY43" fmla="*/ 75748 h 204798"/>
                <a:gd name="connsiteX44" fmla="*/ 1222503 w 5339083"/>
                <a:gd name="connsiteY44" fmla="*/ 70337 h 204798"/>
                <a:gd name="connsiteX45" fmla="*/ 1254967 w 5339083"/>
                <a:gd name="connsiteY45" fmla="*/ 86569 h 204798"/>
                <a:gd name="connsiteX46" fmla="*/ 1298252 w 5339083"/>
                <a:gd name="connsiteY46" fmla="*/ 81159 h 204798"/>
                <a:gd name="connsiteX47" fmla="*/ 1314484 w 5339083"/>
                <a:gd name="connsiteY47" fmla="*/ 75748 h 204798"/>
                <a:gd name="connsiteX48" fmla="*/ 1336127 w 5339083"/>
                <a:gd name="connsiteY48" fmla="*/ 54105 h 204798"/>
                <a:gd name="connsiteX49" fmla="*/ 1374001 w 5339083"/>
                <a:gd name="connsiteY49" fmla="*/ 54105 h 204798"/>
                <a:gd name="connsiteX50" fmla="*/ 1395644 w 5339083"/>
                <a:gd name="connsiteY50" fmla="*/ 32463 h 204798"/>
                <a:gd name="connsiteX51" fmla="*/ 1465982 w 5339083"/>
                <a:gd name="connsiteY51" fmla="*/ 21641 h 204798"/>
                <a:gd name="connsiteX52" fmla="*/ 1487625 w 5339083"/>
                <a:gd name="connsiteY52" fmla="*/ 16231 h 204798"/>
                <a:gd name="connsiteX53" fmla="*/ 1509268 w 5339083"/>
                <a:gd name="connsiteY53" fmla="*/ 37873 h 204798"/>
                <a:gd name="connsiteX54" fmla="*/ 1514678 w 5339083"/>
                <a:gd name="connsiteY54" fmla="*/ 59516 h 204798"/>
                <a:gd name="connsiteX55" fmla="*/ 1585017 w 5339083"/>
                <a:gd name="connsiteY55" fmla="*/ 64927 h 204798"/>
                <a:gd name="connsiteX56" fmla="*/ 1617481 w 5339083"/>
                <a:gd name="connsiteY56" fmla="*/ 75748 h 204798"/>
                <a:gd name="connsiteX57" fmla="*/ 1633713 w 5339083"/>
                <a:gd name="connsiteY57" fmla="*/ 86569 h 204798"/>
                <a:gd name="connsiteX58" fmla="*/ 1655355 w 5339083"/>
                <a:gd name="connsiteY58" fmla="*/ 91980 h 204798"/>
                <a:gd name="connsiteX59" fmla="*/ 1704051 w 5339083"/>
                <a:gd name="connsiteY59" fmla="*/ 86569 h 204798"/>
                <a:gd name="connsiteX60" fmla="*/ 1714872 w 5339083"/>
                <a:gd name="connsiteY60" fmla="*/ 70337 h 204798"/>
                <a:gd name="connsiteX61" fmla="*/ 1725694 w 5339083"/>
                <a:gd name="connsiteY61" fmla="*/ 59516 h 204798"/>
                <a:gd name="connsiteX62" fmla="*/ 1741926 w 5339083"/>
                <a:gd name="connsiteY62" fmla="*/ 64927 h 204798"/>
                <a:gd name="connsiteX63" fmla="*/ 1752747 w 5339083"/>
                <a:gd name="connsiteY63" fmla="*/ 81159 h 204798"/>
                <a:gd name="connsiteX64" fmla="*/ 1785211 w 5339083"/>
                <a:gd name="connsiteY64" fmla="*/ 91980 h 204798"/>
                <a:gd name="connsiteX65" fmla="*/ 1817675 w 5339083"/>
                <a:gd name="connsiteY65" fmla="*/ 86569 h 204798"/>
                <a:gd name="connsiteX66" fmla="*/ 1833907 w 5339083"/>
                <a:gd name="connsiteY66" fmla="*/ 81159 h 204798"/>
                <a:gd name="connsiteX67" fmla="*/ 1920477 w 5339083"/>
                <a:gd name="connsiteY67" fmla="*/ 75748 h 204798"/>
                <a:gd name="connsiteX68" fmla="*/ 1958352 w 5339083"/>
                <a:gd name="connsiteY68" fmla="*/ 86569 h 204798"/>
                <a:gd name="connsiteX69" fmla="*/ 2023280 w 5339083"/>
                <a:gd name="connsiteY69" fmla="*/ 81159 h 204798"/>
                <a:gd name="connsiteX70" fmla="*/ 2050333 w 5339083"/>
                <a:gd name="connsiteY70" fmla="*/ 64927 h 204798"/>
                <a:gd name="connsiteX71" fmla="*/ 2071975 w 5339083"/>
                <a:gd name="connsiteY71" fmla="*/ 37873 h 204798"/>
                <a:gd name="connsiteX72" fmla="*/ 2082797 w 5339083"/>
                <a:gd name="connsiteY72" fmla="*/ 27052 h 204798"/>
                <a:gd name="connsiteX73" fmla="*/ 2093618 w 5339083"/>
                <a:gd name="connsiteY73" fmla="*/ 43284 h 204798"/>
                <a:gd name="connsiteX74" fmla="*/ 2126082 w 5339083"/>
                <a:gd name="connsiteY74" fmla="*/ 59516 h 204798"/>
                <a:gd name="connsiteX75" fmla="*/ 2174778 w 5339083"/>
                <a:gd name="connsiteY75" fmla="*/ 54105 h 204798"/>
                <a:gd name="connsiteX76" fmla="*/ 2191010 w 5339083"/>
                <a:gd name="connsiteY76" fmla="*/ 48695 h 204798"/>
                <a:gd name="connsiteX77" fmla="*/ 2277580 w 5339083"/>
                <a:gd name="connsiteY77" fmla="*/ 59516 h 204798"/>
                <a:gd name="connsiteX78" fmla="*/ 2326276 w 5339083"/>
                <a:gd name="connsiteY78" fmla="*/ 54105 h 204798"/>
                <a:gd name="connsiteX79" fmla="*/ 2369561 w 5339083"/>
                <a:gd name="connsiteY79" fmla="*/ 48695 h 204798"/>
                <a:gd name="connsiteX80" fmla="*/ 2412846 w 5339083"/>
                <a:gd name="connsiteY80" fmla="*/ 43284 h 204798"/>
                <a:gd name="connsiteX81" fmla="*/ 2429078 w 5339083"/>
                <a:gd name="connsiteY81" fmla="*/ 54105 h 204798"/>
                <a:gd name="connsiteX82" fmla="*/ 2445310 w 5339083"/>
                <a:gd name="connsiteY82" fmla="*/ 59516 h 204798"/>
                <a:gd name="connsiteX83" fmla="*/ 2531881 w 5339083"/>
                <a:gd name="connsiteY83" fmla="*/ 54105 h 204798"/>
                <a:gd name="connsiteX84" fmla="*/ 2548113 w 5339083"/>
                <a:gd name="connsiteY84" fmla="*/ 43284 h 204798"/>
                <a:gd name="connsiteX85" fmla="*/ 2580577 w 5339083"/>
                <a:gd name="connsiteY85" fmla="*/ 21641 h 204798"/>
                <a:gd name="connsiteX86" fmla="*/ 2623862 w 5339083"/>
                <a:gd name="connsiteY86" fmla="*/ 54105 h 204798"/>
                <a:gd name="connsiteX87" fmla="*/ 2645504 w 5339083"/>
                <a:gd name="connsiteY87" fmla="*/ 59516 h 204798"/>
                <a:gd name="connsiteX88" fmla="*/ 2656326 w 5339083"/>
                <a:gd name="connsiteY88" fmla="*/ 70337 h 204798"/>
                <a:gd name="connsiteX89" fmla="*/ 2721253 w 5339083"/>
                <a:gd name="connsiteY89" fmla="*/ 54105 h 204798"/>
                <a:gd name="connsiteX90" fmla="*/ 2732075 w 5339083"/>
                <a:gd name="connsiteY90" fmla="*/ 43284 h 204798"/>
                <a:gd name="connsiteX91" fmla="*/ 2786181 w 5339083"/>
                <a:gd name="connsiteY91" fmla="*/ 37873 h 204798"/>
                <a:gd name="connsiteX92" fmla="*/ 2797003 w 5339083"/>
                <a:gd name="connsiteY92" fmla="*/ 27052 h 204798"/>
                <a:gd name="connsiteX93" fmla="*/ 2802413 w 5339083"/>
                <a:gd name="connsiteY93" fmla="*/ 10820 h 204798"/>
                <a:gd name="connsiteX94" fmla="*/ 2818645 w 5339083"/>
                <a:gd name="connsiteY94" fmla="*/ 16231 h 204798"/>
                <a:gd name="connsiteX95" fmla="*/ 2867341 w 5339083"/>
                <a:gd name="connsiteY95" fmla="*/ 54105 h 204798"/>
                <a:gd name="connsiteX96" fmla="*/ 2905216 w 5339083"/>
                <a:gd name="connsiteY96" fmla="*/ 43284 h 204798"/>
                <a:gd name="connsiteX97" fmla="*/ 2926858 w 5339083"/>
                <a:gd name="connsiteY97" fmla="*/ 48695 h 204798"/>
                <a:gd name="connsiteX98" fmla="*/ 2937680 w 5339083"/>
                <a:gd name="connsiteY98" fmla="*/ 59516 h 204798"/>
                <a:gd name="connsiteX99" fmla="*/ 2991786 w 5339083"/>
                <a:gd name="connsiteY99" fmla="*/ 59516 h 204798"/>
                <a:gd name="connsiteX100" fmla="*/ 3035071 w 5339083"/>
                <a:gd name="connsiteY100" fmla="*/ 37873 h 204798"/>
                <a:gd name="connsiteX101" fmla="*/ 3067535 w 5339083"/>
                <a:gd name="connsiteY101" fmla="*/ 32463 h 204798"/>
                <a:gd name="connsiteX102" fmla="*/ 3099999 w 5339083"/>
                <a:gd name="connsiteY102" fmla="*/ 21641 h 204798"/>
                <a:gd name="connsiteX103" fmla="*/ 3116231 w 5339083"/>
                <a:gd name="connsiteY103" fmla="*/ 16231 h 204798"/>
                <a:gd name="connsiteX104" fmla="*/ 3121642 w 5339083"/>
                <a:gd name="connsiteY104" fmla="*/ 32463 h 204798"/>
                <a:gd name="connsiteX105" fmla="*/ 3202801 w 5339083"/>
                <a:gd name="connsiteY105" fmla="*/ 43284 h 204798"/>
                <a:gd name="connsiteX106" fmla="*/ 3224444 w 5339083"/>
                <a:gd name="connsiteY106" fmla="*/ 48695 h 204798"/>
                <a:gd name="connsiteX107" fmla="*/ 3251497 w 5339083"/>
                <a:gd name="connsiteY107" fmla="*/ 70337 h 204798"/>
                <a:gd name="connsiteX108" fmla="*/ 3327246 w 5339083"/>
                <a:gd name="connsiteY108" fmla="*/ 54105 h 204798"/>
                <a:gd name="connsiteX109" fmla="*/ 3338068 w 5339083"/>
                <a:gd name="connsiteY109" fmla="*/ 43284 h 204798"/>
                <a:gd name="connsiteX110" fmla="*/ 3370532 w 5339083"/>
                <a:gd name="connsiteY110" fmla="*/ 48695 h 204798"/>
                <a:gd name="connsiteX111" fmla="*/ 3386764 w 5339083"/>
                <a:gd name="connsiteY111" fmla="*/ 54105 h 204798"/>
                <a:gd name="connsiteX112" fmla="*/ 3457102 w 5339083"/>
                <a:gd name="connsiteY112" fmla="*/ 48695 h 204798"/>
                <a:gd name="connsiteX113" fmla="*/ 3511209 w 5339083"/>
                <a:gd name="connsiteY113" fmla="*/ 37873 h 204798"/>
                <a:gd name="connsiteX114" fmla="*/ 3527440 w 5339083"/>
                <a:gd name="connsiteY114" fmla="*/ 64927 h 204798"/>
                <a:gd name="connsiteX115" fmla="*/ 3543672 w 5339083"/>
                <a:gd name="connsiteY115" fmla="*/ 59516 h 204798"/>
                <a:gd name="connsiteX116" fmla="*/ 3570726 w 5339083"/>
                <a:gd name="connsiteY116" fmla="*/ 54105 h 204798"/>
                <a:gd name="connsiteX117" fmla="*/ 3662707 w 5339083"/>
                <a:gd name="connsiteY117" fmla="*/ 43284 h 204798"/>
                <a:gd name="connsiteX118" fmla="*/ 3689760 w 5339083"/>
                <a:gd name="connsiteY118" fmla="*/ 48695 h 204798"/>
                <a:gd name="connsiteX119" fmla="*/ 3749277 w 5339083"/>
                <a:gd name="connsiteY119" fmla="*/ 43284 h 204798"/>
                <a:gd name="connsiteX120" fmla="*/ 3765509 w 5339083"/>
                <a:gd name="connsiteY120" fmla="*/ 48695 h 204798"/>
                <a:gd name="connsiteX121" fmla="*/ 3781741 w 5339083"/>
                <a:gd name="connsiteY121" fmla="*/ 59516 h 204798"/>
                <a:gd name="connsiteX122" fmla="*/ 3819616 w 5339083"/>
                <a:gd name="connsiteY122" fmla="*/ 54105 h 204798"/>
                <a:gd name="connsiteX123" fmla="*/ 3884543 w 5339083"/>
                <a:gd name="connsiteY123" fmla="*/ 37873 h 204798"/>
                <a:gd name="connsiteX124" fmla="*/ 3949471 w 5339083"/>
                <a:gd name="connsiteY124" fmla="*/ 43284 h 204798"/>
                <a:gd name="connsiteX125" fmla="*/ 3971114 w 5339083"/>
                <a:gd name="connsiteY125" fmla="*/ 21641 h 204798"/>
                <a:gd name="connsiteX126" fmla="*/ 4003578 w 5339083"/>
                <a:gd name="connsiteY126" fmla="*/ 37873 h 204798"/>
                <a:gd name="connsiteX127" fmla="*/ 4014399 w 5339083"/>
                <a:gd name="connsiteY127" fmla="*/ 48695 h 204798"/>
                <a:gd name="connsiteX128" fmla="*/ 4030631 w 5339083"/>
                <a:gd name="connsiteY128" fmla="*/ 54105 h 204798"/>
                <a:gd name="connsiteX129" fmla="*/ 4073916 w 5339083"/>
                <a:gd name="connsiteY129" fmla="*/ 48695 h 204798"/>
                <a:gd name="connsiteX130" fmla="*/ 4084738 w 5339083"/>
                <a:gd name="connsiteY130" fmla="*/ 37873 h 204798"/>
                <a:gd name="connsiteX131" fmla="*/ 4100969 w 5339083"/>
                <a:gd name="connsiteY131" fmla="*/ 32463 h 204798"/>
                <a:gd name="connsiteX132" fmla="*/ 4122612 w 5339083"/>
                <a:gd name="connsiteY132" fmla="*/ 37873 h 204798"/>
                <a:gd name="connsiteX133" fmla="*/ 4155076 w 5339083"/>
                <a:gd name="connsiteY133" fmla="*/ 59516 h 204798"/>
                <a:gd name="connsiteX134" fmla="*/ 4198361 w 5339083"/>
                <a:gd name="connsiteY134" fmla="*/ 54105 h 204798"/>
                <a:gd name="connsiteX135" fmla="*/ 4230825 w 5339083"/>
                <a:gd name="connsiteY135" fmla="*/ 32463 h 204798"/>
                <a:gd name="connsiteX136" fmla="*/ 4247057 w 5339083"/>
                <a:gd name="connsiteY136" fmla="*/ 37873 h 204798"/>
                <a:gd name="connsiteX137" fmla="*/ 4263289 w 5339083"/>
                <a:gd name="connsiteY137" fmla="*/ 64927 h 204798"/>
                <a:gd name="connsiteX138" fmla="*/ 4317395 w 5339083"/>
                <a:gd name="connsiteY138" fmla="*/ 54105 h 204798"/>
                <a:gd name="connsiteX139" fmla="*/ 4328217 w 5339083"/>
                <a:gd name="connsiteY139" fmla="*/ 43284 h 204798"/>
                <a:gd name="connsiteX140" fmla="*/ 4344449 w 5339083"/>
                <a:gd name="connsiteY140" fmla="*/ 32463 h 204798"/>
                <a:gd name="connsiteX141" fmla="*/ 4355270 w 5339083"/>
                <a:gd name="connsiteY141" fmla="*/ 21641 h 204798"/>
                <a:gd name="connsiteX142" fmla="*/ 4371502 w 5339083"/>
                <a:gd name="connsiteY142" fmla="*/ 16231 h 204798"/>
                <a:gd name="connsiteX143" fmla="*/ 4393145 w 5339083"/>
                <a:gd name="connsiteY143" fmla="*/ 21641 h 204798"/>
                <a:gd name="connsiteX144" fmla="*/ 4403966 w 5339083"/>
                <a:gd name="connsiteY144" fmla="*/ 37873 h 204798"/>
                <a:gd name="connsiteX145" fmla="*/ 4458072 w 5339083"/>
                <a:gd name="connsiteY145" fmla="*/ 32463 h 204798"/>
                <a:gd name="connsiteX146" fmla="*/ 4468894 w 5339083"/>
                <a:gd name="connsiteY146" fmla="*/ 21641 h 204798"/>
                <a:gd name="connsiteX147" fmla="*/ 4501358 w 5339083"/>
                <a:gd name="connsiteY147" fmla="*/ 10820 h 204798"/>
                <a:gd name="connsiteX148" fmla="*/ 4506768 w 5339083"/>
                <a:gd name="connsiteY148" fmla="*/ 27052 h 204798"/>
                <a:gd name="connsiteX149" fmla="*/ 4512179 w 5339083"/>
                <a:gd name="connsiteY149" fmla="*/ 48695 h 204798"/>
                <a:gd name="connsiteX150" fmla="*/ 4528411 w 5339083"/>
                <a:gd name="connsiteY150" fmla="*/ 59516 h 204798"/>
                <a:gd name="connsiteX151" fmla="*/ 4593339 w 5339083"/>
                <a:gd name="connsiteY151" fmla="*/ 43284 h 204798"/>
                <a:gd name="connsiteX152" fmla="*/ 4625803 w 5339083"/>
                <a:gd name="connsiteY152" fmla="*/ 5410 h 204798"/>
                <a:gd name="connsiteX153" fmla="*/ 4652856 w 5339083"/>
                <a:gd name="connsiteY153" fmla="*/ 32463 h 204798"/>
                <a:gd name="connsiteX154" fmla="*/ 4685320 w 5339083"/>
                <a:gd name="connsiteY154" fmla="*/ 27052 h 204798"/>
                <a:gd name="connsiteX155" fmla="*/ 4701552 w 5339083"/>
                <a:gd name="connsiteY155" fmla="*/ 16231 h 204798"/>
                <a:gd name="connsiteX156" fmla="*/ 4734016 w 5339083"/>
                <a:gd name="connsiteY156" fmla="*/ 5410 h 204798"/>
                <a:gd name="connsiteX157" fmla="*/ 4750248 w 5339083"/>
                <a:gd name="connsiteY157" fmla="*/ 16231 h 204798"/>
                <a:gd name="connsiteX158" fmla="*/ 4766480 w 5339083"/>
                <a:gd name="connsiteY158" fmla="*/ 32463 h 204798"/>
                <a:gd name="connsiteX159" fmla="*/ 4782711 w 5339083"/>
                <a:gd name="connsiteY159" fmla="*/ 37873 h 204798"/>
                <a:gd name="connsiteX160" fmla="*/ 4815175 w 5339083"/>
                <a:gd name="connsiteY160" fmla="*/ 27052 h 204798"/>
                <a:gd name="connsiteX161" fmla="*/ 4825997 w 5339083"/>
                <a:gd name="connsiteY161" fmla="*/ 16231 h 204798"/>
                <a:gd name="connsiteX162" fmla="*/ 4842229 w 5339083"/>
                <a:gd name="connsiteY162" fmla="*/ 10820 h 204798"/>
                <a:gd name="connsiteX163" fmla="*/ 4939620 w 5339083"/>
                <a:gd name="connsiteY163" fmla="*/ 27052 h 204798"/>
                <a:gd name="connsiteX164" fmla="*/ 4945031 w 5339083"/>
                <a:gd name="connsiteY164" fmla="*/ 43284 h 204798"/>
                <a:gd name="connsiteX165" fmla="*/ 4961263 w 5339083"/>
                <a:gd name="connsiteY165" fmla="*/ 54105 h 204798"/>
                <a:gd name="connsiteX166" fmla="*/ 4988316 w 5339083"/>
                <a:gd name="connsiteY166" fmla="*/ 70337 h 204798"/>
                <a:gd name="connsiteX167" fmla="*/ 5009959 w 5339083"/>
                <a:gd name="connsiteY167" fmla="*/ 64927 h 204798"/>
                <a:gd name="connsiteX168" fmla="*/ 5020780 w 5339083"/>
                <a:gd name="connsiteY168" fmla="*/ 32463 h 204798"/>
                <a:gd name="connsiteX169" fmla="*/ 5058655 w 5339083"/>
                <a:gd name="connsiteY169" fmla="*/ 48695 h 204798"/>
                <a:gd name="connsiteX170" fmla="*/ 5091119 w 5339083"/>
                <a:gd name="connsiteY170" fmla="*/ 59516 h 204798"/>
                <a:gd name="connsiteX171" fmla="*/ 5139814 w 5339083"/>
                <a:gd name="connsiteY171" fmla="*/ 64927 h 204798"/>
                <a:gd name="connsiteX172" fmla="*/ 5166868 w 5339083"/>
                <a:gd name="connsiteY172" fmla="*/ 81159 h 204798"/>
                <a:gd name="connsiteX173" fmla="*/ 5172278 w 5339083"/>
                <a:gd name="connsiteY173" fmla="*/ 64927 h 204798"/>
                <a:gd name="connsiteX174" fmla="*/ 5210153 w 5339083"/>
                <a:gd name="connsiteY174" fmla="*/ 75748 h 204798"/>
                <a:gd name="connsiteX175" fmla="*/ 5220974 w 5339083"/>
                <a:gd name="connsiteY175" fmla="*/ 91980 h 204798"/>
                <a:gd name="connsiteX176" fmla="*/ 5231795 w 5339083"/>
                <a:gd name="connsiteY176" fmla="*/ 59516 h 204798"/>
                <a:gd name="connsiteX177" fmla="*/ 5237206 w 5339083"/>
                <a:gd name="connsiteY177" fmla="*/ 43284 h 204798"/>
                <a:gd name="connsiteX178" fmla="*/ 5253438 w 5339083"/>
                <a:gd name="connsiteY178" fmla="*/ 48695 h 204798"/>
                <a:gd name="connsiteX179" fmla="*/ 5269670 w 5339083"/>
                <a:gd name="connsiteY179" fmla="*/ 81159 h 204798"/>
                <a:gd name="connsiteX180" fmla="*/ 5280491 w 5339083"/>
                <a:gd name="connsiteY180" fmla="*/ 97391 h 204798"/>
                <a:gd name="connsiteX181" fmla="*/ 5285902 w 5339083"/>
                <a:gd name="connsiteY181" fmla="*/ 113623 h 204798"/>
                <a:gd name="connsiteX182" fmla="*/ 5296723 w 5339083"/>
                <a:gd name="connsiteY182" fmla="*/ 129854 h 204798"/>
                <a:gd name="connsiteX183" fmla="*/ 5268824 w 5339083"/>
                <a:gd name="connsiteY183" fmla="*/ 183168 h 204798"/>
                <a:gd name="connsiteX184" fmla="*/ 4812567 w 5339083"/>
                <a:gd name="connsiteY184" fmla="*/ 178550 h 204798"/>
                <a:gd name="connsiteX185" fmla="*/ 14028 w 5339083"/>
                <a:gd name="connsiteY185" fmla="*/ 204653 h 204798"/>
                <a:gd name="connsiteX0" fmla="*/ 357884 w 5682939"/>
                <a:gd name="connsiteY0" fmla="*/ 204653 h 204653"/>
                <a:gd name="connsiteX1" fmla="*/ 349253 w 5682939"/>
                <a:gd name="connsiteY1" fmla="*/ 103502 h 204653"/>
                <a:gd name="connsiteX2" fmla="*/ 345743 w 5682939"/>
                <a:gd name="connsiteY2" fmla="*/ 15901 h 204653"/>
                <a:gd name="connsiteX3" fmla="*/ 386837 w 5682939"/>
                <a:gd name="connsiteY3" fmla="*/ 5410 h 204653"/>
                <a:gd name="connsiteX4" fmla="*/ 440944 w 5682939"/>
                <a:gd name="connsiteY4" fmla="*/ 43284 h 204653"/>
                <a:gd name="connsiteX5" fmla="*/ 467997 w 5682939"/>
                <a:gd name="connsiteY5" fmla="*/ 75748 h 204653"/>
                <a:gd name="connsiteX6" fmla="*/ 484229 w 5682939"/>
                <a:gd name="connsiteY6" fmla="*/ 70337 h 204653"/>
                <a:gd name="connsiteX7" fmla="*/ 511282 w 5682939"/>
                <a:gd name="connsiteY7" fmla="*/ 54105 h 204653"/>
                <a:gd name="connsiteX8" fmla="*/ 543746 w 5682939"/>
                <a:gd name="connsiteY8" fmla="*/ 70337 h 204653"/>
                <a:gd name="connsiteX9" fmla="*/ 565389 w 5682939"/>
                <a:gd name="connsiteY9" fmla="*/ 64927 h 204653"/>
                <a:gd name="connsiteX10" fmla="*/ 597853 w 5682939"/>
                <a:gd name="connsiteY10" fmla="*/ 48695 h 204653"/>
                <a:gd name="connsiteX11" fmla="*/ 651959 w 5682939"/>
                <a:gd name="connsiteY11" fmla="*/ 64927 h 204653"/>
                <a:gd name="connsiteX12" fmla="*/ 668191 w 5682939"/>
                <a:gd name="connsiteY12" fmla="*/ 70337 h 204653"/>
                <a:gd name="connsiteX13" fmla="*/ 684423 w 5682939"/>
                <a:gd name="connsiteY13" fmla="*/ 81159 h 204653"/>
                <a:gd name="connsiteX14" fmla="*/ 743940 w 5682939"/>
                <a:gd name="connsiteY14" fmla="*/ 81159 h 204653"/>
                <a:gd name="connsiteX15" fmla="*/ 798047 w 5682939"/>
                <a:gd name="connsiteY15" fmla="*/ 81159 h 204653"/>
                <a:gd name="connsiteX16" fmla="*/ 852153 w 5682939"/>
                <a:gd name="connsiteY16" fmla="*/ 70337 h 204653"/>
                <a:gd name="connsiteX17" fmla="*/ 862975 w 5682939"/>
                <a:gd name="connsiteY17" fmla="*/ 59516 h 204653"/>
                <a:gd name="connsiteX18" fmla="*/ 879207 w 5682939"/>
                <a:gd name="connsiteY18" fmla="*/ 64927 h 204653"/>
                <a:gd name="connsiteX19" fmla="*/ 906260 w 5682939"/>
                <a:gd name="connsiteY19" fmla="*/ 70337 h 204653"/>
                <a:gd name="connsiteX20" fmla="*/ 933313 w 5682939"/>
                <a:gd name="connsiteY20" fmla="*/ 64927 h 204653"/>
                <a:gd name="connsiteX21" fmla="*/ 949545 w 5682939"/>
                <a:gd name="connsiteY21" fmla="*/ 59516 h 204653"/>
                <a:gd name="connsiteX22" fmla="*/ 965777 w 5682939"/>
                <a:gd name="connsiteY22" fmla="*/ 70337 h 204653"/>
                <a:gd name="connsiteX23" fmla="*/ 976598 w 5682939"/>
                <a:gd name="connsiteY23" fmla="*/ 86569 h 204653"/>
                <a:gd name="connsiteX24" fmla="*/ 1030705 w 5682939"/>
                <a:gd name="connsiteY24" fmla="*/ 86569 h 204653"/>
                <a:gd name="connsiteX25" fmla="*/ 1046937 w 5682939"/>
                <a:gd name="connsiteY25" fmla="*/ 75748 h 204653"/>
                <a:gd name="connsiteX26" fmla="*/ 1079401 w 5682939"/>
                <a:gd name="connsiteY26" fmla="*/ 86569 h 204653"/>
                <a:gd name="connsiteX27" fmla="*/ 1090222 w 5682939"/>
                <a:gd name="connsiteY27" fmla="*/ 97391 h 204653"/>
                <a:gd name="connsiteX28" fmla="*/ 1128096 w 5682939"/>
                <a:gd name="connsiteY28" fmla="*/ 97391 h 204653"/>
                <a:gd name="connsiteX29" fmla="*/ 1144328 w 5682939"/>
                <a:gd name="connsiteY29" fmla="*/ 86569 h 204653"/>
                <a:gd name="connsiteX30" fmla="*/ 1160560 w 5682939"/>
                <a:gd name="connsiteY30" fmla="*/ 64927 h 204653"/>
                <a:gd name="connsiteX31" fmla="*/ 1176792 w 5682939"/>
                <a:gd name="connsiteY31" fmla="*/ 59516 h 204653"/>
                <a:gd name="connsiteX32" fmla="*/ 1193024 w 5682939"/>
                <a:gd name="connsiteY32" fmla="*/ 70337 h 204653"/>
                <a:gd name="connsiteX33" fmla="*/ 1225488 w 5682939"/>
                <a:gd name="connsiteY33" fmla="*/ 81159 h 204653"/>
                <a:gd name="connsiteX34" fmla="*/ 1268773 w 5682939"/>
                <a:gd name="connsiteY34" fmla="*/ 75748 h 204653"/>
                <a:gd name="connsiteX35" fmla="*/ 1285005 w 5682939"/>
                <a:gd name="connsiteY35" fmla="*/ 70337 h 204653"/>
                <a:gd name="connsiteX36" fmla="*/ 1274184 w 5682939"/>
                <a:gd name="connsiteY36" fmla="*/ 54105 h 204653"/>
                <a:gd name="connsiteX37" fmla="*/ 1301237 w 5682939"/>
                <a:gd name="connsiteY37" fmla="*/ 59516 h 204653"/>
                <a:gd name="connsiteX38" fmla="*/ 1382397 w 5682939"/>
                <a:gd name="connsiteY38" fmla="*/ 64927 h 204653"/>
                <a:gd name="connsiteX39" fmla="*/ 1441914 w 5682939"/>
                <a:gd name="connsiteY39" fmla="*/ 81159 h 204653"/>
                <a:gd name="connsiteX40" fmla="*/ 1452736 w 5682939"/>
                <a:gd name="connsiteY40" fmla="*/ 70337 h 204653"/>
                <a:gd name="connsiteX41" fmla="*/ 1468967 w 5682939"/>
                <a:gd name="connsiteY41" fmla="*/ 75748 h 204653"/>
                <a:gd name="connsiteX42" fmla="*/ 1490610 w 5682939"/>
                <a:gd name="connsiteY42" fmla="*/ 81159 h 204653"/>
                <a:gd name="connsiteX43" fmla="*/ 1550127 w 5682939"/>
                <a:gd name="connsiteY43" fmla="*/ 75748 h 204653"/>
                <a:gd name="connsiteX44" fmla="*/ 1566359 w 5682939"/>
                <a:gd name="connsiteY44" fmla="*/ 70337 h 204653"/>
                <a:gd name="connsiteX45" fmla="*/ 1598823 w 5682939"/>
                <a:gd name="connsiteY45" fmla="*/ 86569 h 204653"/>
                <a:gd name="connsiteX46" fmla="*/ 1642108 w 5682939"/>
                <a:gd name="connsiteY46" fmla="*/ 81159 h 204653"/>
                <a:gd name="connsiteX47" fmla="*/ 1658340 w 5682939"/>
                <a:gd name="connsiteY47" fmla="*/ 75748 h 204653"/>
                <a:gd name="connsiteX48" fmla="*/ 1679983 w 5682939"/>
                <a:gd name="connsiteY48" fmla="*/ 54105 h 204653"/>
                <a:gd name="connsiteX49" fmla="*/ 1717857 w 5682939"/>
                <a:gd name="connsiteY49" fmla="*/ 54105 h 204653"/>
                <a:gd name="connsiteX50" fmla="*/ 1739500 w 5682939"/>
                <a:gd name="connsiteY50" fmla="*/ 32463 h 204653"/>
                <a:gd name="connsiteX51" fmla="*/ 1809838 w 5682939"/>
                <a:gd name="connsiteY51" fmla="*/ 21641 h 204653"/>
                <a:gd name="connsiteX52" fmla="*/ 1831481 w 5682939"/>
                <a:gd name="connsiteY52" fmla="*/ 16231 h 204653"/>
                <a:gd name="connsiteX53" fmla="*/ 1853124 w 5682939"/>
                <a:gd name="connsiteY53" fmla="*/ 37873 h 204653"/>
                <a:gd name="connsiteX54" fmla="*/ 1858534 w 5682939"/>
                <a:gd name="connsiteY54" fmla="*/ 59516 h 204653"/>
                <a:gd name="connsiteX55" fmla="*/ 1928873 w 5682939"/>
                <a:gd name="connsiteY55" fmla="*/ 64927 h 204653"/>
                <a:gd name="connsiteX56" fmla="*/ 1961337 w 5682939"/>
                <a:gd name="connsiteY56" fmla="*/ 75748 h 204653"/>
                <a:gd name="connsiteX57" fmla="*/ 1977569 w 5682939"/>
                <a:gd name="connsiteY57" fmla="*/ 86569 h 204653"/>
                <a:gd name="connsiteX58" fmla="*/ 1999211 w 5682939"/>
                <a:gd name="connsiteY58" fmla="*/ 91980 h 204653"/>
                <a:gd name="connsiteX59" fmla="*/ 2047907 w 5682939"/>
                <a:gd name="connsiteY59" fmla="*/ 86569 h 204653"/>
                <a:gd name="connsiteX60" fmla="*/ 2058728 w 5682939"/>
                <a:gd name="connsiteY60" fmla="*/ 70337 h 204653"/>
                <a:gd name="connsiteX61" fmla="*/ 2069550 w 5682939"/>
                <a:gd name="connsiteY61" fmla="*/ 59516 h 204653"/>
                <a:gd name="connsiteX62" fmla="*/ 2085782 w 5682939"/>
                <a:gd name="connsiteY62" fmla="*/ 64927 h 204653"/>
                <a:gd name="connsiteX63" fmla="*/ 2096603 w 5682939"/>
                <a:gd name="connsiteY63" fmla="*/ 81159 h 204653"/>
                <a:gd name="connsiteX64" fmla="*/ 2129067 w 5682939"/>
                <a:gd name="connsiteY64" fmla="*/ 91980 h 204653"/>
                <a:gd name="connsiteX65" fmla="*/ 2161531 w 5682939"/>
                <a:gd name="connsiteY65" fmla="*/ 86569 h 204653"/>
                <a:gd name="connsiteX66" fmla="*/ 2177763 w 5682939"/>
                <a:gd name="connsiteY66" fmla="*/ 81159 h 204653"/>
                <a:gd name="connsiteX67" fmla="*/ 2264333 w 5682939"/>
                <a:gd name="connsiteY67" fmla="*/ 75748 h 204653"/>
                <a:gd name="connsiteX68" fmla="*/ 2302208 w 5682939"/>
                <a:gd name="connsiteY68" fmla="*/ 86569 h 204653"/>
                <a:gd name="connsiteX69" fmla="*/ 2367136 w 5682939"/>
                <a:gd name="connsiteY69" fmla="*/ 81159 h 204653"/>
                <a:gd name="connsiteX70" fmla="*/ 2394189 w 5682939"/>
                <a:gd name="connsiteY70" fmla="*/ 64927 h 204653"/>
                <a:gd name="connsiteX71" fmla="*/ 2415831 w 5682939"/>
                <a:gd name="connsiteY71" fmla="*/ 37873 h 204653"/>
                <a:gd name="connsiteX72" fmla="*/ 2426653 w 5682939"/>
                <a:gd name="connsiteY72" fmla="*/ 27052 h 204653"/>
                <a:gd name="connsiteX73" fmla="*/ 2437474 w 5682939"/>
                <a:gd name="connsiteY73" fmla="*/ 43284 h 204653"/>
                <a:gd name="connsiteX74" fmla="*/ 2469938 w 5682939"/>
                <a:gd name="connsiteY74" fmla="*/ 59516 h 204653"/>
                <a:gd name="connsiteX75" fmla="*/ 2518634 w 5682939"/>
                <a:gd name="connsiteY75" fmla="*/ 54105 h 204653"/>
                <a:gd name="connsiteX76" fmla="*/ 2534866 w 5682939"/>
                <a:gd name="connsiteY76" fmla="*/ 48695 h 204653"/>
                <a:gd name="connsiteX77" fmla="*/ 2621436 w 5682939"/>
                <a:gd name="connsiteY77" fmla="*/ 59516 h 204653"/>
                <a:gd name="connsiteX78" fmla="*/ 2670132 w 5682939"/>
                <a:gd name="connsiteY78" fmla="*/ 54105 h 204653"/>
                <a:gd name="connsiteX79" fmla="*/ 2713417 w 5682939"/>
                <a:gd name="connsiteY79" fmla="*/ 48695 h 204653"/>
                <a:gd name="connsiteX80" fmla="*/ 2756702 w 5682939"/>
                <a:gd name="connsiteY80" fmla="*/ 43284 h 204653"/>
                <a:gd name="connsiteX81" fmla="*/ 2772934 w 5682939"/>
                <a:gd name="connsiteY81" fmla="*/ 54105 h 204653"/>
                <a:gd name="connsiteX82" fmla="*/ 2789166 w 5682939"/>
                <a:gd name="connsiteY82" fmla="*/ 59516 h 204653"/>
                <a:gd name="connsiteX83" fmla="*/ 2875737 w 5682939"/>
                <a:gd name="connsiteY83" fmla="*/ 54105 h 204653"/>
                <a:gd name="connsiteX84" fmla="*/ 2891969 w 5682939"/>
                <a:gd name="connsiteY84" fmla="*/ 43284 h 204653"/>
                <a:gd name="connsiteX85" fmla="*/ 2924433 w 5682939"/>
                <a:gd name="connsiteY85" fmla="*/ 21641 h 204653"/>
                <a:gd name="connsiteX86" fmla="*/ 2967718 w 5682939"/>
                <a:gd name="connsiteY86" fmla="*/ 54105 h 204653"/>
                <a:gd name="connsiteX87" fmla="*/ 2989360 w 5682939"/>
                <a:gd name="connsiteY87" fmla="*/ 59516 h 204653"/>
                <a:gd name="connsiteX88" fmla="*/ 3000182 w 5682939"/>
                <a:gd name="connsiteY88" fmla="*/ 70337 h 204653"/>
                <a:gd name="connsiteX89" fmla="*/ 3065109 w 5682939"/>
                <a:gd name="connsiteY89" fmla="*/ 54105 h 204653"/>
                <a:gd name="connsiteX90" fmla="*/ 3075931 w 5682939"/>
                <a:gd name="connsiteY90" fmla="*/ 43284 h 204653"/>
                <a:gd name="connsiteX91" fmla="*/ 3130037 w 5682939"/>
                <a:gd name="connsiteY91" fmla="*/ 37873 h 204653"/>
                <a:gd name="connsiteX92" fmla="*/ 3140859 w 5682939"/>
                <a:gd name="connsiteY92" fmla="*/ 27052 h 204653"/>
                <a:gd name="connsiteX93" fmla="*/ 3146269 w 5682939"/>
                <a:gd name="connsiteY93" fmla="*/ 10820 h 204653"/>
                <a:gd name="connsiteX94" fmla="*/ 3162501 w 5682939"/>
                <a:gd name="connsiteY94" fmla="*/ 16231 h 204653"/>
                <a:gd name="connsiteX95" fmla="*/ 3211197 w 5682939"/>
                <a:gd name="connsiteY95" fmla="*/ 54105 h 204653"/>
                <a:gd name="connsiteX96" fmla="*/ 3249072 w 5682939"/>
                <a:gd name="connsiteY96" fmla="*/ 43284 h 204653"/>
                <a:gd name="connsiteX97" fmla="*/ 3270714 w 5682939"/>
                <a:gd name="connsiteY97" fmla="*/ 48695 h 204653"/>
                <a:gd name="connsiteX98" fmla="*/ 3281536 w 5682939"/>
                <a:gd name="connsiteY98" fmla="*/ 59516 h 204653"/>
                <a:gd name="connsiteX99" fmla="*/ 3335642 w 5682939"/>
                <a:gd name="connsiteY99" fmla="*/ 59516 h 204653"/>
                <a:gd name="connsiteX100" fmla="*/ 3378927 w 5682939"/>
                <a:gd name="connsiteY100" fmla="*/ 37873 h 204653"/>
                <a:gd name="connsiteX101" fmla="*/ 3411391 w 5682939"/>
                <a:gd name="connsiteY101" fmla="*/ 32463 h 204653"/>
                <a:gd name="connsiteX102" fmla="*/ 3443855 w 5682939"/>
                <a:gd name="connsiteY102" fmla="*/ 21641 h 204653"/>
                <a:gd name="connsiteX103" fmla="*/ 3460087 w 5682939"/>
                <a:gd name="connsiteY103" fmla="*/ 16231 h 204653"/>
                <a:gd name="connsiteX104" fmla="*/ 3465498 w 5682939"/>
                <a:gd name="connsiteY104" fmla="*/ 32463 h 204653"/>
                <a:gd name="connsiteX105" fmla="*/ 3546657 w 5682939"/>
                <a:gd name="connsiteY105" fmla="*/ 43284 h 204653"/>
                <a:gd name="connsiteX106" fmla="*/ 3568300 w 5682939"/>
                <a:gd name="connsiteY106" fmla="*/ 48695 h 204653"/>
                <a:gd name="connsiteX107" fmla="*/ 3595353 w 5682939"/>
                <a:gd name="connsiteY107" fmla="*/ 70337 h 204653"/>
                <a:gd name="connsiteX108" fmla="*/ 3671102 w 5682939"/>
                <a:gd name="connsiteY108" fmla="*/ 54105 h 204653"/>
                <a:gd name="connsiteX109" fmla="*/ 3681924 w 5682939"/>
                <a:gd name="connsiteY109" fmla="*/ 43284 h 204653"/>
                <a:gd name="connsiteX110" fmla="*/ 3714388 w 5682939"/>
                <a:gd name="connsiteY110" fmla="*/ 48695 h 204653"/>
                <a:gd name="connsiteX111" fmla="*/ 3730620 w 5682939"/>
                <a:gd name="connsiteY111" fmla="*/ 54105 h 204653"/>
                <a:gd name="connsiteX112" fmla="*/ 3800958 w 5682939"/>
                <a:gd name="connsiteY112" fmla="*/ 48695 h 204653"/>
                <a:gd name="connsiteX113" fmla="*/ 3855065 w 5682939"/>
                <a:gd name="connsiteY113" fmla="*/ 37873 h 204653"/>
                <a:gd name="connsiteX114" fmla="*/ 3871296 w 5682939"/>
                <a:gd name="connsiteY114" fmla="*/ 64927 h 204653"/>
                <a:gd name="connsiteX115" fmla="*/ 3887528 w 5682939"/>
                <a:gd name="connsiteY115" fmla="*/ 59516 h 204653"/>
                <a:gd name="connsiteX116" fmla="*/ 3914582 w 5682939"/>
                <a:gd name="connsiteY116" fmla="*/ 54105 h 204653"/>
                <a:gd name="connsiteX117" fmla="*/ 4006563 w 5682939"/>
                <a:gd name="connsiteY117" fmla="*/ 43284 h 204653"/>
                <a:gd name="connsiteX118" fmla="*/ 4033616 w 5682939"/>
                <a:gd name="connsiteY118" fmla="*/ 48695 h 204653"/>
                <a:gd name="connsiteX119" fmla="*/ 4093133 w 5682939"/>
                <a:gd name="connsiteY119" fmla="*/ 43284 h 204653"/>
                <a:gd name="connsiteX120" fmla="*/ 4109365 w 5682939"/>
                <a:gd name="connsiteY120" fmla="*/ 48695 h 204653"/>
                <a:gd name="connsiteX121" fmla="*/ 4125597 w 5682939"/>
                <a:gd name="connsiteY121" fmla="*/ 59516 h 204653"/>
                <a:gd name="connsiteX122" fmla="*/ 4163472 w 5682939"/>
                <a:gd name="connsiteY122" fmla="*/ 54105 h 204653"/>
                <a:gd name="connsiteX123" fmla="*/ 4228399 w 5682939"/>
                <a:gd name="connsiteY123" fmla="*/ 37873 h 204653"/>
                <a:gd name="connsiteX124" fmla="*/ 4293327 w 5682939"/>
                <a:gd name="connsiteY124" fmla="*/ 43284 h 204653"/>
                <a:gd name="connsiteX125" fmla="*/ 4314970 w 5682939"/>
                <a:gd name="connsiteY125" fmla="*/ 21641 h 204653"/>
                <a:gd name="connsiteX126" fmla="*/ 4347434 w 5682939"/>
                <a:gd name="connsiteY126" fmla="*/ 37873 h 204653"/>
                <a:gd name="connsiteX127" fmla="*/ 4358255 w 5682939"/>
                <a:gd name="connsiteY127" fmla="*/ 48695 h 204653"/>
                <a:gd name="connsiteX128" fmla="*/ 4374487 w 5682939"/>
                <a:gd name="connsiteY128" fmla="*/ 54105 h 204653"/>
                <a:gd name="connsiteX129" fmla="*/ 4417772 w 5682939"/>
                <a:gd name="connsiteY129" fmla="*/ 48695 h 204653"/>
                <a:gd name="connsiteX130" fmla="*/ 4428594 w 5682939"/>
                <a:gd name="connsiteY130" fmla="*/ 37873 h 204653"/>
                <a:gd name="connsiteX131" fmla="*/ 4444825 w 5682939"/>
                <a:gd name="connsiteY131" fmla="*/ 32463 h 204653"/>
                <a:gd name="connsiteX132" fmla="*/ 4466468 w 5682939"/>
                <a:gd name="connsiteY132" fmla="*/ 37873 h 204653"/>
                <a:gd name="connsiteX133" fmla="*/ 4498932 w 5682939"/>
                <a:gd name="connsiteY133" fmla="*/ 59516 h 204653"/>
                <a:gd name="connsiteX134" fmla="*/ 4542217 w 5682939"/>
                <a:gd name="connsiteY134" fmla="*/ 54105 h 204653"/>
                <a:gd name="connsiteX135" fmla="*/ 4574681 w 5682939"/>
                <a:gd name="connsiteY135" fmla="*/ 32463 h 204653"/>
                <a:gd name="connsiteX136" fmla="*/ 4590913 w 5682939"/>
                <a:gd name="connsiteY136" fmla="*/ 37873 h 204653"/>
                <a:gd name="connsiteX137" fmla="*/ 4607145 w 5682939"/>
                <a:gd name="connsiteY137" fmla="*/ 64927 h 204653"/>
                <a:gd name="connsiteX138" fmla="*/ 4661251 w 5682939"/>
                <a:gd name="connsiteY138" fmla="*/ 54105 h 204653"/>
                <a:gd name="connsiteX139" fmla="*/ 4672073 w 5682939"/>
                <a:gd name="connsiteY139" fmla="*/ 43284 h 204653"/>
                <a:gd name="connsiteX140" fmla="*/ 4688305 w 5682939"/>
                <a:gd name="connsiteY140" fmla="*/ 32463 h 204653"/>
                <a:gd name="connsiteX141" fmla="*/ 4699126 w 5682939"/>
                <a:gd name="connsiteY141" fmla="*/ 21641 h 204653"/>
                <a:gd name="connsiteX142" fmla="*/ 4715358 w 5682939"/>
                <a:gd name="connsiteY142" fmla="*/ 16231 h 204653"/>
                <a:gd name="connsiteX143" fmla="*/ 4737001 w 5682939"/>
                <a:gd name="connsiteY143" fmla="*/ 21641 h 204653"/>
                <a:gd name="connsiteX144" fmla="*/ 4747822 w 5682939"/>
                <a:gd name="connsiteY144" fmla="*/ 37873 h 204653"/>
                <a:gd name="connsiteX145" fmla="*/ 4801928 w 5682939"/>
                <a:gd name="connsiteY145" fmla="*/ 32463 h 204653"/>
                <a:gd name="connsiteX146" fmla="*/ 4812750 w 5682939"/>
                <a:gd name="connsiteY146" fmla="*/ 21641 h 204653"/>
                <a:gd name="connsiteX147" fmla="*/ 4845214 w 5682939"/>
                <a:gd name="connsiteY147" fmla="*/ 10820 h 204653"/>
                <a:gd name="connsiteX148" fmla="*/ 4850624 w 5682939"/>
                <a:gd name="connsiteY148" fmla="*/ 27052 h 204653"/>
                <a:gd name="connsiteX149" fmla="*/ 4856035 w 5682939"/>
                <a:gd name="connsiteY149" fmla="*/ 48695 h 204653"/>
                <a:gd name="connsiteX150" fmla="*/ 4872267 w 5682939"/>
                <a:gd name="connsiteY150" fmla="*/ 59516 h 204653"/>
                <a:gd name="connsiteX151" fmla="*/ 4937195 w 5682939"/>
                <a:gd name="connsiteY151" fmla="*/ 43284 h 204653"/>
                <a:gd name="connsiteX152" fmla="*/ 4969659 w 5682939"/>
                <a:gd name="connsiteY152" fmla="*/ 5410 h 204653"/>
                <a:gd name="connsiteX153" fmla="*/ 4996712 w 5682939"/>
                <a:gd name="connsiteY153" fmla="*/ 32463 h 204653"/>
                <a:gd name="connsiteX154" fmla="*/ 5029176 w 5682939"/>
                <a:gd name="connsiteY154" fmla="*/ 27052 h 204653"/>
                <a:gd name="connsiteX155" fmla="*/ 5045408 w 5682939"/>
                <a:gd name="connsiteY155" fmla="*/ 16231 h 204653"/>
                <a:gd name="connsiteX156" fmla="*/ 5077872 w 5682939"/>
                <a:gd name="connsiteY156" fmla="*/ 5410 h 204653"/>
                <a:gd name="connsiteX157" fmla="*/ 5094104 w 5682939"/>
                <a:gd name="connsiteY157" fmla="*/ 16231 h 204653"/>
                <a:gd name="connsiteX158" fmla="*/ 5110336 w 5682939"/>
                <a:gd name="connsiteY158" fmla="*/ 32463 h 204653"/>
                <a:gd name="connsiteX159" fmla="*/ 5126567 w 5682939"/>
                <a:gd name="connsiteY159" fmla="*/ 37873 h 204653"/>
                <a:gd name="connsiteX160" fmla="*/ 5159031 w 5682939"/>
                <a:gd name="connsiteY160" fmla="*/ 27052 h 204653"/>
                <a:gd name="connsiteX161" fmla="*/ 5169853 w 5682939"/>
                <a:gd name="connsiteY161" fmla="*/ 16231 h 204653"/>
                <a:gd name="connsiteX162" fmla="*/ 5186085 w 5682939"/>
                <a:gd name="connsiteY162" fmla="*/ 10820 h 204653"/>
                <a:gd name="connsiteX163" fmla="*/ 5283476 w 5682939"/>
                <a:gd name="connsiteY163" fmla="*/ 27052 h 204653"/>
                <a:gd name="connsiteX164" fmla="*/ 5288887 w 5682939"/>
                <a:gd name="connsiteY164" fmla="*/ 43284 h 204653"/>
                <a:gd name="connsiteX165" fmla="*/ 5305119 w 5682939"/>
                <a:gd name="connsiteY165" fmla="*/ 54105 h 204653"/>
                <a:gd name="connsiteX166" fmla="*/ 5332172 w 5682939"/>
                <a:gd name="connsiteY166" fmla="*/ 70337 h 204653"/>
                <a:gd name="connsiteX167" fmla="*/ 5353815 w 5682939"/>
                <a:gd name="connsiteY167" fmla="*/ 64927 h 204653"/>
                <a:gd name="connsiteX168" fmla="*/ 5364636 w 5682939"/>
                <a:gd name="connsiteY168" fmla="*/ 32463 h 204653"/>
                <a:gd name="connsiteX169" fmla="*/ 5402511 w 5682939"/>
                <a:gd name="connsiteY169" fmla="*/ 48695 h 204653"/>
                <a:gd name="connsiteX170" fmla="*/ 5434975 w 5682939"/>
                <a:gd name="connsiteY170" fmla="*/ 59516 h 204653"/>
                <a:gd name="connsiteX171" fmla="*/ 5483670 w 5682939"/>
                <a:gd name="connsiteY171" fmla="*/ 64927 h 204653"/>
                <a:gd name="connsiteX172" fmla="*/ 5510724 w 5682939"/>
                <a:gd name="connsiteY172" fmla="*/ 81159 h 204653"/>
                <a:gd name="connsiteX173" fmla="*/ 5516134 w 5682939"/>
                <a:gd name="connsiteY173" fmla="*/ 64927 h 204653"/>
                <a:gd name="connsiteX174" fmla="*/ 5554009 w 5682939"/>
                <a:gd name="connsiteY174" fmla="*/ 75748 h 204653"/>
                <a:gd name="connsiteX175" fmla="*/ 5564830 w 5682939"/>
                <a:gd name="connsiteY175" fmla="*/ 91980 h 204653"/>
                <a:gd name="connsiteX176" fmla="*/ 5575651 w 5682939"/>
                <a:gd name="connsiteY176" fmla="*/ 59516 h 204653"/>
                <a:gd name="connsiteX177" fmla="*/ 5581062 w 5682939"/>
                <a:gd name="connsiteY177" fmla="*/ 43284 h 204653"/>
                <a:gd name="connsiteX178" fmla="*/ 5597294 w 5682939"/>
                <a:gd name="connsiteY178" fmla="*/ 48695 h 204653"/>
                <a:gd name="connsiteX179" fmla="*/ 5613526 w 5682939"/>
                <a:gd name="connsiteY179" fmla="*/ 81159 h 204653"/>
                <a:gd name="connsiteX180" fmla="*/ 5624347 w 5682939"/>
                <a:gd name="connsiteY180" fmla="*/ 97391 h 204653"/>
                <a:gd name="connsiteX181" fmla="*/ 5629758 w 5682939"/>
                <a:gd name="connsiteY181" fmla="*/ 113623 h 204653"/>
                <a:gd name="connsiteX182" fmla="*/ 5640579 w 5682939"/>
                <a:gd name="connsiteY182" fmla="*/ 129854 h 204653"/>
                <a:gd name="connsiteX183" fmla="*/ 5612680 w 5682939"/>
                <a:gd name="connsiteY183" fmla="*/ 183168 h 204653"/>
                <a:gd name="connsiteX184" fmla="*/ 5156423 w 5682939"/>
                <a:gd name="connsiteY184" fmla="*/ 178550 h 204653"/>
                <a:gd name="connsiteX185" fmla="*/ 357884 w 5682939"/>
                <a:gd name="connsiteY185" fmla="*/ 204653 h 204653"/>
                <a:gd name="connsiteX0" fmla="*/ 14540 w 5339595"/>
                <a:gd name="connsiteY0" fmla="*/ 204653 h 204661"/>
                <a:gd name="connsiteX1" fmla="*/ 5909 w 5339595"/>
                <a:gd name="connsiteY1" fmla="*/ 103502 h 204661"/>
                <a:gd name="connsiteX2" fmla="*/ 2399 w 5339595"/>
                <a:gd name="connsiteY2" fmla="*/ 15901 h 204661"/>
                <a:gd name="connsiteX3" fmla="*/ 43493 w 5339595"/>
                <a:gd name="connsiteY3" fmla="*/ 5410 h 204661"/>
                <a:gd name="connsiteX4" fmla="*/ 97600 w 5339595"/>
                <a:gd name="connsiteY4" fmla="*/ 43284 h 204661"/>
                <a:gd name="connsiteX5" fmla="*/ 124653 w 5339595"/>
                <a:gd name="connsiteY5" fmla="*/ 75748 h 204661"/>
                <a:gd name="connsiteX6" fmla="*/ 140885 w 5339595"/>
                <a:gd name="connsiteY6" fmla="*/ 70337 h 204661"/>
                <a:gd name="connsiteX7" fmla="*/ 167938 w 5339595"/>
                <a:gd name="connsiteY7" fmla="*/ 54105 h 204661"/>
                <a:gd name="connsiteX8" fmla="*/ 200402 w 5339595"/>
                <a:gd name="connsiteY8" fmla="*/ 70337 h 204661"/>
                <a:gd name="connsiteX9" fmla="*/ 222045 w 5339595"/>
                <a:gd name="connsiteY9" fmla="*/ 64927 h 204661"/>
                <a:gd name="connsiteX10" fmla="*/ 254509 w 5339595"/>
                <a:gd name="connsiteY10" fmla="*/ 48695 h 204661"/>
                <a:gd name="connsiteX11" fmla="*/ 308615 w 5339595"/>
                <a:gd name="connsiteY11" fmla="*/ 64927 h 204661"/>
                <a:gd name="connsiteX12" fmla="*/ 324847 w 5339595"/>
                <a:gd name="connsiteY12" fmla="*/ 70337 h 204661"/>
                <a:gd name="connsiteX13" fmla="*/ 341079 w 5339595"/>
                <a:gd name="connsiteY13" fmla="*/ 81159 h 204661"/>
                <a:gd name="connsiteX14" fmla="*/ 400596 w 5339595"/>
                <a:gd name="connsiteY14" fmla="*/ 81159 h 204661"/>
                <a:gd name="connsiteX15" fmla="*/ 454703 w 5339595"/>
                <a:gd name="connsiteY15" fmla="*/ 81159 h 204661"/>
                <a:gd name="connsiteX16" fmla="*/ 508809 w 5339595"/>
                <a:gd name="connsiteY16" fmla="*/ 70337 h 204661"/>
                <a:gd name="connsiteX17" fmla="*/ 519631 w 5339595"/>
                <a:gd name="connsiteY17" fmla="*/ 59516 h 204661"/>
                <a:gd name="connsiteX18" fmla="*/ 535863 w 5339595"/>
                <a:gd name="connsiteY18" fmla="*/ 64927 h 204661"/>
                <a:gd name="connsiteX19" fmla="*/ 562916 w 5339595"/>
                <a:gd name="connsiteY19" fmla="*/ 70337 h 204661"/>
                <a:gd name="connsiteX20" fmla="*/ 589969 w 5339595"/>
                <a:gd name="connsiteY20" fmla="*/ 64927 h 204661"/>
                <a:gd name="connsiteX21" fmla="*/ 606201 w 5339595"/>
                <a:gd name="connsiteY21" fmla="*/ 59516 h 204661"/>
                <a:gd name="connsiteX22" fmla="*/ 622433 w 5339595"/>
                <a:gd name="connsiteY22" fmla="*/ 70337 h 204661"/>
                <a:gd name="connsiteX23" fmla="*/ 633254 w 5339595"/>
                <a:gd name="connsiteY23" fmla="*/ 86569 h 204661"/>
                <a:gd name="connsiteX24" fmla="*/ 687361 w 5339595"/>
                <a:gd name="connsiteY24" fmla="*/ 86569 h 204661"/>
                <a:gd name="connsiteX25" fmla="*/ 703593 w 5339595"/>
                <a:gd name="connsiteY25" fmla="*/ 75748 h 204661"/>
                <a:gd name="connsiteX26" fmla="*/ 736057 w 5339595"/>
                <a:gd name="connsiteY26" fmla="*/ 86569 h 204661"/>
                <a:gd name="connsiteX27" fmla="*/ 746878 w 5339595"/>
                <a:gd name="connsiteY27" fmla="*/ 97391 h 204661"/>
                <a:gd name="connsiteX28" fmla="*/ 784752 w 5339595"/>
                <a:gd name="connsiteY28" fmla="*/ 97391 h 204661"/>
                <a:gd name="connsiteX29" fmla="*/ 800984 w 5339595"/>
                <a:gd name="connsiteY29" fmla="*/ 86569 h 204661"/>
                <a:gd name="connsiteX30" fmla="*/ 817216 w 5339595"/>
                <a:gd name="connsiteY30" fmla="*/ 64927 h 204661"/>
                <a:gd name="connsiteX31" fmla="*/ 833448 w 5339595"/>
                <a:gd name="connsiteY31" fmla="*/ 59516 h 204661"/>
                <a:gd name="connsiteX32" fmla="*/ 849680 w 5339595"/>
                <a:gd name="connsiteY32" fmla="*/ 70337 h 204661"/>
                <a:gd name="connsiteX33" fmla="*/ 882144 w 5339595"/>
                <a:gd name="connsiteY33" fmla="*/ 81159 h 204661"/>
                <a:gd name="connsiteX34" fmla="*/ 925429 w 5339595"/>
                <a:gd name="connsiteY34" fmla="*/ 75748 h 204661"/>
                <a:gd name="connsiteX35" fmla="*/ 941661 w 5339595"/>
                <a:gd name="connsiteY35" fmla="*/ 70337 h 204661"/>
                <a:gd name="connsiteX36" fmla="*/ 930840 w 5339595"/>
                <a:gd name="connsiteY36" fmla="*/ 54105 h 204661"/>
                <a:gd name="connsiteX37" fmla="*/ 957893 w 5339595"/>
                <a:gd name="connsiteY37" fmla="*/ 59516 h 204661"/>
                <a:gd name="connsiteX38" fmla="*/ 1039053 w 5339595"/>
                <a:gd name="connsiteY38" fmla="*/ 64927 h 204661"/>
                <a:gd name="connsiteX39" fmla="*/ 1098570 w 5339595"/>
                <a:gd name="connsiteY39" fmla="*/ 81159 h 204661"/>
                <a:gd name="connsiteX40" fmla="*/ 1109392 w 5339595"/>
                <a:gd name="connsiteY40" fmla="*/ 70337 h 204661"/>
                <a:gd name="connsiteX41" fmla="*/ 1125623 w 5339595"/>
                <a:gd name="connsiteY41" fmla="*/ 75748 h 204661"/>
                <a:gd name="connsiteX42" fmla="*/ 1147266 w 5339595"/>
                <a:gd name="connsiteY42" fmla="*/ 81159 h 204661"/>
                <a:gd name="connsiteX43" fmla="*/ 1206783 w 5339595"/>
                <a:gd name="connsiteY43" fmla="*/ 75748 h 204661"/>
                <a:gd name="connsiteX44" fmla="*/ 1223015 w 5339595"/>
                <a:gd name="connsiteY44" fmla="*/ 70337 h 204661"/>
                <a:gd name="connsiteX45" fmla="*/ 1255479 w 5339595"/>
                <a:gd name="connsiteY45" fmla="*/ 86569 h 204661"/>
                <a:gd name="connsiteX46" fmla="*/ 1298764 w 5339595"/>
                <a:gd name="connsiteY46" fmla="*/ 81159 h 204661"/>
                <a:gd name="connsiteX47" fmla="*/ 1314996 w 5339595"/>
                <a:gd name="connsiteY47" fmla="*/ 75748 h 204661"/>
                <a:gd name="connsiteX48" fmla="*/ 1336639 w 5339595"/>
                <a:gd name="connsiteY48" fmla="*/ 54105 h 204661"/>
                <a:gd name="connsiteX49" fmla="*/ 1374513 w 5339595"/>
                <a:gd name="connsiteY49" fmla="*/ 54105 h 204661"/>
                <a:gd name="connsiteX50" fmla="*/ 1396156 w 5339595"/>
                <a:gd name="connsiteY50" fmla="*/ 32463 h 204661"/>
                <a:gd name="connsiteX51" fmla="*/ 1466494 w 5339595"/>
                <a:gd name="connsiteY51" fmla="*/ 21641 h 204661"/>
                <a:gd name="connsiteX52" fmla="*/ 1488137 w 5339595"/>
                <a:gd name="connsiteY52" fmla="*/ 16231 h 204661"/>
                <a:gd name="connsiteX53" fmla="*/ 1509780 w 5339595"/>
                <a:gd name="connsiteY53" fmla="*/ 37873 h 204661"/>
                <a:gd name="connsiteX54" fmla="*/ 1515190 w 5339595"/>
                <a:gd name="connsiteY54" fmla="*/ 59516 h 204661"/>
                <a:gd name="connsiteX55" fmla="*/ 1585529 w 5339595"/>
                <a:gd name="connsiteY55" fmla="*/ 64927 h 204661"/>
                <a:gd name="connsiteX56" fmla="*/ 1617993 w 5339595"/>
                <a:gd name="connsiteY56" fmla="*/ 75748 h 204661"/>
                <a:gd name="connsiteX57" fmla="*/ 1634225 w 5339595"/>
                <a:gd name="connsiteY57" fmla="*/ 86569 h 204661"/>
                <a:gd name="connsiteX58" fmla="*/ 1655867 w 5339595"/>
                <a:gd name="connsiteY58" fmla="*/ 91980 h 204661"/>
                <a:gd name="connsiteX59" fmla="*/ 1704563 w 5339595"/>
                <a:gd name="connsiteY59" fmla="*/ 86569 h 204661"/>
                <a:gd name="connsiteX60" fmla="*/ 1715384 w 5339595"/>
                <a:gd name="connsiteY60" fmla="*/ 70337 h 204661"/>
                <a:gd name="connsiteX61" fmla="*/ 1726206 w 5339595"/>
                <a:gd name="connsiteY61" fmla="*/ 59516 h 204661"/>
                <a:gd name="connsiteX62" fmla="*/ 1742438 w 5339595"/>
                <a:gd name="connsiteY62" fmla="*/ 64927 h 204661"/>
                <a:gd name="connsiteX63" fmla="*/ 1753259 w 5339595"/>
                <a:gd name="connsiteY63" fmla="*/ 81159 h 204661"/>
                <a:gd name="connsiteX64" fmla="*/ 1785723 w 5339595"/>
                <a:gd name="connsiteY64" fmla="*/ 91980 h 204661"/>
                <a:gd name="connsiteX65" fmla="*/ 1818187 w 5339595"/>
                <a:gd name="connsiteY65" fmla="*/ 86569 h 204661"/>
                <a:gd name="connsiteX66" fmla="*/ 1834419 w 5339595"/>
                <a:gd name="connsiteY66" fmla="*/ 81159 h 204661"/>
                <a:gd name="connsiteX67" fmla="*/ 1920989 w 5339595"/>
                <a:gd name="connsiteY67" fmla="*/ 75748 h 204661"/>
                <a:gd name="connsiteX68" fmla="*/ 1958864 w 5339595"/>
                <a:gd name="connsiteY68" fmla="*/ 86569 h 204661"/>
                <a:gd name="connsiteX69" fmla="*/ 2023792 w 5339595"/>
                <a:gd name="connsiteY69" fmla="*/ 81159 h 204661"/>
                <a:gd name="connsiteX70" fmla="*/ 2050845 w 5339595"/>
                <a:gd name="connsiteY70" fmla="*/ 64927 h 204661"/>
                <a:gd name="connsiteX71" fmla="*/ 2072487 w 5339595"/>
                <a:gd name="connsiteY71" fmla="*/ 37873 h 204661"/>
                <a:gd name="connsiteX72" fmla="*/ 2083309 w 5339595"/>
                <a:gd name="connsiteY72" fmla="*/ 27052 h 204661"/>
                <a:gd name="connsiteX73" fmla="*/ 2094130 w 5339595"/>
                <a:gd name="connsiteY73" fmla="*/ 43284 h 204661"/>
                <a:gd name="connsiteX74" fmla="*/ 2126594 w 5339595"/>
                <a:gd name="connsiteY74" fmla="*/ 59516 h 204661"/>
                <a:gd name="connsiteX75" fmla="*/ 2175290 w 5339595"/>
                <a:gd name="connsiteY75" fmla="*/ 54105 h 204661"/>
                <a:gd name="connsiteX76" fmla="*/ 2191522 w 5339595"/>
                <a:gd name="connsiteY76" fmla="*/ 48695 h 204661"/>
                <a:gd name="connsiteX77" fmla="*/ 2278092 w 5339595"/>
                <a:gd name="connsiteY77" fmla="*/ 59516 h 204661"/>
                <a:gd name="connsiteX78" fmla="*/ 2326788 w 5339595"/>
                <a:gd name="connsiteY78" fmla="*/ 54105 h 204661"/>
                <a:gd name="connsiteX79" fmla="*/ 2370073 w 5339595"/>
                <a:gd name="connsiteY79" fmla="*/ 48695 h 204661"/>
                <a:gd name="connsiteX80" fmla="*/ 2413358 w 5339595"/>
                <a:gd name="connsiteY80" fmla="*/ 43284 h 204661"/>
                <a:gd name="connsiteX81" fmla="*/ 2429590 w 5339595"/>
                <a:gd name="connsiteY81" fmla="*/ 54105 h 204661"/>
                <a:gd name="connsiteX82" fmla="*/ 2445822 w 5339595"/>
                <a:gd name="connsiteY82" fmla="*/ 59516 h 204661"/>
                <a:gd name="connsiteX83" fmla="*/ 2532393 w 5339595"/>
                <a:gd name="connsiteY83" fmla="*/ 54105 h 204661"/>
                <a:gd name="connsiteX84" fmla="*/ 2548625 w 5339595"/>
                <a:gd name="connsiteY84" fmla="*/ 43284 h 204661"/>
                <a:gd name="connsiteX85" fmla="*/ 2581089 w 5339595"/>
                <a:gd name="connsiteY85" fmla="*/ 21641 h 204661"/>
                <a:gd name="connsiteX86" fmla="*/ 2624374 w 5339595"/>
                <a:gd name="connsiteY86" fmla="*/ 54105 h 204661"/>
                <a:gd name="connsiteX87" fmla="*/ 2646016 w 5339595"/>
                <a:gd name="connsiteY87" fmla="*/ 59516 h 204661"/>
                <a:gd name="connsiteX88" fmla="*/ 2656838 w 5339595"/>
                <a:gd name="connsiteY88" fmla="*/ 70337 h 204661"/>
                <a:gd name="connsiteX89" fmla="*/ 2721765 w 5339595"/>
                <a:gd name="connsiteY89" fmla="*/ 54105 h 204661"/>
                <a:gd name="connsiteX90" fmla="*/ 2732587 w 5339595"/>
                <a:gd name="connsiteY90" fmla="*/ 43284 h 204661"/>
                <a:gd name="connsiteX91" fmla="*/ 2786693 w 5339595"/>
                <a:gd name="connsiteY91" fmla="*/ 37873 h 204661"/>
                <a:gd name="connsiteX92" fmla="*/ 2797515 w 5339595"/>
                <a:gd name="connsiteY92" fmla="*/ 27052 h 204661"/>
                <a:gd name="connsiteX93" fmla="*/ 2802925 w 5339595"/>
                <a:gd name="connsiteY93" fmla="*/ 10820 h 204661"/>
                <a:gd name="connsiteX94" fmla="*/ 2819157 w 5339595"/>
                <a:gd name="connsiteY94" fmla="*/ 16231 h 204661"/>
                <a:gd name="connsiteX95" fmla="*/ 2867853 w 5339595"/>
                <a:gd name="connsiteY95" fmla="*/ 54105 h 204661"/>
                <a:gd name="connsiteX96" fmla="*/ 2905728 w 5339595"/>
                <a:gd name="connsiteY96" fmla="*/ 43284 h 204661"/>
                <a:gd name="connsiteX97" fmla="*/ 2927370 w 5339595"/>
                <a:gd name="connsiteY97" fmla="*/ 48695 h 204661"/>
                <a:gd name="connsiteX98" fmla="*/ 2938192 w 5339595"/>
                <a:gd name="connsiteY98" fmla="*/ 59516 h 204661"/>
                <a:gd name="connsiteX99" fmla="*/ 2992298 w 5339595"/>
                <a:gd name="connsiteY99" fmla="*/ 59516 h 204661"/>
                <a:gd name="connsiteX100" fmla="*/ 3035583 w 5339595"/>
                <a:gd name="connsiteY100" fmla="*/ 37873 h 204661"/>
                <a:gd name="connsiteX101" fmla="*/ 3068047 w 5339595"/>
                <a:gd name="connsiteY101" fmla="*/ 32463 h 204661"/>
                <a:gd name="connsiteX102" fmla="*/ 3100511 w 5339595"/>
                <a:gd name="connsiteY102" fmla="*/ 21641 h 204661"/>
                <a:gd name="connsiteX103" fmla="*/ 3116743 w 5339595"/>
                <a:gd name="connsiteY103" fmla="*/ 16231 h 204661"/>
                <a:gd name="connsiteX104" fmla="*/ 3122154 w 5339595"/>
                <a:gd name="connsiteY104" fmla="*/ 32463 h 204661"/>
                <a:gd name="connsiteX105" fmla="*/ 3203313 w 5339595"/>
                <a:gd name="connsiteY105" fmla="*/ 43284 h 204661"/>
                <a:gd name="connsiteX106" fmla="*/ 3224956 w 5339595"/>
                <a:gd name="connsiteY106" fmla="*/ 48695 h 204661"/>
                <a:gd name="connsiteX107" fmla="*/ 3252009 w 5339595"/>
                <a:gd name="connsiteY107" fmla="*/ 70337 h 204661"/>
                <a:gd name="connsiteX108" fmla="*/ 3327758 w 5339595"/>
                <a:gd name="connsiteY108" fmla="*/ 54105 h 204661"/>
                <a:gd name="connsiteX109" fmla="*/ 3338580 w 5339595"/>
                <a:gd name="connsiteY109" fmla="*/ 43284 h 204661"/>
                <a:gd name="connsiteX110" fmla="*/ 3371044 w 5339595"/>
                <a:gd name="connsiteY110" fmla="*/ 48695 h 204661"/>
                <a:gd name="connsiteX111" fmla="*/ 3387276 w 5339595"/>
                <a:gd name="connsiteY111" fmla="*/ 54105 h 204661"/>
                <a:gd name="connsiteX112" fmla="*/ 3457614 w 5339595"/>
                <a:gd name="connsiteY112" fmla="*/ 48695 h 204661"/>
                <a:gd name="connsiteX113" fmla="*/ 3511721 w 5339595"/>
                <a:gd name="connsiteY113" fmla="*/ 37873 h 204661"/>
                <a:gd name="connsiteX114" fmla="*/ 3527952 w 5339595"/>
                <a:gd name="connsiteY114" fmla="*/ 64927 h 204661"/>
                <a:gd name="connsiteX115" fmla="*/ 3544184 w 5339595"/>
                <a:gd name="connsiteY115" fmla="*/ 59516 h 204661"/>
                <a:gd name="connsiteX116" fmla="*/ 3571238 w 5339595"/>
                <a:gd name="connsiteY116" fmla="*/ 54105 h 204661"/>
                <a:gd name="connsiteX117" fmla="*/ 3663219 w 5339595"/>
                <a:gd name="connsiteY117" fmla="*/ 43284 h 204661"/>
                <a:gd name="connsiteX118" fmla="*/ 3690272 w 5339595"/>
                <a:gd name="connsiteY118" fmla="*/ 48695 h 204661"/>
                <a:gd name="connsiteX119" fmla="*/ 3749789 w 5339595"/>
                <a:gd name="connsiteY119" fmla="*/ 43284 h 204661"/>
                <a:gd name="connsiteX120" fmla="*/ 3766021 w 5339595"/>
                <a:gd name="connsiteY120" fmla="*/ 48695 h 204661"/>
                <a:gd name="connsiteX121" fmla="*/ 3782253 w 5339595"/>
                <a:gd name="connsiteY121" fmla="*/ 59516 h 204661"/>
                <a:gd name="connsiteX122" fmla="*/ 3820128 w 5339595"/>
                <a:gd name="connsiteY122" fmla="*/ 54105 h 204661"/>
                <a:gd name="connsiteX123" fmla="*/ 3885055 w 5339595"/>
                <a:gd name="connsiteY123" fmla="*/ 37873 h 204661"/>
                <a:gd name="connsiteX124" fmla="*/ 3949983 w 5339595"/>
                <a:gd name="connsiteY124" fmla="*/ 43284 h 204661"/>
                <a:gd name="connsiteX125" fmla="*/ 3971626 w 5339595"/>
                <a:gd name="connsiteY125" fmla="*/ 21641 h 204661"/>
                <a:gd name="connsiteX126" fmla="*/ 4004090 w 5339595"/>
                <a:gd name="connsiteY126" fmla="*/ 37873 h 204661"/>
                <a:gd name="connsiteX127" fmla="*/ 4014911 w 5339595"/>
                <a:gd name="connsiteY127" fmla="*/ 48695 h 204661"/>
                <a:gd name="connsiteX128" fmla="*/ 4031143 w 5339595"/>
                <a:gd name="connsiteY128" fmla="*/ 54105 h 204661"/>
                <a:gd name="connsiteX129" fmla="*/ 4074428 w 5339595"/>
                <a:gd name="connsiteY129" fmla="*/ 48695 h 204661"/>
                <a:gd name="connsiteX130" fmla="*/ 4085250 w 5339595"/>
                <a:gd name="connsiteY130" fmla="*/ 37873 h 204661"/>
                <a:gd name="connsiteX131" fmla="*/ 4101481 w 5339595"/>
                <a:gd name="connsiteY131" fmla="*/ 32463 h 204661"/>
                <a:gd name="connsiteX132" fmla="*/ 4123124 w 5339595"/>
                <a:gd name="connsiteY132" fmla="*/ 37873 h 204661"/>
                <a:gd name="connsiteX133" fmla="*/ 4155588 w 5339595"/>
                <a:gd name="connsiteY133" fmla="*/ 59516 h 204661"/>
                <a:gd name="connsiteX134" fmla="*/ 4198873 w 5339595"/>
                <a:gd name="connsiteY134" fmla="*/ 54105 h 204661"/>
                <a:gd name="connsiteX135" fmla="*/ 4231337 w 5339595"/>
                <a:gd name="connsiteY135" fmla="*/ 32463 h 204661"/>
                <a:gd name="connsiteX136" fmla="*/ 4247569 w 5339595"/>
                <a:gd name="connsiteY136" fmla="*/ 37873 h 204661"/>
                <a:gd name="connsiteX137" fmla="*/ 4263801 w 5339595"/>
                <a:gd name="connsiteY137" fmla="*/ 64927 h 204661"/>
                <a:gd name="connsiteX138" fmla="*/ 4317907 w 5339595"/>
                <a:gd name="connsiteY138" fmla="*/ 54105 h 204661"/>
                <a:gd name="connsiteX139" fmla="*/ 4328729 w 5339595"/>
                <a:gd name="connsiteY139" fmla="*/ 43284 h 204661"/>
                <a:gd name="connsiteX140" fmla="*/ 4344961 w 5339595"/>
                <a:gd name="connsiteY140" fmla="*/ 32463 h 204661"/>
                <a:gd name="connsiteX141" fmla="*/ 4355782 w 5339595"/>
                <a:gd name="connsiteY141" fmla="*/ 21641 h 204661"/>
                <a:gd name="connsiteX142" fmla="*/ 4372014 w 5339595"/>
                <a:gd name="connsiteY142" fmla="*/ 16231 h 204661"/>
                <a:gd name="connsiteX143" fmla="*/ 4393657 w 5339595"/>
                <a:gd name="connsiteY143" fmla="*/ 21641 h 204661"/>
                <a:gd name="connsiteX144" fmla="*/ 4404478 w 5339595"/>
                <a:gd name="connsiteY144" fmla="*/ 37873 h 204661"/>
                <a:gd name="connsiteX145" fmla="*/ 4458584 w 5339595"/>
                <a:gd name="connsiteY145" fmla="*/ 32463 h 204661"/>
                <a:gd name="connsiteX146" fmla="*/ 4469406 w 5339595"/>
                <a:gd name="connsiteY146" fmla="*/ 21641 h 204661"/>
                <a:gd name="connsiteX147" fmla="*/ 4501870 w 5339595"/>
                <a:gd name="connsiteY147" fmla="*/ 10820 h 204661"/>
                <a:gd name="connsiteX148" fmla="*/ 4507280 w 5339595"/>
                <a:gd name="connsiteY148" fmla="*/ 27052 h 204661"/>
                <a:gd name="connsiteX149" fmla="*/ 4512691 w 5339595"/>
                <a:gd name="connsiteY149" fmla="*/ 48695 h 204661"/>
                <a:gd name="connsiteX150" fmla="*/ 4528923 w 5339595"/>
                <a:gd name="connsiteY150" fmla="*/ 59516 h 204661"/>
                <a:gd name="connsiteX151" fmla="*/ 4593851 w 5339595"/>
                <a:gd name="connsiteY151" fmla="*/ 43284 h 204661"/>
                <a:gd name="connsiteX152" fmla="*/ 4626315 w 5339595"/>
                <a:gd name="connsiteY152" fmla="*/ 5410 h 204661"/>
                <a:gd name="connsiteX153" fmla="*/ 4653368 w 5339595"/>
                <a:gd name="connsiteY153" fmla="*/ 32463 h 204661"/>
                <a:gd name="connsiteX154" fmla="*/ 4685832 w 5339595"/>
                <a:gd name="connsiteY154" fmla="*/ 27052 h 204661"/>
                <a:gd name="connsiteX155" fmla="*/ 4702064 w 5339595"/>
                <a:gd name="connsiteY155" fmla="*/ 16231 h 204661"/>
                <a:gd name="connsiteX156" fmla="*/ 4734528 w 5339595"/>
                <a:gd name="connsiteY156" fmla="*/ 5410 h 204661"/>
                <a:gd name="connsiteX157" fmla="*/ 4750760 w 5339595"/>
                <a:gd name="connsiteY157" fmla="*/ 16231 h 204661"/>
                <a:gd name="connsiteX158" fmla="*/ 4766992 w 5339595"/>
                <a:gd name="connsiteY158" fmla="*/ 32463 h 204661"/>
                <a:gd name="connsiteX159" fmla="*/ 4783223 w 5339595"/>
                <a:gd name="connsiteY159" fmla="*/ 37873 h 204661"/>
                <a:gd name="connsiteX160" fmla="*/ 4815687 w 5339595"/>
                <a:gd name="connsiteY160" fmla="*/ 27052 h 204661"/>
                <a:gd name="connsiteX161" fmla="*/ 4826509 w 5339595"/>
                <a:gd name="connsiteY161" fmla="*/ 16231 h 204661"/>
                <a:gd name="connsiteX162" fmla="*/ 4842741 w 5339595"/>
                <a:gd name="connsiteY162" fmla="*/ 10820 h 204661"/>
                <a:gd name="connsiteX163" fmla="*/ 4940132 w 5339595"/>
                <a:gd name="connsiteY163" fmla="*/ 27052 h 204661"/>
                <a:gd name="connsiteX164" fmla="*/ 4945543 w 5339595"/>
                <a:gd name="connsiteY164" fmla="*/ 43284 h 204661"/>
                <a:gd name="connsiteX165" fmla="*/ 4961775 w 5339595"/>
                <a:gd name="connsiteY165" fmla="*/ 54105 h 204661"/>
                <a:gd name="connsiteX166" fmla="*/ 4988828 w 5339595"/>
                <a:gd name="connsiteY166" fmla="*/ 70337 h 204661"/>
                <a:gd name="connsiteX167" fmla="*/ 5010471 w 5339595"/>
                <a:gd name="connsiteY167" fmla="*/ 64927 h 204661"/>
                <a:gd name="connsiteX168" fmla="*/ 5021292 w 5339595"/>
                <a:gd name="connsiteY168" fmla="*/ 32463 h 204661"/>
                <a:gd name="connsiteX169" fmla="*/ 5059167 w 5339595"/>
                <a:gd name="connsiteY169" fmla="*/ 48695 h 204661"/>
                <a:gd name="connsiteX170" fmla="*/ 5091631 w 5339595"/>
                <a:gd name="connsiteY170" fmla="*/ 59516 h 204661"/>
                <a:gd name="connsiteX171" fmla="*/ 5140326 w 5339595"/>
                <a:gd name="connsiteY171" fmla="*/ 64927 h 204661"/>
                <a:gd name="connsiteX172" fmla="*/ 5167380 w 5339595"/>
                <a:gd name="connsiteY172" fmla="*/ 81159 h 204661"/>
                <a:gd name="connsiteX173" fmla="*/ 5172790 w 5339595"/>
                <a:gd name="connsiteY173" fmla="*/ 64927 h 204661"/>
                <a:gd name="connsiteX174" fmla="*/ 5210665 w 5339595"/>
                <a:gd name="connsiteY174" fmla="*/ 75748 h 204661"/>
                <a:gd name="connsiteX175" fmla="*/ 5221486 w 5339595"/>
                <a:gd name="connsiteY175" fmla="*/ 91980 h 204661"/>
                <a:gd name="connsiteX176" fmla="*/ 5232307 w 5339595"/>
                <a:gd name="connsiteY176" fmla="*/ 59516 h 204661"/>
                <a:gd name="connsiteX177" fmla="*/ 5237718 w 5339595"/>
                <a:gd name="connsiteY177" fmla="*/ 43284 h 204661"/>
                <a:gd name="connsiteX178" fmla="*/ 5253950 w 5339595"/>
                <a:gd name="connsiteY178" fmla="*/ 48695 h 204661"/>
                <a:gd name="connsiteX179" fmla="*/ 5270182 w 5339595"/>
                <a:gd name="connsiteY179" fmla="*/ 81159 h 204661"/>
                <a:gd name="connsiteX180" fmla="*/ 5281003 w 5339595"/>
                <a:gd name="connsiteY180" fmla="*/ 97391 h 204661"/>
                <a:gd name="connsiteX181" fmla="*/ 5286414 w 5339595"/>
                <a:gd name="connsiteY181" fmla="*/ 113623 h 204661"/>
                <a:gd name="connsiteX182" fmla="*/ 5297235 w 5339595"/>
                <a:gd name="connsiteY182" fmla="*/ 129854 h 204661"/>
                <a:gd name="connsiteX183" fmla="*/ 5269336 w 5339595"/>
                <a:gd name="connsiteY183" fmla="*/ 183168 h 204661"/>
                <a:gd name="connsiteX184" fmla="*/ 4813079 w 5339595"/>
                <a:gd name="connsiteY184" fmla="*/ 178550 h 204661"/>
                <a:gd name="connsiteX185" fmla="*/ 14540 w 5339595"/>
                <a:gd name="connsiteY185" fmla="*/ 204653 h 204661"/>
                <a:gd name="connsiteX0" fmla="*/ 8894 w 5333949"/>
                <a:gd name="connsiteY0" fmla="*/ 204653 h 204661"/>
                <a:gd name="connsiteX1" fmla="*/ 263 w 5333949"/>
                <a:gd name="connsiteY1" fmla="*/ 103502 h 204661"/>
                <a:gd name="connsiteX2" fmla="*/ 5673 w 5333949"/>
                <a:gd name="connsiteY2" fmla="*/ 11441 h 204661"/>
                <a:gd name="connsiteX3" fmla="*/ 37847 w 5333949"/>
                <a:gd name="connsiteY3" fmla="*/ 5410 h 204661"/>
                <a:gd name="connsiteX4" fmla="*/ 91954 w 5333949"/>
                <a:gd name="connsiteY4" fmla="*/ 43284 h 204661"/>
                <a:gd name="connsiteX5" fmla="*/ 119007 w 5333949"/>
                <a:gd name="connsiteY5" fmla="*/ 75748 h 204661"/>
                <a:gd name="connsiteX6" fmla="*/ 135239 w 5333949"/>
                <a:gd name="connsiteY6" fmla="*/ 70337 h 204661"/>
                <a:gd name="connsiteX7" fmla="*/ 162292 w 5333949"/>
                <a:gd name="connsiteY7" fmla="*/ 54105 h 204661"/>
                <a:gd name="connsiteX8" fmla="*/ 194756 w 5333949"/>
                <a:gd name="connsiteY8" fmla="*/ 70337 h 204661"/>
                <a:gd name="connsiteX9" fmla="*/ 216399 w 5333949"/>
                <a:gd name="connsiteY9" fmla="*/ 64927 h 204661"/>
                <a:gd name="connsiteX10" fmla="*/ 248863 w 5333949"/>
                <a:gd name="connsiteY10" fmla="*/ 48695 h 204661"/>
                <a:gd name="connsiteX11" fmla="*/ 302969 w 5333949"/>
                <a:gd name="connsiteY11" fmla="*/ 64927 h 204661"/>
                <a:gd name="connsiteX12" fmla="*/ 319201 w 5333949"/>
                <a:gd name="connsiteY12" fmla="*/ 70337 h 204661"/>
                <a:gd name="connsiteX13" fmla="*/ 335433 w 5333949"/>
                <a:gd name="connsiteY13" fmla="*/ 81159 h 204661"/>
                <a:gd name="connsiteX14" fmla="*/ 394950 w 5333949"/>
                <a:gd name="connsiteY14" fmla="*/ 81159 h 204661"/>
                <a:gd name="connsiteX15" fmla="*/ 449057 w 5333949"/>
                <a:gd name="connsiteY15" fmla="*/ 81159 h 204661"/>
                <a:gd name="connsiteX16" fmla="*/ 503163 w 5333949"/>
                <a:gd name="connsiteY16" fmla="*/ 70337 h 204661"/>
                <a:gd name="connsiteX17" fmla="*/ 513985 w 5333949"/>
                <a:gd name="connsiteY17" fmla="*/ 59516 h 204661"/>
                <a:gd name="connsiteX18" fmla="*/ 530217 w 5333949"/>
                <a:gd name="connsiteY18" fmla="*/ 64927 h 204661"/>
                <a:gd name="connsiteX19" fmla="*/ 557270 w 5333949"/>
                <a:gd name="connsiteY19" fmla="*/ 70337 h 204661"/>
                <a:gd name="connsiteX20" fmla="*/ 584323 w 5333949"/>
                <a:gd name="connsiteY20" fmla="*/ 64927 h 204661"/>
                <a:gd name="connsiteX21" fmla="*/ 600555 w 5333949"/>
                <a:gd name="connsiteY21" fmla="*/ 59516 h 204661"/>
                <a:gd name="connsiteX22" fmla="*/ 616787 w 5333949"/>
                <a:gd name="connsiteY22" fmla="*/ 70337 h 204661"/>
                <a:gd name="connsiteX23" fmla="*/ 627608 w 5333949"/>
                <a:gd name="connsiteY23" fmla="*/ 86569 h 204661"/>
                <a:gd name="connsiteX24" fmla="*/ 681715 w 5333949"/>
                <a:gd name="connsiteY24" fmla="*/ 86569 h 204661"/>
                <a:gd name="connsiteX25" fmla="*/ 697947 w 5333949"/>
                <a:gd name="connsiteY25" fmla="*/ 75748 h 204661"/>
                <a:gd name="connsiteX26" fmla="*/ 730411 w 5333949"/>
                <a:gd name="connsiteY26" fmla="*/ 86569 h 204661"/>
                <a:gd name="connsiteX27" fmla="*/ 741232 w 5333949"/>
                <a:gd name="connsiteY27" fmla="*/ 97391 h 204661"/>
                <a:gd name="connsiteX28" fmla="*/ 779106 w 5333949"/>
                <a:gd name="connsiteY28" fmla="*/ 97391 h 204661"/>
                <a:gd name="connsiteX29" fmla="*/ 795338 w 5333949"/>
                <a:gd name="connsiteY29" fmla="*/ 86569 h 204661"/>
                <a:gd name="connsiteX30" fmla="*/ 811570 w 5333949"/>
                <a:gd name="connsiteY30" fmla="*/ 64927 h 204661"/>
                <a:gd name="connsiteX31" fmla="*/ 827802 w 5333949"/>
                <a:gd name="connsiteY31" fmla="*/ 59516 h 204661"/>
                <a:gd name="connsiteX32" fmla="*/ 844034 w 5333949"/>
                <a:gd name="connsiteY32" fmla="*/ 70337 h 204661"/>
                <a:gd name="connsiteX33" fmla="*/ 876498 w 5333949"/>
                <a:gd name="connsiteY33" fmla="*/ 81159 h 204661"/>
                <a:gd name="connsiteX34" fmla="*/ 919783 w 5333949"/>
                <a:gd name="connsiteY34" fmla="*/ 75748 h 204661"/>
                <a:gd name="connsiteX35" fmla="*/ 936015 w 5333949"/>
                <a:gd name="connsiteY35" fmla="*/ 70337 h 204661"/>
                <a:gd name="connsiteX36" fmla="*/ 925194 w 5333949"/>
                <a:gd name="connsiteY36" fmla="*/ 54105 h 204661"/>
                <a:gd name="connsiteX37" fmla="*/ 952247 w 5333949"/>
                <a:gd name="connsiteY37" fmla="*/ 59516 h 204661"/>
                <a:gd name="connsiteX38" fmla="*/ 1033407 w 5333949"/>
                <a:gd name="connsiteY38" fmla="*/ 64927 h 204661"/>
                <a:gd name="connsiteX39" fmla="*/ 1092924 w 5333949"/>
                <a:gd name="connsiteY39" fmla="*/ 81159 h 204661"/>
                <a:gd name="connsiteX40" fmla="*/ 1103746 w 5333949"/>
                <a:gd name="connsiteY40" fmla="*/ 70337 h 204661"/>
                <a:gd name="connsiteX41" fmla="*/ 1119977 w 5333949"/>
                <a:gd name="connsiteY41" fmla="*/ 75748 h 204661"/>
                <a:gd name="connsiteX42" fmla="*/ 1141620 w 5333949"/>
                <a:gd name="connsiteY42" fmla="*/ 81159 h 204661"/>
                <a:gd name="connsiteX43" fmla="*/ 1201137 w 5333949"/>
                <a:gd name="connsiteY43" fmla="*/ 75748 h 204661"/>
                <a:gd name="connsiteX44" fmla="*/ 1217369 w 5333949"/>
                <a:gd name="connsiteY44" fmla="*/ 70337 h 204661"/>
                <a:gd name="connsiteX45" fmla="*/ 1249833 w 5333949"/>
                <a:gd name="connsiteY45" fmla="*/ 86569 h 204661"/>
                <a:gd name="connsiteX46" fmla="*/ 1293118 w 5333949"/>
                <a:gd name="connsiteY46" fmla="*/ 81159 h 204661"/>
                <a:gd name="connsiteX47" fmla="*/ 1309350 w 5333949"/>
                <a:gd name="connsiteY47" fmla="*/ 75748 h 204661"/>
                <a:gd name="connsiteX48" fmla="*/ 1330993 w 5333949"/>
                <a:gd name="connsiteY48" fmla="*/ 54105 h 204661"/>
                <a:gd name="connsiteX49" fmla="*/ 1368867 w 5333949"/>
                <a:gd name="connsiteY49" fmla="*/ 54105 h 204661"/>
                <a:gd name="connsiteX50" fmla="*/ 1390510 w 5333949"/>
                <a:gd name="connsiteY50" fmla="*/ 32463 h 204661"/>
                <a:gd name="connsiteX51" fmla="*/ 1460848 w 5333949"/>
                <a:gd name="connsiteY51" fmla="*/ 21641 h 204661"/>
                <a:gd name="connsiteX52" fmla="*/ 1482491 w 5333949"/>
                <a:gd name="connsiteY52" fmla="*/ 16231 h 204661"/>
                <a:gd name="connsiteX53" fmla="*/ 1504134 w 5333949"/>
                <a:gd name="connsiteY53" fmla="*/ 37873 h 204661"/>
                <a:gd name="connsiteX54" fmla="*/ 1509544 w 5333949"/>
                <a:gd name="connsiteY54" fmla="*/ 59516 h 204661"/>
                <a:gd name="connsiteX55" fmla="*/ 1579883 w 5333949"/>
                <a:gd name="connsiteY55" fmla="*/ 64927 h 204661"/>
                <a:gd name="connsiteX56" fmla="*/ 1612347 w 5333949"/>
                <a:gd name="connsiteY56" fmla="*/ 75748 h 204661"/>
                <a:gd name="connsiteX57" fmla="*/ 1628579 w 5333949"/>
                <a:gd name="connsiteY57" fmla="*/ 86569 h 204661"/>
                <a:gd name="connsiteX58" fmla="*/ 1650221 w 5333949"/>
                <a:gd name="connsiteY58" fmla="*/ 91980 h 204661"/>
                <a:gd name="connsiteX59" fmla="*/ 1698917 w 5333949"/>
                <a:gd name="connsiteY59" fmla="*/ 86569 h 204661"/>
                <a:gd name="connsiteX60" fmla="*/ 1709738 w 5333949"/>
                <a:gd name="connsiteY60" fmla="*/ 70337 h 204661"/>
                <a:gd name="connsiteX61" fmla="*/ 1720560 w 5333949"/>
                <a:gd name="connsiteY61" fmla="*/ 59516 h 204661"/>
                <a:gd name="connsiteX62" fmla="*/ 1736792 w 5333949"/>
                <a:gd name="connsiteY62" fmla="*/ 64927 h 204661"/>
                <a:gd name="connsiteX63" fmla="*/ 1747613 w 5333949"/>
                <a:gd name="connsiteY63" fmla="*/ 81159 h 204661"/>
                <a:gd name="connsiteX64" fmla="*/ 1780077 w 5333949"/>
                <a:gd name="connsiteY64" fmla="*/ 91980 h 204661"/>
                <a:gd name="connsiteX65" fmla="*/ 1812541 w 5333949"/>
                <a:gd name="connsiteY65" fmla="*/ 86569 h 204661"/>
                <a:gd name="connsiteX66" fmla="*/ 1828773 w 5333949"/>
                <a:gd name="connsiteY66" fmla="*/ 81159 h 204661"/>
                <a:gd name="connsiteX67" fmla="*/ 1915343 w 5333949"/>
                <a:gd name="connsiteY67" fmla="*/ 75748 h 204661"/>
                <a:gd name="connsiteX68" fmla="*/ 1953218 w 5333949"/>
                <a:gd name="connsiteY68" fmla="*/ 86569 h 204661"/>
                <a:gd name="connsiteX69" fmla="*/ 2018146 w 5333949"/>
                <a:gd name="connsiteY69" fmla="*/ 81159 h 204661"/>
                <a:gd name="connsiteX70" fmla="*/ 2045199 w 5333949"/>
                <a:gd name="connsiteY70" fmla="*/ 64927 h 204661"/>
                <a:gd name="connsiteX71" fmla="*/ 2066841 w 5333949"/>
                <a:gd name="connsiteY71" fmla="*/ 37873 h 204661"/>
                <a:gd name="connsiteX72" fmla="*/ 2077663 w 5333949"/>
                <a:gd name="connsiteY72" fmla="*/ 27052 h 204661"/>
                <a:gd name="connsiteX73" fmla="*/ 2088484 w 5333949"/>
                <a:gd name="connsiteY73" fmla="*/ 43284 h 204661"/>
                <a:gd name="connsiteX74" fmla="*/ 2120948 w 5333949"/>
                <a:gd name="connsiteY74" fmla="*/ 59516 h 204661"/>
                <a:gd name="connsiteX75" fmla="*/ 2169644 w 5333949"/>
                <a:gd name="connsiteY75" fmla="*/ 54105 h 204661"/>
                <a:gd name="connsiteX76" fmla="*/ 2185876 w 5333949"/>
                <a:gd name="connsiteY76" fmla="*/ 48695 h 204661"/>
                <a:gd name="connsiteX77" fmla="*/ 2272446 w 5333949"/>
                <a:gd name="connsiteY77" fmla="*/ 59516 h 204661"/>
                <a:gd name="connsiteX78" fmla="*/ 2321142 w 5333949"/>
                <a:gd name="connsiteY78" fmla="*/ 54105 h 204661"/>
                <a:gd name="connsiteX79" fmla="*/ 2364427 w 5333949"/>
                <a:gd name="connsiteY79" fmla="*/ 48695 h 204661"/>
                <a:gd name="connsiteX80" fmla="*/ 2407712 w 5333949"/>
                <a:gd name="connsiteY80" fmla="*/ 43284 h 204661"/>
                <a:gd name="connsiteX81" fmla="*/ 2423944 w 5333949"/>
                <a:gd name="connsiteY81" fmla="*/ 54105 h 204661"/>
                <a:gd name="connsiteX82" fmla="*/ 2440176 w 5333949"/>
                <a:gd name="connsiteY82" fmla="*/ 59516 h 204661"/>
                <a:gd name="connsiteX83" fmla="*/ 2526747 w 5333949"/>
                <a:gd name="connsiteY83" fmla="*/ 54105 h 204661"/>
                <a:gd name="connsiteX84" fmla="*/ 2542979 w 5333949"/>
                <a:gd name="connsiteY84" fmla="*/ 43284 h 204661"/>
                <a:gd name="connsiteX85" fmla="*/ 2575443 w 5333949"/>
                <a:gd name="connsiteY85" fmla="*/ 21641 h 204661"/>
                <a:gd name="connsiteX86" fmla="*/ 2618728 w 5333949"/>
                <a:gd name="connsiteY86" fmla="*/ 54105 h 204661"/>
                <a:gd name="connsiteX87" fmla="*/ 2640370 w 5333949"/>
                <a:gd name="connsiteY87" fmla="*/ 59516 h 204661"/>
                <a:gd name="connsiteX88" fmla="*/ 2651192 w 5333949"/>
                <a:gd name="connsiteY88" fmla="*/ 70337 h 204661"/>
                <a:gd name="connsiteX89" fmla="*/ 2716119 w 5333949"/>
                <a:gd name="connsiteY89" fmla="*/ 54105 h 204661"/>
                <a:gd name="connsiteX90" fmla="*/ 2726941 w 5333949"/>
                <a:gd name="connsiteY90" fmla="*/ 43284 h 204661"/>
                <a:gd name="connsiteX91" fmla="*/ 2781047 w 5333949"/>
                <a:gd name="connsiteY91" fmla="*/ 37873 h 204661"/>
                <a:gd name="connsiteX92" fmla="*/ 2791869 w 5333949"/>
                <a:gd name="connsiteY92" fmla="*/ 27052 h 204661"/>
                <a:gd name="connsiteX93" fmla="*/ 2797279 w 5333949"/>
                <a:gd name="connsiteY93" fmla="*/ 10820 h 204661"/>
                <a:gd name="connsiteX94" fmla="*/ 2813511 w 5333949"/>
                <a:gd name="connsiteY94" fmla="*/ 16231 h 204661"/>
                <a:gd name="connsiteX95" fmla="*/ 2862207 w 5333949"/>
                <a:gd name="connsiteY95" fmla="*/ 54105 h 204661"/>
                <a:gd name="connsiteX96" fmla="*/ 2900082 w 5333949"/>
                <a:gd name="connsiteY96" fmla="*/ 43284 h 204661"/>
                <a:gd name="connsiteX97" fmla="*/ 2921724 w 5333949"/>
                <a:gd name="connsiteY97" fmla="*/ 48695 h 204661"/>
                <a:gd name="connsiteX98" fmla="*/ 2932546 w 5333949"/>
                <a:gd name="connsiteY98" fmla="*/ 59516 h 204661"/>
                <a:gd name="connsiteX99" fmla="*/ 2986652 w 5333949"/>
                <a:gd name="connsiteY99" fmla="*/ 59516 h 204661"/>
                <a:gd name="connsiteX100" fmla="*/ 3029937 w 5333949"/>
                <a:gd name="connsiteY100" fmla="*/ 37873 h 204661"/>
                <a:gd name="connsiteX101" fmla="*/ 3062401 w 5333949"/>
                <a:gd name="connsiteY101" fmla="*/ 32463 h 204661"/>
                <a:gd name="connsiteX102" fmla="*/ 3094865 w 5333949"/>
                <a:gd name="connsiteY102" fmla="*/ 21641 h 204661"/>
                <a:gd name="connsiteX103" fmla="*/ 3111097 w 5333949"/>
                <a:gd name="connsiteY103" fmla="*/ 16231 h 204661"/>
                <a:gd name="connsiteX104" fmla="*/ 3116508 w 5333949"/>
                <a:gd name="connsiteY104" fmla="*/ 32463 h 204661"/>
                <a:gd name="connsiteX105" fmla="*/ 3197667 w 5333949"/>
                <a:gd name="connsiteY105" fmla="*/ 43284 h 204661"/>
                <a:gd name="connsiteX106" fmla="*/ 3219310 w 5333949"/>
                <a:gd name="connsiteY106" fmla="*/ 48695 h 204661"/>
                <a:gd name="connsiteX107" fmla="*/ 3246363 w 5333949"/>
                <a:gd name="connsiteY107" fmla="*/ 70337 h 204661"/>
                <a:gd name="connsiteX108" fmla="*/ 3322112 w 5333949"/>
                <a:gd name="connsiteY108" fmla="*/ 54105 h 204661"/>
                <a:gd name="connsiteX109" fmla="*/ 3332934 w 5333949"/>
                <a:gd name="connsiteY109" fmla="*/ 43284 h 204661"/>
                <a:gd name="connsiteX110" fmla="*/ 3365398 w 5333949"/>
                <a:gd name="connsiteY110" fmla="*/ 48695 h 204661"/>
                <a:gd name="connsiteX111" fmla="*/ 3381630 w 5333949"/>
                <a:gd name="connsiteY111" fmla="*/ 54105 h 204661"/>
                <a:gd name="connsiteX112" fmla="*/ 3451968 w 5333949"/>
                <a:gd name="connsiteY112" fmla="*/ 48695 h 204661"/>
                <a:gd name="connsiteX113" fmla="*/ 3506075 w 5333949"/>
                <a:gd name="connsiteY113" fmla="*/ 37873 h 204661"/>
                <a:gd name="connsiteX114" fmla="*/ 3522306 w 5333949"/>
                <a:gd name="connsiteY114" fmla="*/ 64927 h 204661"/>
                <a:gd name="connsiteX115" fmla="*/ 3538538 w 5333949"/>
                <a:gd name="connsiteY115" fmla="*/ 59516 h 204661"/>
                <a:gd name="connsiteX116" fmla="*/ 3565592 w 5333949"/>
                <a:gd name="connsiteY116" fmla="*/ 54105 h 204661"/>
                <a:gd name="connsiteX117" fmla="*/ 3657573 w 5333949"/>
                <a:gd name="connsiteY117" fmla="*/ 43284 h 204661"/>
                <a:gd name="connsiteX118" fmla="*/ 3684626 w 5333949"/>
                <a:gd name="connsiteY118" fmla="*/ 48695 h 204661"/>
                <a:gd name="connsiteX119" fmla="*/ 3744143 w 5333949"/>
                <a:gd name="connsiteY119" fmla="*/ 43284 h 204661"/>
                <a:gd name="connsiteX120" fmla="*/ 3760375 w 5333949"/>
                <a:gd name="connsiteY120" fmla="*/ 48695 h 204661"/>
                <a:gd name="connsiteX121" fmla="*/ 3776607 w 5333949"/>
                <a:gd name="connsiteY121" fmla="*/ 59516 h 204661"/>
                <a:gd name="connsiteX122" fmla="*/ 3814482 w 5333949"/>
                <a:gd name="connsiteY122" fmla="*/ 54105 h 204661"/>
                <a:gd name="connsiteX123" fmla="*/ 3879409 w 5333949"/>
                <a:gd name="connsiteY123" fmla="*/ 37873 h 204661"/>
                <a:gd name="connsiteX124" fmla="*/ 3944337 w 5333949"/>
                <a:gd name="connsiteY124" fmla="*/ 43284 h 204661"/>
                <a:gd name="connsiteX125" fmla="*/ 3965980 w 5333949"/>
                <a:gd name="connsiteY125" fmla="*/ 21641 h 204661"/>
                <a:gd name="connsiteX126" fmla="*/ 3998444 w 5333949"/>
                <a:gd name="connsiteY126" fmla="*/ 37873 h 204661"/>
                <a:gd name="connsiteX127" fmla="*/ 4009265 w 5333949"/>
                <a:gd name="connsiteY127" fmla="*/ 48695 h 204661"/>
                <a:gd name="connsiteX128" fmla="*/ 4025497 w 5333949"/>
                <a:gd name="connsiteY128" fmla="*/ 54105 h 204661"/>
                <a:gd name="connsiteX129" fmla="*/ 4068782 w 5333949"/>
                <a:gd name="connsiteY129" fmla="*/ 48695 h 204661"/>
                <a:gd name="connsiteX130" fmla="*/ 4079604 w 5333949"/>
                <a:gd name="connsiteY130" fmla="*/ 37873 h 204661"/>
                <a:gd name="connsiteX131" fmla="*/ 4095835 w 5333949"/>
                <a:gd name="connsiteY131" fmla="*/ 32463 h 204661"/>
                <a:gd name="connsiteX132" fmla="*/ 4117478 w 5333949"/>
                <a:gd name="connsiteY132" fmla="*/ 37873 h 204661"/>
                <a:gd name="connsiteX133" fmla="*/ 4149942 w 5333949"/>
                <a:gd name="connsiteY133" fmla="*/ 59516 h 204661"/>
                <a:gd name="connsiteX134" fmla="*/ 4193227 w 5333949"/>
                <a:gd name="connsiteY134" fmla="*/ 54105 h 204661"/>
                <a:gd name="connsiteX135" fmla="*/ 4225691 w 5333949"/>
                <a:gd name="connsiteY135" fmla="*/ 32463 h 204661"/>
                <a:gd name="connsiteX136" fmla="*/ 4241923 w 5333949"/>
                <a:gd name="connsiteY136" fmla="*/ 37873 h 204661"/>
                <a:gd name="connsiteX137" fmla="*/ 4258155 w 5333949"/>
                <a:gd name="connsiteY137" fmla="*/ 64927 h 204661"/>
                <a:gd name="connsiteX138" fmla="*/ 4312261 w 5333949"/>
                <a:gd name="connsiteY138" fmla="*/ 54105 h 204661"/>
                <a:gd name="connsiteX139" fmla="*/ 4323083 w 5333949"/>
                <a:gd name="connsiteY139" fmla="*/ 43284 h 204661"/>
                <a:gd name="connsiteX140" fmla="*/ 4339315 w 5333949"/>
                <a:gd name="connsiteY140" fmla="*/ 32463 h 204661"/>
                <a:gd name="connsiteX141" fmla="*/ 4350136 w 5333949"/>
                <a:gd name="connsiteY141" fmla="*/ 21641 h 204661"/>
                <a:gd name="connsiteX142" fmla="*/ 4366368 w 5333949"/>
                <a:gd name="connsiteY142" fmla="*/ 16231 h 204661"/>
                <a:gd name="connsiteX143" fmla="*/ 4388011 w 5333949"/>
                <a:gd name="connsiteY143" fmla="*/ 21641 h 204661"/>
                <a:gd name="connsiteX144" fmla="*/ 4398832 w 5333949"/>
                <a:gd name="connsiteY144" fmla="*/ 37873 h 204661"/>
                <a:gd name="connsiteX145" fmla="*/ 4452938 w 5333949"/>
                <a:gd name="connsiteY145" fmla="*/ 32463 h 204661"/>
                <a:gd name="connsiteX146" fmla="*/ 4463760 w 5333949"/>
                <a:gd name="connsiteY146" fmla="*/ 21641 h 204661"/>
                <a:gd name="connsiteX147" fmla="*/ 4496224 w 5333949"/>
                <a:gd name="connsiteY147" fmla="*/ 10820 h 204661"/>
                <a:gd name="connsiteX148" fmla="*/ 4501634 w 5333949"/>
                <a:gd name="connsiteY148" fmla="*/ 27052 h 204661"/>
                <a:gd name="connsiteX149" fmla="*/ 4507045 w 5333949"/>
                <a:gd name="connsiteY149" fmla="*/ 48695 h 204661"/>
                <a:gd name="connsiteX150" fmla="*/ 4523277 w 5333949"/>
                <a:gd name="connsiteY150" fmla="*/ 59516 h 204661"/>
                <a:gd name="connsiteX151" fmla="*/ 4588205 w 5333949"/>
                <a:gd name="connsiteY151" fmla="*/ 43284 h 204661"/>
                <a:gd name="connsiteX152" fmla="*/ 4620669 w 5333949"/>
                <a:gd name="connsiteY152" fmla="*/ 5410 h 204661"/>
                <a:gd name="connsiteX153" fmla="*/ 4647722 w 5333949"/>
                <a:gd name="connsiteY153" fmla="*/ 32463 h 204661"/>
                <a:gd name="connsiteX154" fmla="*/ 4680186 w 5333949"/>
                <a:gd name="connsiteY154" fmla="*/ 27052 h 204661"/>
                <a:gd name="connsiteX155" fmla="*/ 4696418 w 5333949"/>
                <a:gd name="connsiteY155" fmla="*/ 16231 h 204661"/>
                <a:gd name="connsiteX156" fmla="*/ 4728882 w 5333949"/>
                <a:gd name="connsiteY156" fmla="*/ 5410 h 204661"/>
                <a:gd name="connsiteX157" fmla="*/ 4745114 w 5333949"/>
                <a:gd name="connsiteY157" fmla="*/ 16231 h 204661"/>
                <a:gd name="connsiteX158" fmla="*/ 4761346 w 5333949"/>
                <a:gd name="connsiteY158" fmla="*/ 32463 h 204661"/>
                <a:gd name="connsiteX159" fmla="*/ 4777577 w 5333949"/>
                <a:gd name="connsiteY159" fmla="*/ 37873 h 204661"/>
                <a:gd name="connsiteX160" fmla="*/ 4810041 w 5333949"/>
                <a:gd name="connsiteY160" fmla="*/ 27052 h 204661"/>
                <a:gd name="connsiteX161" fmla="*/ 4820863 w 5333949"/>
                <a:gd name="connsiteY161" fmla="*/ 16231 h 204661"/>
                <a:gd name="connsiteX162" fmla="*/ 4837095 w 5333949"/>
                <a:gd name="connsiteY162" fmla="*/ 10820 h 204661"/>
                <a:gd name="connsiteX163" fmla="*/ 4934486 w 5333949"/>
                <a:gd name="connsiteY163" fmla="*/ 27052 h 204661"/>
                <a:gd name="connsiteX164" fmla="*/ 4939897 w 5333949"/>
                <a:gd name="connsiteY164" fmla="*/ 43284 h 204661"/>
                <a:gd name="connsiteX165" fmla="*/ 4956129 w 5333949"/>
                <a:gd name="connsiteY165" fmla="*/ 54105 h 204661"/>
                <a:gd name="connsiteX166" fmla="*/ 4983182 w 5333949"/>
                <a:gd name="connsiteY166" fmla="*/ 70337 h 204661"/>
                <a:gd name="connsiteX167" fmla="*/ 5004825 w 5333949"/>
                <a:gd name="connsiteY167" fmla="*/ 64927 h 204661"/>
                <a:gd name="connsiteX168" fmla="*/ 5015646 w 5333949"/>
                <a:gd name="connsiteY168" fmla="*/ 32463 h 204661"/>
                <a:gd name="connsiteX169" fmla="*/ 5053521 w 5333949"/>
                <a:gd name="connsiteY169" fmla="*/ 48695 h 204661"/>
                <a:gd name="connsiteX170" fmla="*/ 5085985 w 5333949"/>
                <a:gd name="connsiteY170" fmla="*/ 59516 h 204661"/>
                <a:gd name="connsiteX171" fmla="*/ 5134680 w 5333949"/>
                <a:gd name="connsiteY171" fmla="*/ 64927 h 204661"/>
                <a:gd name="connsiteX172" fmla="*/ 5161734 w 5333949"/>
                <a:gd name="connsiteY172" fmla="*/ 81159 h 204661"/>
                <a:gd name="connsiteX173" fmla="*/ 5167144 w 5333949"/>
                <a:gd name="connsiteY173" fmla="*/ 64927 h 204661"/>
                <a:gd name="connsiteX174" fmla="*/ 5205019 w 5333949"/>
                <a:gd name="connsiteY174" fmla="*/ 75748 h 204661"/>
                <a:gd name="connsiteX175" fmla="*/ 5215840 w 5333949"/>
                <a:gd name="connsiteY175" fmla="*/ 91980 h 204661"/>
                <a:gd name="connsiteX176" fmla="*/ 5226661 w 5333949"/>
                <a:gd name="connsiteY176" fmla="*/ 59516 h 204661"/>
                <a:gd name="connsiteX177" fmla="*/ 5232072 w 5333949"/>
                <a:gd name="connsiteY177" fmla="*/ 43284 h 204661"/>
                <a:gd name="connsiteX178" fmla="*/ 5248304 w 5333949"/>
                <a:gd name="connsiteY178" fmla="*/ 48695 h 204661"/>
                <a:gd name="connsiteX179" fmla="*/ 5264536 w 5333949"/>
                <a:gd name="connsiteY179" fmla="*/ 81159 h 204661"/>
                <a:gd name="connsiteX180" fmla="*/ 5275357 w 5333949"/>
                <a:gd name="connsiteY180" fmla="*/ 97391 h 204661"/>
                <a:gd name="connsiteX181" fmla="*/ 5280768 w 5333949"/>
                <a:gd name="connsiteY181" fmla="*/ 113623 h 204661"/>
                <a:gd name="connsiteX182" fmla="*/ 5291589 w 5333949"/>
                <a:gd name="connsiteY182" fmla="*/ 129854 h 204661"/>
                <a:gd name="connsiteX183" fmla="*/ 5263690 w 5333949"/>
                <a:gd name="connsiteY183" fmla="*/ 183168 h 204661"/>
                <a:gd name="connsiteX184" fmla="*/ 4807433 w 5333949"/>
                <a:gd name="connsiteY184" fmla="*/ 178550 h 204661"/>
                <a:gd name="connsiteX185" fmla="*/ 8894 w 5333949"/>
                <a:gd name="connsiteY185" fmla="*/ 204653 h 204661"/>
                <a:gd name="connsiteX0" fmla="*/ 9637 w 5334692"/>
                <a:gd name="connsiteY0" fmla="*/ 204653 h 204661"/>
                <a:gd name="connsiteX1" fmla="*/ 1006 w 5334692"/>
                <a:gd name="connsiteY1" fmla="*/ 103502 h 204661"/>
                <a:gd name="connsiteX2" fmla="*/ 6416 w 5334692"/>
                <a:gd name="connsiteY2" fmla="*/ 11441 h 204661"/>
                <a:gd name="connsiteX3" fmla="*/ 56432 w 5334692"/>
                <a:gd name="connsiteY3" fmla="*/ 18791 h 204661"/>
                <a:gd name="connsiteX4" fmla="*/ 92697 w 5334692"/>
                <a:gd name="connsiteY4" fmla="*/ 43284 h 204661"/>
                <a:gd name="connsiteX5" fmla="*/ 119750 w 5334692"/>
                <a:gd name="connsiteY5" fmla="*/ 75748 h 204661"/>
                <a:gd name="connsiteX6" fmla="*/ 135982 w 5334692"/>
                <a:gd name="connsiteY6" fmla="*/ 70337 h 204661"/>
                <a:gd name="connsiteX7" fmla="*/ 163035 w 5334692"/>
                <a:gd name="connsiteY7" fmla="*/ 54105 h 204661"/>
                <a:gd name="connsiteX8" fmla="*/ 195499 w 5334692"/>
                <a:gd name="connsiteY8" fmla="*/ 70337 h 204661"/>
                <a:gd name="connsiteX9" fmla="*/ 217142 w 5334692"/>
                <a:gd name="connsiteY9" fmla="*/ 64927 h 204661"/>
                <a:gd name="connsiteX10" fmla="*/ 249606 w 5334692"/>
                <a:gd name="connsiteY10" fmla="*/ 48695 h 204661"/>
                <a:gd name="connsiteX11" fmla="*/ 303712 w 5334692"/>
                <a:gd name="connsiteY11" fmla="*/ 64927 h 204661"/>
                <a:gd name="connsiteX12" fmla="*/ 319944 w 5334692"/>
                <a:gd name="connsiteY12" fmla="*/ 70337 h 204661"/>
                <a:gd name="connsiteX13" fmla="*/ 336176 w 5334692"/>
                <a:gd name="connsiteY13" fmla="*/ 81159 h 204661"/>
                <a:gd name="connsiteX14" fmla="*/ 395693 w 5334692"/>
                <a:gd name="connsiteY14" fmla="*/ 81159 h 204661"/>
                <a:gd name="connsiteX15" fmla="*/ 449800 w 5334692"/>
                <a:gd name="connsiteY15" fmla="*/ 81159 h 204661"/>
                <a:gd name="connsiteX16" fmla="*/ 503906 w 5334692"/>
                <a:gd name="connsiteY16" fmla="*/ 70337 h 204661"/>
                <a:gd name="connsiteX17" fmla="*/ 514728 w 5334692"/>
                <a:gd name="connsiteY17" fmla="*/ 59516 h 204661"/>
                <a:gd name="connsiteX18" fmla="*/ 530960 w 5334692"/>
                <a:gd name="connsiteY18" fmla="*/ 64927 h 204661"/>
                <a:gd name="connsiteX19" fmla="*/ 558013 w 5334692"/>
                <a:gd name="connsiteY19" fmla="*/ 70337 h 204661"/>
                <a:gd name="connsiteX20" fmla="*/ 585066 w 5334692"/>
                <a:gd name="connsiteY20" fmla="*/ 64927 h 204661"/>
                <a:gd name="connsiteX21" fmla="*/ 601298 w 5334692"/>
                <a:gd name="connsiteY21" fmla="*/ 59516 h 204661"/>
                <a:gd name="connsiteX22" fmla="*/ 617530 w 5334692"/>
                <a:gd name="connsiteY22" fmla="*/ 70337 h 204661"/>
                <a:gd name="connsiteX23" fmla="*/ 628351 w 5334692"/>
                <a:gd name="connsiteY23" fmla="*/ 86569 h 204661"/>
                <a:gd name="connsiteX24" fmla="*/ 682458 w 5334692"/>
                <a:gd name="connsiteY24" fmla="*/ 86569 h 204661"/>
                <a:gd name="connsiteX25" fmla="*/ 698690 w 5334692"/>
                <a:gd name="connsiteY25" fmla="*/ 75748 h 204661"/>
                <a:gd name="connsiteX26" fmla="*/ 731154 w 5334692"/>
                <a:gd name="connsiteY26" fmla="*/ 86569 h 204661"/>
                <a:gd name="connsiteX27" fmla="*/ 741975 w 5334692"/>
                <a:gd name="connsiteY27" fmla="*/ 97391 h 204661"/>
                <a:gd name="connsiteX28" fmla="*/ 779849 w 5334692"/>
                <a:gd name="connsiteY28" fmla="*/ 97391 h 204661"/>
                <a:gd name="connsiteX29" fmla="*/ 796081 w 5334692"/>
                <a:gd name="connsiteY29" fmla="*/ 86569 h 204661"/>
                <a:gd name="connsiteX30" fmla="*/ 812313 w 5334692"/>
                <a:gd name="connsiteY30" fmla="*/ 64927 h 204661"/>
                <a:gd name="connsiteX31" fmla="*/ 828545 w 5334692"/>
                <a:gd name="connsiteY31" fmla="*/ 59516 h 204661"/>
                <a:gd name="connsiteX32" fmla="*/ 844777 w 5334692"/>
                <a:gd name="connsiteY32" fmla="*/ 70337 h 204661"/>
                <a:gd name="connsiteX33" fmla="*/ 877241 w 5334692"/>
                <a:gd name="connsiteY33" fmla="*/ 81159 h 204661"/>
                <a:gd name="connsiteX34" fmla="*/ 920526 w 5334692"/>
                <a:gd name="connsiteY34" fmla="*/ 75748 h 204661"/>
                <a:gd name="connsiteX35" fmla="*/ 936758 w 5334692"/>
                <a:gd name="connsiteY35" fmla="*/ 70337 h 204661"/>
                <a:gd name="connsiteX36" fmla="*/ 925937 w 5334692"/>
                <a:gd name="connsiteY36" fmla="*/ 54105 h 204661"/>
                <a:gd name="connsiteX37" fmla="*/ 952990 w 5334692"/>
                <a:gd name="connsiteY37" fmla="*/ 59516 h 204661"/>
                <a:gd name="connsiteX38" fmla="*/ 1034150 w 5334692"/>
                <a:gd name="connsiteY38" fmla="*/ 64927 h 204661"/>
                <a:gd name="connsiteX39" fmla="*/ 1093667 w 5334692"/>
                <a:gd name="connsiteY39" fmla="*/ 81159 h 204661"/>
                <a:gd name="connsiteX40" fmla="*/ 1104489 w 5334692"/>
                <a:gd name="connsiteY40" fmla="*/ 70337 h 204661"/>
                <a:gd name="connsiteX41" fmla="*/ 1120720 w 5334692"/>
                <a:gd name="connsiteY41" fmla="*/ 75748 h 204661"/>
                <a:gd name="connsiteX42" fmla="*/ 1142363 w 5334692"/>
                <a:gd name="connsiteY42" fmla="*/ 81159 h 204661"/>
                <a:gd name="connsiteX43" fmla="*/ 1201880 w 5334692"/>
                <a:gd name="connsiteY43" fmla="*/ 75748 h 204661"/>
                <a:gd name="connsiteX44" fmla="*/ 1218112 w 5334692"/>
                <a:gd name="connsiteY44" fmla="*/ 70337 h 204661"/>
                <a:gd name="connsiteX45" fmla="*/ 1250576 w 5334692"/>
                <a:gd name="connsiteY45" fmla="*/ 86569 h 204661"/>
                <a:gd name="connsiteX46" fmla="*/ 1293861 w 5334692"/>
                <a:gd name="connsiteY46" fmla="*/ 81159 h 204661"/>
                <a:gd name="connsiteX47" fmla="*/ 1310093 w 5334692"/>
                <a:gd name="connsiteY47" fmla="*/ 75748 h 204661"/>
                <a:gd name="connsiteX48" fmla="*/ 1331736 w 5334692"/>
                <a:gd name="connsiteY48" fmla="*/ 54105 h 204661"/>
                <a:gd name="connsiteX49" fmla="*/ 1369610 w 5334692"/>
                <a:gd name="connsiteY49" fmla="*/ 54105 h 204661"/>
                <a:gd name="connsiteX50" fmla="*/ 1391253 w 5334692"/>
                <a:gd name="connsiteY50" fmla="*/ 32463 h 204661"/>
                <a:gd name="connsiteX51" fmla="*/ 1461591 w 5334692"/>
                <a:gd name="connsiteY51" fmla="*/ 21641 h 204661"/>
                <a:gd name="connsiteX52" fmla="*/ 1483234 w 5334692"/>
                <a:gd name="connsiteY52" fmla="*/ 16231 h 204661"/>
                <a:gd name="connsiteX53" fmla="*/ 1504877 w 5334692"/>
                <a:gd name="connsiteY53" fmla="*/ 37873 h 204661"/>
                <a:gd name="connsiteX54" fmla="*/ 1510287 w 5334692"/>
                <a:gd name="connsiteY54" fmla="*/ 59516 h 204661"/>
                <a:gd name="connsiteX55" fmla="*/ 1580626 w 5334692"/>
                <a:gd name="connsiteY55" fmla="*/ 64927 h 204661"/>
                <a:gd name="connsiteX56" fmla="*/ 1613090 w 5334692"/>
                <a:gd name="connsiteY56" fmla="*/ 75748 h 204661"/>
                <a:gd name="connsiteX57" fmla="*/ 1629322 w 5334692"/>
                <a:gd name="connsiteY57" fmla="*/ 86569 h 204661"/>
                <a:gd name="connsiteX58" fmla="*/ 1650964 w 5334692"/>
                <a:gd name="connsiteY58" fmla="*/ 91980 h 204661"/>
                <a:gd name="connsiteX59" fmla="*/ 1699660 w 5334692"/>
                <a:gd name="connsiteY59" fmla="*/ 86569 h 204661"/>
                <a:gd name="connsiteX60" fmla="*/ 1710481 w 5334692"/>
                <a:gd name="connsiteY60" fmla="*/ 70337 h 204661"/>
                <a:gd name="connsiteX61" fmla="*/ 1721303 w 5334692"/>
                <a:gd name="connsiteY61" fmla="*/ 59516 h 204661"/>
                <a:gd name="connsiteX62" fmla="*/ 1737535 w 5334692"/>
                <a:gd name="connsiteY62" fmla="*/ 64927 h 204661"/>
                <a:gd name="connsiteX63" fmla="*/ 1748356 w 5334692"/>
                <a:gd name="connsiteY63" fmla="*/ 81159 h 204661"/>
                <a:gd name="connsiteX64" fmla="*/ 1780820 w 5334692"/>
                <a:gd name="connsiteY64" fmla="*/ 91980 h 204661"/>
                <a:gd name="connsiteX65" fmla="*/ 1813284 w 5334692"/>
                <a:gd name="connsiteY65" fmla="*/ 86569 h 204661"/>
                <a:gd name="connsiteX66" fmla="*/ 1829516 w 5334692"/>
                <a:gd name="connsiteY66" fmla="*/ 81159 h 204661"/>
                <a:gd name="connsiteX67" fmla="*/ 1916086 w 5334692"/>
                <a:gd name="connsiteY67" fmla="*/ 75748 h 204661"/>
                <a:gd name="connsiteX68" fmla="*/ 1953961 w 5334692"/>
                <a:gd name="connsiteY68" fmla="*/ 86569 h 204661"/>
                <a:gd name="connsiteX69" fmla="*/ 2018889 w 5334692"/>
                <a:gd name="connsiteY69" fmla="*/ 81159 h 204661"/>
                <a:gd name="connsiteX70" fmla="*/ 2045942 w 5334692"/>
                <a:gd name="connsiteY70" fmla="*/ 64927 h 204661"/>
                <a:gd name="connsiteX71" fmla="*/ 2067584 w 5334692"/>
                <a:gd name="connsiteY71" fmla="*/ 37873 h 204661"/>
                <a:gd name="connsiteX72" fmla="*/ 2078406 w 5334692"/>
                <a:gd name="connsiteY72" fmla="*/ 27052 h 204661"/>
                <a:gd name="connsiteX73" fmla="*/ 2089227 w 5334692"/>
                <a:gd name="connsiteY73" fmla="*/ 43284 h 204661"/>
                <a:gd name="connsiteX74" fmla="*/ 2121691 w 5334692"/>
                <a:gd name="connsiteY74" fmla="*/ 59516 h 204661"/>
                <a:gd name="connsiteX75" fmla="*/ 2170387 w 5334692"/>
                <a:gd name="connsiteY75" fmla="*/ 54105 h 204661"/>
                <a:gd name="connsiteX76" fmla="*/ 2186619 w 5334692"/>
                <a:gd name="connsiteY76" fmla="*/ 48695 h 204661"/>
                <a:gd name="connsiteX77" fmla="*/ 2273189 w 5334692"/>
                <a:gd name="connsiteY77" fmla="*/ 59516 h 204661"/>
                <a:gd name="connsiteX78" fmla="*/ 2321885 w 5334692"/>
                <a:gd name="connsiteY78" fmla="*/ 54105 h 204661"/>
                <a:gd name="connsiteX79" fmla="*/ 2365170 w 5334692"/>
                <a:gd name="connsiteY79" fmla="*/ 48695 h 204661"/>
                <a:gd name="connsiteX80" fmla="*/ 2408455 w 5334692"/>
                <a:gd name="connsiteY80" fmla="*/ 43284 h 204661"/>
                <a:gd name="connsiteX81" fmla="*/ 2424687 w 5334692"/>
                <a:gd name="connsiteY81" fmla="*/ 54105 h 204661"/>
                <a:gd name="connsiteX82" fmla="*/ 2440919 w 5334692"/>
                <a:gd name="connsiteY82" fmla="*/ 59516 h 204661"/>
                <a:gd name="connsiteX83" fmla="*/ 2527490 w 5334692"/>
                <a:gd name="connsiteY83" fmla="*/ 54105 h 204661"/>
                <a:gd name="connsiteX84" fmla="*/ 2543722 w 5334692"/>
                <a:gd name="connsiteY84" fmla="*/ 43284 h 204661"/>
                <a:gd name="connsiteX85" fmla="*/ 2576186 w 5334692"/>
                <a:gd name="connsiteY85" fmla="*/ 21641 h 204661"/>
                <a:gd name="connsiteX86" fmla="*/ 2619471 w 5334692"/>
                <a:gd name="connsiteY86" fmla="*/ 54105 h 204661"/>
                <a:gd name="connsiteX87" fmla="*/ 2641113 w 5334692"/>
                <a:gd name="connsiteY87" fmla="*/ 59516 h 204661"/>
                <a:gd name="connsiteX88" fmla="*/ 2651935 w 5334692"/>
                <a:gd name="connsiteY88" fmla="*/ 70337 h 204661"/>
                <a:gd name="connsiteX89" fmla="*/ 2716862 w 5334692"/>
                <a:gd name="connsiteY89" fmla="*/ 54105 h 204661"/>
                <a:gd name="connsiteX90" fmla="*/ 2727684 w 5334692"/>
                <a:gd name="connsiteY90" fmla="*/ 43284 h 204661"/>
                <a:gd name="connsiteX91" fmla="*/ 2781790 w 5334692"/>
                <a:gd name="connsiteY91" fmla="*/ 37873 h 204661"/>
                <a:gd name="connsiteX92" fmla="*/ 2792612 w 5334692"/>
                <a:gd name="connsiteY92" fmla="*/ 27052 h 204661"/>
                <a:gd name="connsiteX93" fmla="*/ 2798022 w 5334692"/>
                <a:gd name="connsiteY93" fmla="*/ 10820 h 204661"/>
                <a:gd name="connsiteX94" fmla="*/ 2814254 w 5334692"/>
                <a:gd name="connsiteY94" fmla="*/ 16231 h 204661"/>
                <a:gd name="connsiteX95" fmla="*/ 2862950 w 5334692"/>
                <a:gd name="connsiteY95" fmla="*/ 54105 h 204661"/>
                <a:gd name="connsiteX96" fmla="*/ 2900825 w 5334692"/>
                <a:gd name="connsiteY96" fmla="*/ 43284 h 204661"/>
                <a:gd name="connsiteX97" fmla="*/ 2922467 w 5334692"/>
                <a:gd name="connsiteY97" fmla="*/ 48695 h 204661"/>
                <a:gd name="connsiteX98" fmla="*/ 2933289 w 5334692"/>
                <a:gd name="connsiteY98" fmla="*/ 59516 h 204661"/>
                <a:gd name="connsiteX99" fmla="*/ 2987395 w 5334692"/>
                <a:gd name="connsiteY99" fmla="*/ 59516 h 204661"/>
                <a:gd name="connsiteX100" fmla="*/ 3030680 w 5334692"/>
                <a:gd name="connsiteY100" fmla="*/ 37873 h 204661"/>
                <a:gd name="connsiteX101" fmla="*/ 3063144 w 5334692"/>
                <a:gd name="connsiteY101" fmla="*/ 32463 h 204661"/>
                <a:gd name="connsiteX102" fmla="*/ 3095608 w 5334692"/>
                <a:gd name="connsiteY102" fmla="*/ 21641 h 204661"/>
                <a:gd name="connsiteX103" fmla="*/ 3111840 w 5334692"/>
                <a:gd name="connsiteY103" fmla="*/ 16231 h 204661"/>
                <a:gd name="connsiteX104" fmla="*/ 3117251 w 5334692"/>
                <a:gd name="connsiteY104" fmla="*/ 32463 h 204661"/>
                <a:gd name="connsiteX105" fmla="*/ 3198410 w 5334692"/>
                <a:gd name="connsiteY105" fmla="*/ 43284 h 204661"/>
                <a:gd name="connsiteX106" fmla="*/ 3220053 w 5334692"/>
                <a:gd name="connsiteY106" fmla="*/ 48695 h 204661"/>
                <a:gd name="connsiteX107" fmla="*/ 3247106 w 5334692"/>
                <a:gd name="connsiteY107" fmla="*/ 70337 h 204661"/>
                <a:gd name="connsiteX108" fmla="*/ 3322855 w 5334692"/>
                <a:gd name="connsiteY108" fmla="*/ 54105 h 204661"/>
                <a:gd name="connsiteX109" fmla="*/ 3333677 w 5334692"/>
                <a:gd name="connsiteY109" fmla="*/ 43284 h 204661"/>
                <a:gd name="connsiteX110" fmla="*/ 3366141 w 5334692"/>
                <a:gd name="connsiteY110" fmla="*/ 48695 h 204661"/>
                <a:gd name="connsiteX111" fmla="*/ 3382373 w 5334692"/>
                <a:gd name="connsiteY111" fmla="*/ 54105 h 204661"/>
                <a:gd name="connsiteX112" fmla="*/ 3452711 w 5334692"/>
                <a:gd name="connsiteY112" fmla="*/ 48695 h 204661"/>
                <a:gd name="connsiteX113" fmla="*/ 3506818 w 5334692"/>
                <a:gd name="connsiteY113" fmla="*/ 37873 h 204661"/>
                <a:gd name="connsiteX114" fmla="*/ 3523049 w 5334692"/>
                <a:gd name="connsiteY114" fmla="*/ 64927 h 204661"/>
                <a:gd name="connsiteX115" fmla="*/ 3539281 w 5334692"/>
                <a:gd name="connsiteY115" fmla="*/ 59516 h 204661"/>
                <a:gd name="connsiteX116" fmla="*/ 3566335 w 5334692"/>
                <a:gd name="connsiteY116" fmla="*/ 54105 h 204661"/>
                <a:gd name="connsiteX117" fmla="*/ 3658316 w 5334692"/>
                <a:gd name="connsiteY117" fmla="*/ 43284 h 204661"/>
                <a:gd name="connsiteX118" fmla="*/ 3685369 w 5334692"/>
                <a:gd name="connsiteY118" fmla="*/ 48695 h 204661"/>
                <a:gd name="connsiteX119" fmla="*/ 3744886 w 5334692"/>
                <a:gd name="connsiteY119" fmla="*/ 43284 h 204661"/>
                <a:gd name="connsiteX120" fmla="*/ 3761118 w 5334692"/>
                <a:gd name="connsiteY120" fmla="*/ 48695 h 204661"/>
                <a:gd name="connsiteX121" fmla="*/ 3777350 w 5334692"/>
                <a:gd name="connsiteY121" fmla="*/ 59516 h 204661"/>
                <a:gd name="connsiteX122" fmla="*/ 3815225 w 5334692"/>
                <a:gd name="connsiteY122" fmla="*/ 54105 h 204661"/>
                <a:gd name="connsiteX123" fmla="*/ 3880152 w 5334692"/>
                <a:gd name="connsiteY123" fmla="*/ 37873 h 204661"/>
                <a:gd name="connsiteX124" fmla="*/ 3945080 w 5334692"/>
                <a:gd name="connsiteY124" fmla="*/ 43284 h 204661"/>
                <a:gd name="connsiteX125" fmla="*/ 3966723 w 5334692"/>
                <a:gd name="connsiteY125" fmla="*/ 21641 h 204661"/>
                <a:gd name="connsiteX126" fmla="*/ 3999187 w 5334692"/>
                <a:gd name="connsiteY126" fmla="*/ 37873 h 204661"/>
                <a:gd name="connsiteX127" fmla="*/ 4010008 w 5334692"/>
                <a:gd name="connsiteY127" fmla="*/ 48695 h 204661"/>
                <a:gd name="connsiteX128" fmla="*/ 4026240 w 5334692"/>
                <a:gd name="connsiteY128" fmla="*/ 54105 h 204661"/>
                <a:gd name="connsiteX129" fmla="*/ 4069525 w 5334692"/>
                <a:gd name="connsiteY129" fmla="*/ 48695 h 204661"/>
                <a:gd name="connsiteX130" fmla="*/ 4080347 w 5334692"/>
                <a:gd name="connsiteY130" fmla="*/ 37873 h 204661"/>
                <a:gd name="connsiteX131" fmla="*/ 4096578 w 5334692"/>
                <a:gd name="connsiteY131" fmla="*/ 32463 h 204661"/>
                <a:gd name="connsiteX132" fmla="*/ 4118221 w 5334692"/>
                <a:gd name="connsiteY132" fmla="*/ 37873 h 204661"/>
                <a:gd name="connsiteX133" fmla="*/ 4150685 w 5334692"/>
                <a:gd name="connsiteY133" fmla="*/ 59516 h 204661"/>
                <a:gd name="connsiteX134" fmla="*/ 4193970 w 5334692"/>
                <a:gd name="connsiteY134" fmla="*/ 54105 h 204661"/>
                <a:gd name="connsiteX135" fmla="*/ 4226434 w 5334692"/>
                <a:gd name="connsiteY135" fmla="*/ 32463 h 204661"/>
                <a:gd name="connsiteX136" fmla="*/ 4242666 w 5334692"/>
                <a:gd name="connsiteY136" fmla="*/ 37873 h 204661"/>
                <a:gd name="connsiteX137" fmla="*/ 4258898 w 5334692"/>
                <a:gd name="connsiteY137" fmla="*/ 64927 h 204661"/>
                <a:gd name="connsiteX138" fmla="*/ 4313004 w 5334692"/>
                <a:gd name="connsiteY138" fmla="*/ 54105 h 204661"/>
                <a:gd name="connsiteX139" fmla="*/ 4323826 w 5334692"/>
                <a:gd name="connsiteY139" fmla="*/ 43284 h 204661"/>
                <a:gd name="connsiteX140" fmla="*/ 4340058 w 5334692"/>
                <a:gd name="connsiteY140" fmla="*/ 32463 h 204661"/>
                <a:gd name="connsiteX141" fmla="*/ 4350879 w 5334692"/>
                <a:gd name="connsiteY141" fmla="*/ 21641 h 204661"/>
                <a:gd name="connsiteX142" fmla="*/ 4367111 w 5334692"/>
                <a:gd name="connsiteY142" fmla="*/ 16231 h 204661"/>
                <a:gd name="connsiteX143" fmla="*/ 4388754 w 5334692"/>
                <a:gd name="connsiteY143" fmla="*/ 21641 h 204661"/>
                <a:gd name="connsiteX144" fmla="*/ 4399575 w 5334692"/>
                <a:gd name="connsiteY144" fmla="*/ 37873 h 204661"/>
                <a:gd name="connsiteX145" fmla="*/ 4453681 w 5334692"/>
                <a:gd name="connsiteY145" fmla="*/ 32463 h 204661"/>
                <a:gd name="connsiteX146" fmla="*/ 4464503 w 5334692"/>
                <a:gd name="connsiteY146" fmla="*/ 21641 h 204661"/>
                <a:gd name="connsiteX147" fmla="*/ 4496967 w 5334692"/>
                <a:gd name="connsiteY147" fmla="*/ 10820 h 204661"/>
                <a:gd name="connsiteX148" fmla="*/ 4502377 w 5334692"/>
                <a:gd name="connsiteY148" fmla="*/ 27052 h 204661"/>
                <a:gd name="connsiteX149" fmla="*/ 4507788 w 5334692"/>
                <a:gd name="connsiteY149" fmla="*/ 48695 h 204661"/>
                <a:gd name="connsiteX150" fmla="*/ 4524020 w 5334692"/>
                <a:gd name="connsiteY150" fmla="*/ 59516 h 204661"/>
                <a:gd name="connsiteX151" fmla="*/ 4588948 w 5334692"/>
                <a:gd name="connsiteY151" fmla="*/ 43284 h 204661"/>
                <a:gd name="connsiteX152" fmla="*/ 4621412 w 5334692"/>
                <a:gd name="connsiteY152" fmla="*/ 5410 h 204661"/>
                <a:gd name="connsiteX153" fmla="*/ 4648465 w 5334692"/>
                <a:gd name="connsiteY153" fmla="*/ 32463 h 204661"/>
                <a:gd name="connsiteX154" fmla="*/ 4680929 w 5334692"/>
                <a:gd name="connsiteY154" fmla="*/ 27052 h 204661"/>
                <a:gd name="connsiteX155" fmla="*/ 4697161 w 5334692"/>
                <a:gd name="connsiteY155" fmla="*/ 16231 h 204661"/>
                <a:gd name="connsiteX156" fmla="*/ 4729625 w 5334692"/>
                <a:gd name="connsiteY156" fmla="*/ 5410 h 204661"/>
                <a:gd name="connsiteX157" fmla="*/ 4745857 w 5334692"/>
                <a:gd name="connsiteY157" fmla="*/ 16231 h 204661"/>
                <a:gd name="connsiteX158" fmla="*/ 4762089 w 5334692"/>
                <a:gd name="connsiteY158" fmla="*/ 32463 h 204661"/>
                <a:gd name="connsiteX159" fmla="*/ 4778320 w 5334692"/>
                <a:gd name="connsiteY159" fmla="*/ 37873 h 204661"/>
                <a:gd name="connsiteX160" fmla="*/ 4810784 w 5334692"/>
                <a:gd name="connsiteY160" fmla="*/ 27052 h 204661"/>
                <a:gd name="connsiteX161" fmla="*/ 4821606 w 5334692"/>
                <a:gd name="connsiteY161" fmla="*/ 16231 h 204661"/>
                <a:gd name="connsiteX162" fmla="*/ 4837838 w 5334692"/>
                <a:gd name="connsiteY162" fmla="*/ 10820 h 204661"/>
                <a:gd name="connsiteX163" fmla="*/ 4935229 w 5334692"/>
                <a:gd name="connsiteY163" fmla="*/ 27052 h 204661"/>
                <a:gd name="connsiteX164" fmla="*/ 4940640 w 5334692"/>
                <a:gd name="connsiteY164" fmla="*/ 43284 h 204661"/>
                <a:gd name="connsiteX165" fmla="*/ 4956872 w 5334692"/>
                <a:gd name="connsiteY165" fmla="*/ 54105 h 204661"/>
                <a:gd name="connsiteX166" fmla="*/ 4983925 w 5334692"/>
                <a:gd name="connsiteY166" fmla="*/ 70337 h 204661"/>
                <a:gd name="connsiteX167" fmla="*/ 5005568 w 5334692"/>
                <a:gd name="connsiteY167" fmla="*/ 64927 h 204661"/>
                <a:gd name="connsiteX168" fmla="*/ 5016389 w 5334692"/>
                <a:gd name="connsiteY168" fmla="*/ 32463 h 204661"/>
                <a:gd name="connsiteX169" fmla="*/ 5054264 w 5334692"/>
                <a:gd name="connsiteY169" fmla="*/ 48695 h 204661"/>
                <a:gd name="connsiteX170" fmla="*/ 5086728 w 5334692"/>
                <a:gd name="connsiteY170" fmla="*/ 59516 h 204661"/>
                <a:gd name="connsiteX171" fmla="*/ 5135423 w 5334692"/>
                <a:gd name="connsiteY171" fmla="*/ 64927 h 204661"/>
                <a:gd name="connsiteX172" fmla="*/ 5162477 w 5334692"/>
                <a:gd name="connsiteY172" fmla="*/ 81159 h 204661"/>
                <a:gd name="connsiteX173" fmla="*/ 5167887 w 5334692"/>
                <a:gd name="connsiteY173" fmla="*/ 64927 h 204661"/>
                <a:gd name="connsiteX174" fmla="*/ 5205762 w 5334692"/>
                <a:gd name="connsiteY174" fmla="*/ 75748 h 204661"/>
                <a:gd name="connsiteX175" fmla="*/ 5216583 w 5334692"/>
                <a:gd name="connsiteY175" fmla="*/ 91980 h 204661"/>
                <a:gd name="connsiteX176" fmla="*/ 5227404 w 5334692"/>
                <a:gd name="connsiteY176" fmla="*/ 59516 h 204661"/>
                <a:gd name="connsiteX177" fmla="*/ 5232815 w 5334692"/>
                <a:gd name="connsiteY177" fmla="*/ 43284 h 204661"/>
                <a:gd name="connsiteX178" fmla="*/ 5249047 w 5334692"/>
                <a:gd name="connsiteY178" fmla="*/ 48695 h 204661"/>
                <a:gd name="connsiteX179" fmla="*/ 5265279 w 5334692"/>
                <a:gd name="connsiteY179" fmla="*/ 81159 h 204661"/>
                <a:gd name="connsiteX180" fmla="*/ 5276100 w 5334692"/>
                <a:gd name="connsiteY180" fmla="*/ 97391 h 204661"/>
                <a:gd name="connsiteX181" fmla="*/ 5281511 w 5334692"/>
                <a:gd name="connsiteY181" fmla="*/ 113623 h 204661"/>
                <a:gd name="connsiteX182" fmla="*/ 5292332 w 5334692"/>
                <a:gd name="connsiteY182" fmla="*/ 129854 h 204661"/>
                <a:gd name="connsiteX183" fmla="*/ 5264433 w 5334692"/>
                <a:gd name="connsiteY183" fmla="*/ 183168 h 204661"/>
                <a:gd name="connsiteX184" fmla="*/ 4808176 w 5334692"/>
                <a:gd name="connsiteY184" fmla="*/ 178550 h 204661"/>
                <a:gd name="connsiteX185" fmla="*/ 9637 w 5334692"/>
                <a:gd name="connsiteY185" fmla="*/ 204653 h 204661"/>
                <a:gd name="connsiteX0" fmla="*/ 9637 w 5301390"/>
                <a:gd name="connsiteY0" fmla="*/ 204653 h 204661"/>
                <a:gd name="connsiteX1" fmla="*/ 1006 w 5301390"/>
                <a:gd name="connsiteY1" fmla="*/ 103502 h 204661"/>
                <a:gd name="connsiteX2" fmla="*/ 6416 w 5301390"/>
                <a:gd name="connsiteY2" fmla="*/ 11441 h 204661"/>
                <a:gd name="connsiteX3" fmla="*/ 56432 w 5301390"/>
                <a:gd name="connsiteY3" fmla="*/ 18791 h 204661"/>
                <a:gd name="connsiteX4" fmla="*/ 92697 w 5301390"/>
                <a:gd name="connsiteY4" fmla="*/ 43284 h 204661"/>
                <a:gd name="connsiteX5" fmla="*/ 119750 w 5301390"/>
                <a:gd name="connsiteY5" fmla="*/ 75748 h 204661"/>
                <a:gd name="connsiteX6" fmla="*/ 135982 w 5301390"/>
                <a:gd name="connsiteY6" fmla="*/ 70337 h 204661"/>
                <a:gd name="connsiteX7" fmla="*/ 163035 w 5301390"/>
                <a:gd name="connsiteY7" fmla="*/ 54105 h 204661"/>
                <a:gd name="connsiteX8" fmla="*/ 195499 w 5301390"/>
                <a:gd name="connsiteY8" fmla="*/ 70337 h 204661"/>
                <a:gd name="connsiteX9" fmla="*/ 217142 w 5301390"/>
                <a:gd name="connsiteY9" fmla="*/ 64927 h 204661"/>
                <a:gd name="connsiteX10" fmla="*/ 249606 w 5301390"/>
                <a:gd name="connsiteY10" fmla="*/ 48695 h 204661"/>
                <a:gd name="connsiteX11" fmla="*/ 303712 w 5301390"/>
                <a:gd name="connsiteY11" fmla="*/ 64927 h 204661"/>
                <a:gd name="connsiteX12" fmla="*/ 319944 w 5301390"/>
                <a:gd name="connsiteY12" fmla="*/ 70337 h 204661"/>
                <a:gd name="connsiteX13" fmla="*/ 336176 w 5301390"/>
                <a:gd name="connsiteY13" fmla="*/ 81159 h 204661"/>
                <a:gd name="connsiteX14" fmla="*/ 395693 w 5301390"/>
                <a:gd name="connsiteY14" fmla="*/ 81159 h 204661"/>
                <a:gd name="connsiteX15" fmla="*/ 449800 w 5301390"/>
                <a:gd name="connsiteY15" fmla="*/ 81159 h 204661"/>
                <a:gd name="connsiteX16" fmla="*/ 503906 w 5301390"/>
                <a:gd name="connsiteY16" fmla="*/ 70337 h 204661"/>
                <a:gd name="connsiteX17" fmla="*/ 514728 w 5301390"/>
                <a:gd name="connsiteY17" fmla="*/ 59516 h 204661"/>
                <a:gd name="connsiteX18" fmla="*/ 530960 w 5301390"/>
                <a:gd name="connsiteY18" fmla="*/ 64927 h 204661"/>
                <a:gd name="connsiteX19" fmla="*/ 558013 w 5301390"/>
                <a:gd name="connsiteY19" fmla="*/ 70337 h 204661"/>
                <a:gd name="connsiteX20" fmla="*/ 585066 w 5301390"/>
                <a:gd name="connsiteY20" fmla="*/ 64927 h 204661"/>
                <a:gd name="connsiteX21" fmla="*/ 601298 w 5301390"/>
                <a:gd name="connsiteY21" fmla="*/ 59516 h 204661"/>
                <a:gd name="connsiteX22" fmla="*/ 617530 w 5301390"/>
                <a:gd name="connsiteY22" fmla="*/ 70337 h 204661"/>
                <a:gd name="connsiteX23" fmla="*/ 628351 w 5301390"/>
                <a:gd name="connsiteY23" fmla="*/ 86569 h 204661"/>
                <a:gd name="connsiteX24" fmla="*/ 682458 w 5301390"/>
                <a:gd name="connsiteY24" fmla="*/ 86569 h 204661"/>
                <a:gd name="connsiteX25" fmla="*/ 698690 w 5301390"/>
                <a:gd name="connsiteY25" fmla="*/ 75748 h 204661"/>
                <a:gd name="connsiteX26" fmla="*/ 731154 w 5301390"/>
                <a:gd name="connsiteY26" fmla="*/ 86569 h 204661"/>
                <a:gd name="connsiteX27" fmla="*/ 741975 w 5301390"/>
                <a:gd name="connsiteY27" fmla="*/ 97391 h 204661"/>
                <a:gd name="connsiteX28" fmla="*/ 779849 w 5301390"/>
                <a:gd name="connsiteY28" fmla="*/ 97391 h 204661"/>
                <a:gd name="connsiteX29" fmla="*/ 796081 w 5301390"/>
                <a:gd name="connsiteY29" fmla="*/ 86569 h 204661"/>
                <a:gd name="connsiteX30" fmla="*/ 812313 w 5301390"/>
                <a:gd name="connsiteY30" fmla="*/ 64927 h 204661"/>
                <a:gd name="connsiteX31" fmla="*/ 828545 w 5301390"/>
                <a:gd name="connsiteY31" fmla="*/ 59516 h 204661"/>
                <a:gd name="connsiteX32" fmla="*/ 844777 w 5301390"/>
                <a:gd name="connsiteY32" fmla="*/ 70337 h 204661"/>
                <a:gd name="connsiteX33" fmla="*/ 877241 w 5301390"/>
                <a:gd name="connsiteY33" fmla="*/ 81159 h 204661"/>
                <a:gd name="connsiteX34" fmla="*/ 920526 w 5301390"/>
                <a:gd name="connsiteY34" fmla="*/ 75748 h 204661"/>
                <a:gd name="connsiteX35" fmla="*/ 936758 w 5301390"/>
                <a:gd name="connsiteY35" fmla="*/ 70337 h 204661"/>
                <a:gd name="connsiteX36" fmla="*/ 925937 w 5301390"/>
                <a:gd name="connsiteY36" fmla="*/ 54105 h 204661"/>
                <a:gd name="connsiteX37" fmla="*/ 952990 w 5301390"/>
                <a:gd name="connsiteY37" fmla="*/ 59516 h 204661"/>
                <a:gd name="connsiteX38" fmla="*/ 1034150 w 5301390"/>
                <a:gd name="connsiteY38" fmla="*/ 64927 h 204661"/>
                <a:gd name="connsiteX39" fmla="*/ 1093667 w 5301390"/>
                <a:gd name="connsiteY39" fmla="*/ 81159 h 204661"/>
                <a:gd name="connsiteX40" fmla="*/ 1104489 w 5301390"/>
                <a:gd name="connsiteY40" fmla="*/ 70337 h 204661"/>
                <a:gd name="connsiteX41" fmla="*/ 1120720 w 5301390"/>
                <a:gd name="connsiteY41" fmla="*/ 75748 h 204661"/>
                <a:gd name="connsiteX42" fmla="*/ 1142363 w 5301390"/>
                <a:gd name="connsiteY42" fmla="*/ 81159 h 204661"/>
                <a:gd name="connsiteX43" fmla="*/ 1201880 w 5301390"/>
                <a:gd name="connsiteY43" fmla="*/ 75748 h 204661"/>
                <a:gd name="connsiteX44" fmla="*/ 1218112 w 5301390"/>
                <a:gd name="connsiteY44" fmla="*/ 70337 h 204661"/>
                <a:gd name="connsiteX45" fmla="*/ 1250576 w 5301390"/>
                <a:gd name="connsiteY45" fmla="*/ 86569 h 204661"/>
                <a:gd name="connsiteX46" fmla="*/ 1293861 w 5301390"/>
                <a:gd name="connsiteY46" fmla="*/ 81159 h 204661"/>
                <a:gd name="connsiteX47" fmla="*/ 1310093 w 5301390"/>
                <a:gd name="connsiteY47" fmla="*/ 75748 h 204661"/>
                <a:gd name="connsiteX48" fmla="*/ 1331736 w 5301390"/>
                <a:gd name="connsiteY48" fmla="*/ 54105 h 204661"/>
                <a:gd name="connsiteX49" fmla="*/ 1369610 w 5301390"/>
                <a:gd name="connsiteY49" fmla="*/ 54105 h 204661"/>
                <a:gd name="connsiteX50" fmla="*/ 1391253 w 5301390"/>
                <a:gd name="connsiteY50" fmla="*/ 32463 h 204661"/>
                <a:gd name="connsiteX51" fmla="*/ 1461591 w 5301390"/>
                <a:gd name="connsiteY51" fmla="*/ 21641 h 204661"/>
                <a:gd name="connsiteX52" fmla="*/ 1483234 w 5301390"/>
                <a:gd name="connsiteY52" fmla="*/ 16231 h 204661"/>
                <a:gd name="connsiteX53" fmla="*/ 1504877 w 5301390"/>
                <a:gd name="connsiteY53" fmla="*/ 37873 h 204661"/>
                <a:gd name="connsiteX54" fmla="*/ 1510287 w 5301390"/>
                <a:gd name="connsiteY54" fmla="*/ 59516 h 204661"/>
                <a:gd name="connsiteX55" fmla="*/ 1580626 w 5301390"/>
                <a:gd name="connsiteY55" fmla="*/ 64927 h 204661"/>
                <a:gd name="connsiteX56" fmla="*/ 1613090 w 5301390"/>
                <a:gd name="connsiteY56" fmla="*/ 75748 h 204661"/>
                <a:gd name="connsiteX57" fmla="*/ 1629322 w 5301390"/>
                <a:gd name="connsiteY57" fmla="*/ 86569 h 204661"/>
                <a:gd name="connsiteX58" fmla="*/ 1650964 w 5301390"/>
                <a:gd name="connsiteY58" fmla="*/ 91980 h 204661"/>
                <a:gd name="connsiteX59" fmla="*/ 1699660 w 5301390"/>
                <a:gd name="connsiteY59" fmla="*/ 86569 h 204661"/>
                <a:gd name="connsiteX60" fmla="*/ 1710481 w 5301390"/>
                <a:gd name="connsiteY60" fmla="*/ 70337 h 204661"/>
                <a:gd name="connsiteX61" fmla="*/ 1721303 w 5301390"/>
                <a:gd name="connsiteY61" fmla="*/ 59516 h 204661"/>
                <a:gd name="connsiteX62" fmla="*/ 1737535 w 5301390"/>
                <a:gd name="connsiteY62" fmla="*/ 64927 h 204661"/>
                <a:gd name="connsiteX63" fmla="*/ 1748356 w 5301390"/>
                <a:gd name="connsiteY63" fmla="*/ 81159 h 204661"/>
                <a:gd name="connsiteX64" fmla="*/ 1780820 w 5301390"/>
                <a:gd name="connsiteY64" fmla="*/ 91980 h 204661"/>
                <a:gd name="connsiteX65" fmla="*/ 1813284 w 5301390"/>
                <a:gd name="connsiteY65" fmla="*/ 86569 h 204661"/>
                <a:gd name="connsiteX66" fmla="*/ 1829516 w 5301390"/>
                <a:gd name="connsiteY66" fmla="*/ 81159 h 204661"/>
                <a:gd name="connsiteX67" fmla="*/ 1916086 w 5301390"/>
                <a:gd name="connsiteY67" fmla="*/ 75748 h 204661"/>
                <a:gd name="connsiteX68" fmla="*/ 1953961 w 5301390"/>
                <a:gd name="connsiteY68" fmla="*/ 86569 h 204661"/>
                <a:gd name="connsiteX69" fmla="*/ 2018889 w 5301390"/>
                <a:gd name="connsiteY69" fmla="*/ 81159 h 204661"/>
                <a:gd name="connsiteX70" fmla="*/ 2045942 w 5301390"/>
                <a:gd name="connsiteY70" fmla="*/ 64927 h 204661"/>
                <a:gd name="connsiteX71" fmla="*/ 2067584 w 5301390"/>
                <a:gd name="connsiteY71" fmla="*/ 37873 h 204661"/>
                <a:gd name="connsiteX72" fmla="*/ 2078406 w 5301390"/>
                <a:gd name="connsiteY72" fmla="*/ 27052 h 204661"/>
                <a:gd name="connsiteX73" fmla="*/ 2089227 w 5301390"/>
                <a:gd name="connsiteY73" fmla="*/ 43284 h 204661"/>
                <a:gd name="connsiteX74" fmla="*/ 2121691 w 5301390"/>
                <a:gd name="connsiteY74" fmla="*/ 59516 h 204661"/>
                <a:gd name="connsiteX75" fmla="*/ 2170387 w 5301390"/>
                <a:gd name="connsiteY75" fmla="*/ 54105 h 204661"/>
                <a:gd name="connsiteX76" fmla="*/ 2186619 w 5301390"/>
                <a:gd name="connsiteY76" fmla="*/ 48695 h 204661"/>
                <a:gd name="connsiteX77" fmla="*/ 2273189 w 5301390"/>
                <a:gd name="connsiteY77" fmla="*/ 59516 h 204661"/>
                <a:gd name="connsiteX78" fmla="*/ 2321885 w 5301390"/>
                <a:gd name="connsiteY78" fmla="*/ 54105 h 204661"/>
                <a:gd name="connsiteX79" fmla="*/ 2365170 w 5301390"/>
                <a:gd name="connsiteY79" fmla="*/ 48695 h 204661"/>
                <a:gd name="connsiteX80" fmla="*/ 2408455 w 5301390"/>
                <a:gd name="connsiteY80" fmla="*/ 43284 h 204661"/>
                <a:gd name="connsiteX81" fmla="*/ 2424687 w 5301390"/>
                <a:gd name="connsiteY81" fmla="*/ 54105 h 204661"/>
                <a:gd name="connsiteX82" fmla="*/ 2440919 w 5301390"/>
                <a:gd name="connsiteY82" fmla="*/ 59516 h 204661"/>
                <a:gd name="connsiteX83" fmla="*/ 2527490 w 5301390"/>
                <a:gd name="connsiteY83" fmla="*/ 54105 h 204661"/>
                <a:gd name="connsiteX84" fmla="*/ 2543722 w 5301390"/>
                <a:gd name="connsiteY84" fmla="*/ 43284 h 204661"/>
                <a:gd name="connsiteX85" fmla="*/ 2576186 w 5301390"/>
                <a:gd name="connsiteY85" fmla="*/ 21641 h 204661"/>
                <a:gd name="connsiteX86" fmla="*/ 2619471 w 5301390"/>
                <a:gd name="connsiteY86" fmla="*/ 54105 h 204661"/>
                <a:gd name="connsiteX87" fmla="*/ 2641113 w 5301390"/>
                <a:gd name="connsiteY87" fmla="*/ 59516 h 204661"/>
                <a:gd name="connsiteX88" fmla="*/ 2651935 w 5301390"/>
                <a:gd name="connsiteY88" fmla="*/ 70337 h 204661"/>
                <a:gd name="connsiteX89" fmla="*/ 2716862 w 5301390"/>
                <a:gd name="connsiteY89" fmla="*/ 54105 h 204661"/>
                <a:gd name="connsiteX90" fmla="*/ 2727684 w 5301390"/>
                <a:gd name="connsiteY90" fmla="*/ 43284 h 204661"/>
                <a:gd name="connsiteX91" fmla="*/ 2781790 w 5301390"/>
                <a:gd name="connsiteY91" fmla="*/ 37873 h 204661"/>
                <a:gd name="connsiteX92" fmla="*/ 2792612 w 5301390"/>
                <a:gd name="connsiteY92" fmla="*/ 27052 h 204661"/>
                <a:gd name="connsiteX93" fmla="*/ 2798022 w 5301390"/>
                <a:gd name="connsiteY93" fmla="*/ 10820 h 204661"/>
                <a:gd name="connsiteX94" fmla="*/ 2814254 w 5301390"/>
                <a:gd name="connsiteY94" fmla="*/ 16231 h 204661"/>
                <a:gd name="connsiteX95" fmla="*/ 2862950 w 5301390"/>
                <a:gd name="connsiteY95" fmla="*/ 54105 h 204661"/>
                <a:gd name="connsiteX96" fmla="*/ 2900825 w 5301390"/>
                <a:gd name="connsiteY96" fmla="*/ 43284 h 204661"/>
                <a:gd name="connsiteX97" fmla="*/ 2922467 w 5301390"/>
                <a:gd name="connsiteY97" fmla="*/ 48695 h 204661"/>
                <a:gd name="connsiteX98" fmla="*/ 2933289 w 5301390"/>
                <a:gd name="connsiteY98" fmla="*/ 59516 h 204661"/>
                <a:gd name="connsiteX99" fmla="*/ 2987395 w 5301390"/>
                <a:gd name="connsiteY99" fmla="*/ 59516 h 204661"/>
                <a:gd name="connsiteX100" fmla="*/ 3030680 w 5301390"/>
                <a:gd name="connsiteY100" fmla="*/ 37873 h 204661"/>
                <a:gd name="connsiteX101" fmla="*/ 3063144 w 5301390"/>
                <a:gd name="connsiteY101" fmla="*/ 32463 h 204661"/>
                <a:gd name="connsiteX102" fmla="*/ 3095608 w 5301390"/>
                <a:gd name="connsiteY102" fmla="*/ 21641 h 204661"/>
                <a:gd name="connsiteX103" fmla="*/ 3111840 w 5301390"/>
                <a:gd name="connsiteY103" fmla="*/ 16231 h 204661"/>
                <a:gd name="connsiteX104" fmla="*/ 3117251 w 5301390"/>
                <a:gd name="connsiteY104" fmla="*/ 32463 h 204661"/>
                <a:gd name="connsiteX105" fmla="*/ 3198410 w 5301390"/>
                <a:gd name="connsiteY105" fmla="*/ 43284 h 204661"/>
                <a:gd name="connsiteX106" fmla="*/ 3220053 w 5301390"/>
                <a:gd name="connsiteY106" fmla="*/ 48695 h 204661"/>
                <a:gd name="connsiteX107" fmla="*/ 3247106 w 5301390"/>
                <a:gd name="connsiteY107" fmla="*/ 70337 h 204661"/>
                <a:gd name="connsiteX108" fmla="*/ 3322855 w 5301390"/>
                <a:gd name="connsiteY108" fmla="*/ 54105 h 204661"/>
                <a:gd name="connsiteX109" fmla="*/ 3333677 w 5301390"/>
                <a:gd name="connsiteY109" fmla="*/ 43284 h 204661"/>
                <a:gd name="connsiteX110" fmla="*/ 3366141 w 5301390"/>
                <a:gd name="connsiteY110" fmla="*/ 48695 h 204661"/>
                <a:gd name="connsiteX111" fmla="*/ 3382373 w 5301390"/>
                <a:gd name="connsiteY111" fmla="*/ 54105 h 204661"/>
                <a:gd name="connsiteX112" fmla="*/ 3452711 w 5301390"/>
                <a:gd name="connsiteY112" fmla="*/ 48695 h 204661"/>
                <a:gd name="connsiteX113" fmla="*/ 3506818 w 5301390"/>
                <a:gd name="connsiteY113" fmla="*/ 37873 h 204661"/>
                <a:gd name="connsiteX114" fmla="*/ 3523049 w 5301390"/>
                <a:gd name="connsiteY114" fmla="*/ 64927 h 204661"/>
                <a:gd name="connsiteX115" fmla="*/ 3539281 w 5301390"/>
                <a:gd name="connsiteY115" fmla="*/ 59516 h 204661"/>
                <a:gd name="connsiteX116" fmla="*/ 3566335 w 5301390"/>
                <a:gd name="connsiteY116" fmla="*/ 54105 h 204661"/>
                <a:gd name="connsiteX117" fmla="*/ 3658316 w 5301390"/>
                <a:gd name="connsiteY117" fmla="*/ 43284 h 204661"/>
                <a:gd name="connsiteX118" fmla="*/ 3685369 w 5301390"/>
                <a:gd name="connsiteY118" fmla="*/ 48695 h 204661"/>
                <a:gd name="connsiteX119" fmla="*/ 3744886 w 5301390"/>
                <a:gd name="connsiteY119" fmla="*/ 43284 h 204661"/>
                <a:gd name="connsiteX120" fmla="*/ 3761118 w 5301390"/>
                <a:gd name="connsiteY120" fmla="*/ 48695 h 204661"/>
                <a:gd name="connsiteX121" fmla="*/ 3777350 w 5301390"/>
                <a:gd name="connsiteY121" fmla="*/ 59516 h 204661"/>
                <a:gd name="connsiteX122" fmla="*/ 3815225 w 5301390"/>
                <a:gd name="connsiteY122" fmla="*/ 54105 h 204661"/>
                <a:gd name="connsiteX123" fmla="*/ 3880152 w 5301390"/>
                <a:gd name="connsiteY123" fmla="*/ 37873 h 204661"/>
                <a:gd name="connsiteX124" fmla="*/ 3945080 w 5301390"/>
                <a:gd name="connsiteY124" fmla="*/ 43284 h 204661"/>
                <a:gd name="connsiteX125" fmla="*/ 3966723 w 5301390"/>
                <a:gd name="connsiteY125" fmla="*/ 21641 h 204661"/>
                <a:gd name="connsiteX126" fmla="*/ 3999187 w 5301390"/>
                <a:gd name="connsiteY126" fmla="*/ 37873 h 204661"/>
                <a:gd name="connsiteX127" fmla="*/ 4010008 w 5301390"/>
                <a:gd name="connsiteY127" fmla="*/ 48695 h 204661"/>
                <a:gd name="connsiteX128" fmla="*/ 4026240 w 5301390"/>
                <a:gd name="connsiteY128" fmla="*/ 54105 h 204661"/>
                <a:gd name="connsiteX129" fmla="*/ 4069525 w 5301390"/>
                <a:gd name="connsiteY129" fmla="*/ 48695 h 204661"/>
                <a:gd name="connsiteX130" fmla="*/ 4080347 w 5301390"/>
                <a:gd name="connsiteY130" fmla="*/ 37873 h 204661"/>
                <a:gd name="connsiteX131" fmla="*/ 4096578 w 5301390"/>
                <a:gd name="connsiteY131" fmla="*/ 32463 h 204661"/>
                <a:gd name="connsiteX132" fmla="*/ 4118221 w 5301390"/>
                <a:gd name="connsiteY132" fmla="*/ 37873 h 204661"/>
                <a:gd name="connsiteX133" fmla="*/ 4150685 w 5301390"/>
                <a:gd name="connsiteY133" fmla="*/ 59516 h 204661"/>
                <a:gd name="connsiteX134" fmla="*/ 4193970 w 5301390"/>
                <a:gd name="connsiteY134" fmla="*/ 54105 h 204661"/>
                <a:gd name="connsiteX135" fmla="*/ 4226434 w 5301390"/>
                <a:gd name="connsiteY135" fmla="*/ 32463 h 204661"/>
                <a:gd name="connsiteX136" fmla="*/ 4242666 w 5301390"/>
                <a:gd name="connsiteY136" fmla="*/ 37873 h 204661"/>
                <a:gd name="connsiteX137" fmla="*/ 4258898 w 5301390"/>
                <a:gd name="connsiteY137" fmla="*/ 64927 h 204661"/>
                <a:gd name="connsiteX138" fmla="*/ 4313004 w 5301390"/>
                <a:gd name="connsiteY138" fmla="*/ 54105 h 204661"/>
                <a:gd name="connsiteX139" fmla="*/ 4323826 w 5301390"/>
                <a:gd name="connsiteY139" fmla="*/ 43284 h 204661"/>
                <a:gd name="connsiteX140" fmla="*/ 4340058 w 5301390"/>
                <a:gd name="connsiteY140" fmla="*/ 32463 h 204661"/>
                <a:gd name="connsiteX141" fmla="*/ 4350879 w 5301390"/>
                <a:gd name="connsiteY141" fmla="*/ 21641 h 204661"/>
                <a:gd name="connsiteX142" fmla="*/ 4367111 w 5301390"/>
                <a:gd name="connsiteY142" fmla="*/ 16231 h 204661"/>
                <a:gd name="connsiteX143" fmla="*/ 4388754 w 5301390"/>
                <a:gd name="connsiteY143" fmla="*/ 21641 h 204661"/>
                <a:gd name="connsiteX144" fmla="*/ 4399575 w 5301390"/>
                <a:gd name="connsiteY144" fmla="*/ 37873 h 204661"/>
                <a:gd name="connsiteX145" fmla="*/ 4453681 w 5301390"/>
                <a:gd name="connsiteY145" fmla="*/ 32463 h 204661"/>
                <a:gd name="connsiteX146" fmla="*/ 4464503 w 5301390"/>
                <a:gd name="connsiteY146" fmla="*/ 21641 h 204661"/>
                <a:gd name="connsiteX147" fmla="*/ 4496967 w 5301390"/>
                <a:gd name="connsiteY147" fmla="*/ 10820 h 204661"/>
                <a:gd name="connsiteX148" fmla="*/ 4502377 w 5301390"/>
                <a:gd name="connsiteY148" fmla="*/ 27052 h 204661"/>
                <a:gd name="connsiteX149" fmla="*/ 4507788 w 5301390"/>
                <a:gd name="connsiteY149" fmla="*/ 48695 h 204661"/>
                <a:gd name="connsiteX150" fmla="*/ 4524020 w 5301390"/>
                <a:gd name="connsiteY150" fmla="*/ 59516 h 204661"/>
                <a:gd name="connsiteX151" fmla="*/ 4588948 w 5301390"/>
                <a:gd name="connsiteY151" fmla="*/ 43284 h 204661"/>
                <a:gd name="connsiteX152" fmla="*/ 4621412 w 5301390"/>
                <a:gd name="connsiteY152" fmla="*/ 5410 h 204661"/>
                <a:gd name="connsiteX153" fmla="*/ 4648465 w 5301390"/>
                <a:gd name="connsiteY153" fmla="*/ 32463 h 204661"/>
                <a:gd name="connsiteX154" fmla="*/ 4680929 w 5301390"/>
                <a:gd name="connsiteY154" fmla="*/ 27052 h 204661"/>
                <a:gd name="connsiteX155" fmla="*/ 4697161 w 5301390"/>
                <a:gd name="connsiteY155" fmla="*/ 16231 h 204661"/>
                <a:gd name="connsiteX156" fmla="*/ 4729625 w 5301390"/>
                <a:gd name="connsiteY156" fmla="*/ 5410 h 204661"/>
                <a:gd name="connsiteX157" fmla="*/ 4745857 w 5301390"/>
                <a:gd name="connsiteY157" fmla="*/ 16231 h 204661"/>
                <a:gd name="connsiteX158" fmla="*/ 4762089 w 5301390"/>
                <a:gd name="connsiteY158" fmla="*/ 32463 h 204661"/>
                <a:gd name="connsiteX159" fmla="*/ 4778320 w 5301390"/>
                <a:gd name="connsiteY159" fmla="*/ 37873 h 204661"/>
                <a:gd name="connsiteX160" fmla="*/ 4810784 w 5301390"/>
                <a:gd name="connsiteY160" fmla="*/ 27052 h 204661"/>
                <a:gd name="connsiteX161" fmla="*/ 4821606 w 5301390"/>
                <a:gd name="connsiteY161" fmla="*/ 16231 h 204661"/>
                <a:gd name="connsiteX162" fmla="*/ 4837838 w 5301390"/>
                <a:gd name="connsiteY162" fmla="*/ 10820 h 204661"/>
                <a:gd name="connsiteX163" fmla="*/ 4935229 w 5301390"/>
                <a:gd name="connsiteY163" fmla="*/ 27052 h 204661"/>
                <a:gd name="connsiteX164" fmla="*/ 4940640 w 5301390"/>
                <a:gd name="connsiteY164" fmla="*/ 43284 h 204661"/>
                <a:gd name="connsiteX165" fmla="*/ 4956872 w 5301390"/>
                <a:gd name="connsiteY165" fmla="*/ 54105 h 204661"/>
                <a:gd name="connsiteX166" fmla="*/ 4983925 w 5301390"/>
                <a:gd name="connsiteY166" fmla="*/ 70337 h 204661"/>
                <a:gd name="connsiteX167" fmla="*/ 5005568 w 5301390"/>
                <a:gd name="connsiteY167" fmla="*/ 64927 h 204661"/>
                <a:gd name="connsiteX168" fmla="*/ 5016389 w 5301390"/>
                <a:gd name="connsiteY168" fmla="*/ 32463 h 204661"/>
                <a:gd name="connsiteX169" fmla="*/ 5054264 w 5301390"/>
                <a:gd name="connsiteY169" fmla="*/ 48695 h 204661"/>
                <a:gd name="connsiteX170" fmla="*/ 5086728 w 5301390"/>
                <a:gd name="connsiteY170" fmla="*/ 59516 h 204661"/>
                <a:gd name="connsiteX171" fmla="*/ 5135423 w 5301390"/>
                <a:gd name="connsiteY171" fmla="*/ 64927 h 204661"/>
                <a:gd name="connsiteX172" fmla="*/ 5162477 w 5301390"/>
                <a:gd name="connsiteY172" fmla="*/ 81159 h 204661"/>
                <a:gd name="connsiteX173" fmla="*/ 5167887 w 5301390"/>
                <a:gd name="connsiteY173" fmla="*/ 64927 h 204661"/>
                <a:gd name="connsiteX174" fmla="*/ 5205762 w 5301390"/>
                <a:gd name="connsiteY174" fmla="*/ 75748 h 204661"/>
                <a:gd name="connsiteX175" fmla="*/ 5216583 w 5301390"/>
                <a:gd name="connsiteY175" fmla="*/ 91980 h 204661"/>
                <a:gd name="connsiteX176" fmla="*/ 5227404 w 5301390"/>
                <a:gd name="connsiteY176" fmla="*/ 59516 h 204661"/>
                <a:gd name="connsiteX177" fmla="*/ 5232815 w 5301390"/>
                <a:gd name="connsiteY177" fmla="*/ 43284 h 204661"/>
                <a:gd name="connsiteX178" fmla="*/ 5249047 w 5301390"/>
                <a:gd name="connsiteY178" fmla="*/ 48695 h 204661"/>
                <a:gd name="connsiteX179" fmla="*/ 5265279 w 5301390"/>
                <a:gd name="connsiteY179" fmla="*/ 81159 h 204661"/>
                <a:gd name="connsiteX180" fmla="*/ 5276100 w 5301390"/>
                <a:gd name="connsiteY180" fmla="*/ 97391 h 204661"/>
                <a:gd name="connsiteX181" fmla="*/ 5281511 w 5301390"/>
                <a:gd name="connsiteY181" fmla="*/ 113623 h 204661"/>
                <a:gd name="connsiteX182" fmla="*/ 5292332 w 5301390"/>
                <a:gd name="connsiteY182" fmla="*/ 129854 h 204661"/>
                <a:gd name="connsiteX183" fmla="*/ 5135079 w 5301390"/>
                <a:gd name="connsiteY183" fmla="*/ 187629 h 204661"/>
                <a:gd name="connsiteX184" fmla="*/ 4808176 w 5301390"/>
                <a:gd name="connsiteY184" fmla="*/ 178550 h 204661"/>
                <a:gd name="connsiteX185" fmla="*/ 9637 w 5301390"/>
                <a:gd name="connsiteY185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135079 w 5411007"/>
                <a:gd name="connsiteY183" fmla="*/ 187629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411007"/>
                <a:gd name="connsiteY0" fmla="*/ 204653 h 204661"/>
                <a:gd name="connsiteX1" fmla="*/ 1006 w 5411007"/>
                <a:gd name="connsiteY1" fmla="*/ 103502 h 204661"/>
                <a:gd name="connsiteX2" fmla="*/ 6416 w 5411007"/>
                <a:gd name="connsiteY2" fmla="*/ 11441 h 204661"/>
                <a:gd name="connsiteX3" fmla="*/ 56432 w 5411007"/>
                <a:gd name="connsiteY3" fmla="*/ 18791 h 204661"/>
                <a:gd name="connsiteX4" fmla="*/ 92697 w 5411007"/>
                <a:gd name="connsiteY4" fmla="*/ 43284 h 204661"/>
                <a:gd name="connsiteX5" fmla="*/ 119750 w 5411007"/>
                <a:gd name="connsiteY5" fmla="*/ 75748 h 204661"/>
                <a:gd name="connsiteX6" fmla="*/ 135982 w 5411007"/>
                <a:gd name="connsiteY6" fmla="*/ 70337 h 204661"/>
                <a:gd name="connsiteX7" fmla="*/ 163035 w 5411007"/>
                <a:gd name="connsiteY7" fmla="*/ 54105 h 204661"/>
                <a:gd name="connsiteX8" fmla="*/ 195499 w 5411007"/>
                <a:gd name="connsiteY8" fmla="*/ 70337 h 204661"/>
                <a:gd name="connsiteX9" fmla="*/ 217142 w 5411007"/>
                <a:gd name="connsiteY9" fmla="*/ 64927 h 204661"/>
                <a:gd name="connsiteX10" fmla="*/ 249606 w 5411007"/>
                <a:gd name="connsiteY10" fmla="*/ 48695 h 204661"/>
                <a:gd name="connsiteX11" fmla="*/ 303712 w 5411007"/>
                <a:gd name="connsiteY11" fmla="*/ 64927 h 204661"/>
                <a:gd name="connsiteX12" fmla="*/ 319944 w 5411007"/>
                <a:gd name="connsiteY12" fmla="*/ 70337 h 204661"/>
                <a:gd name="connsiteX13" fmla="*/ 336176 w 5411007"/>
                <a:gd name="connsiteY13" fmla="*/ 81159 h 204661"/>
                <a:gd name="connsiteX14" fmla="*/ 395693 w 5411007"/>
                <a:gd name="connsiteY14" fmla="*/ 81159 h 204661"/>
                <a:gd name="connsiteX15" fmla="*/ 449800 w 5411007"/>
                <a:gd name="connsiteY15" fmla="*/ 81159 h 204661"/>
                <a:gd name="connsiteX16" fmla="*/ 503906 w 5411007"/>
                <a:gd name="connsiteY16" fmla="*/ 70337 h 204661"/>
                <a:gd name="connsiteX17" fmla="*/ 514728 w 5411007"/>
                <a:gd name="connsiteY17" fmla="*/ 59516 h 204661"/>
                <a:gd name="connsiteX18" fmla="*/ 530960 w 5411007"/>
                <a:gd name="connsiteY18" fmla="*/ 64927 h 204661"/>
                <a:gd name="connsiteX19" fmla="*/ 558013 w 5411007"/>
                <a:gd name="connsiteY19" fmla="*/ 70337 h 204661"/>
                <a:gd name="connsiteX20" fmla="*/ 585066 w 5411007"/>
                <a:gd name="connsiteY20" fmla="*/ 64927 h 204661"/>
                <a:gd name="connsiteX21" fmla="*/ 601298 w 5411007"/>
                <a:gd name="connsiteY21" fmla="*/ 59516 h 204661"/>
                <a:gd name="connsiteX22" fmla="*/ 617530 w 5411007"/>
                <a:gd name="connsiteY22" fmla="*/ 70337 h 204661"/>
                <a:gd name="connsiteX23" fmla="*/ 628351 w 5411007"/>
                <a:gd name="connsiteY23" fmla="*/ 86569 h 204661"/>
                <a:gd name="connsiteX24" fmla="*/ 682458 w 5411007"/>
                <a:gd name="connsiteY24" fmla="*/ 86569 h 204661"/>
                <a:gd name="connsiteX25" fmla="*/ 698690 w 5411007"/>
                <a:gd name="connsiteY25" fmla="*/ 75748 h 204661"/>
                <a:gd name="connsiteX26" fmla="*/ 731154 w 5411007"/>
                <a:gd name="connsiteY26" fmla="*/ 86569 h 204661"/>
                <a:gd name="connsiteX27" fmla="*/ 741975 w 5411007"/>
                <a:gd name="connsiteY27" fmla="*/ 97391 h 204661"/>
                <a:gd name="connsiteX28" fmla="*/ 779849 w 5411007"/>
                <a:gd name="connsiteY28" fmla="*/ 97391 h 204661"/>
                <a:gd name="connsiteX29" fmla="*/ 796081 w 5411007"/>
                <a:gd name="connsiteY29" fmla="*/ 86569 h 204661"/>
                <a:gd name="connsiteX30" fmla="*/ 812313 w 5411007"/>
                <a:gd name="connsiteY30" fmla="*/ 64927 h 204661"/>
                <a:gd name="connsiteX31" fmla="*/ 828545 w 5411007"/>
                <a:gd name="connsiteY31" fmla="*/ 59516 h 204661"/>
                <a:gd name="connsiteX32" fmla="*/ 844777 w 5411007"/>
                <a:gd name="connsiteY32" fmla="*/ 70337 h 204661"/>
                <a:gd name="connsiteX33" fmla="*/ 877241 w 5411007"/>
                <a:gd name="connsiteY33" fmla="*/ 81159 h 204661"/>
                <a:gd name="connsiteX34" fmla="*/ 920526 w 5411007"/>
                <a:gd name="connsiteY34" fmla="*/ 75748 h 204661"/>
                <a:gd name="connsiteX35" fmla="*/ 936758 w 5411007"/>
                <a:gd name="connsiteY35" fmla="*/ 70337 h 204661"/>
                <a:gd name="connsiteX36" fmla="*/ 925937 w 5411007"/>
                <a:gd name="connsiteY36" fmla="*/ 54105 h 204661"/>
                <a:gd name="connsiteX37" fmla="*/ 952990 w 5411007"/>
                <a:gd name="connsiteY37" fmla="*/ 59516 h 204661"/>
                <a:gd name="connsiteX38" fmla="*/ 1034150 w 5411007"/>
                <a:gd name="connsiteY38" fmla="*/ 64927 h 204661"/>
                <a:gd name="connsiteX39" fmla="*/ 1093667 w 5411007"/>
                <a:gd name="connsiteY39" fmla="*/ 81159 h 204661"/>
                <a:gd name="connsiteX40" fmla="*/ 1104489 w 5411007"/>
                <a:gd name="connsiteY40" fmla="*/ 70337 h 204661"/>
                <a:gd name="connsiteX41" fmla="*/ 1120720 w 5411007"/>
                <a:gd name="connsiteY41" fmla="*/ 75748 h 204661"/>
                <a:gd name="connsiteX42" fmla="*/ 1142363 w 5411007"/>
                <a:gd name="connsiteY42" fmla="*/ 81159 h 204661"/>
                <a:gd name="connsiteX43" fmla="*/ 1201880 w 5411007"/>
                <a:gd name="connsiteY43" fmla="*/ 75748 h 204661"/>
                <a:gd name="connsiteX44" fmla="*/ 1218112 w 5411007"/>
                <a:gd name="connsiteY44" fmla="*/ 70337 h 204661"/>
                <a:gd name="connsiteX45" fmla="*/ 1250576 w 5411007"/>
                <a:gd name="connsiteY45" fmla="*/ 86569 h 204661"/>
                <a:gd name="connsiteX46" fmla="*/ 1293861 w 5411007"/>
                <a:gd name="connsiteY46" fmla="*/ 81159 h 204661"/>
                <a:gd name="connsiteX47" fmla="*/ 1310093 w 5411007"/>
                <a:gd name="connsiteY47" fmla="*/ 75748 h 204661"/>
                <a:gd name="connsiteX48" fmla="*/ 1331736 w 5411007"/>
                <a:gd name="connsiteY48" fmla="*/ 54105 h 204661"/>
                <a:gd name="connsiteX49" fmla="*/ 1369610 w 5411007"/>
                <a:gd name="connsiteY49" fmla="*/ 54105 h 204661"/>
                <a:gd name="connsiteX50" fmla="*/ 1391253 w 5411007"/>
                <a:gd name="connsiteY50" fmla="*/ 32463 h 204661"/>
                <a:gd name="connsiteX51" fmla="*/ 1461591 w 5411007"/>
                <a:gd name="connsiteY51" fmla="*/ 21641 h 204661"/>
                <a:gd name="connsiteX52" fmla="*/ 1483234 w 5411007"/>
                <a:gd name="connsiteY52" fmla="*/ 16231 h 204661"/>
                <a:gd name="connsiteX53" fmla="*/ 1504877 w 5411007"/>
                <a:gd name="connsiteY53" fmla="*/ 37873 h 204661"/>
                <a:gd name="connsiteX54" fmla="*/ 1510287 w 5411007"/>
                <a:gd name="connsiteY54" fmla="*/ 59516 h 204661"/>
                <a:gd name="connsiteX55" fmla="*/ 1580626 w 5411007"/>
                <a:gd name="connsiteY55" fmla="*/ 64927 h 204661"/>
                <a:gd name="connsiteX56" fmla="*/ 1613090 w 5411007"/>
                <a:gd name="connsiteY56" fmla="*/ 75748 h 204661"/>
                <a:gd name="connsiteX57" fmla="*/ 1629322 w 5411007"/>
                <a:gd name="connsiteY57" fmla="*/ 86569 h 204661"/>
                <a:gd name="connsiteX58" fmla="*/ 1650964 w 5411007"/>
                <a:gd name="connsiteY58" fmla="*/ 91980 h 204661"/>
                <a:gd name="connsiteX59" fmla="*/ 1699660 w 5411007"/>
                <a:gd name="connsiteY59" fmla="*/ 86569 h 204661"/>
                <a:gd name="connsiteX60" fmla="*/ 1710481 w 5411007"/>
                <a:gd name="connsiteY60" fmla="*/ 70337 h 204661"/>
                <a:gd name="connsiteX61" fmla="*/ 1721303 w 5411007"/>
                <a:gd name="connsiteY61" fmla="*/ 59516 h 204661"/>
                <a:gd name="connsiteX62" fmla="*/ 1737535 w 5411007"/>
                <a:gd name="connsiteY62" fmla="*/ 64927 h 204661"/>
                <a:gd name="connsiteX63" fmla="*/ 1748356 w 5411007"/>
                <a:gd name="connsiteY63" fmla="*/ 81159 h 204661"/>
                <a:gd name="connsiteX64" fmla="*/ 1780820 w 5411007"/>
                <a:gd name="connsiteY64" fmla="*/ 91980 h 204661"/>
                <a:gd name="connsiteX65" fmla="*/ 1813284 w 5411007"/>
                <a:gd name="connsiteY65" fmla="*/ 86569 h 204661"/>
                <a:gd name="connsiteX66" fmla="*/ 1829516 w 5411007"/>
                <a:gd name="connsiteY66" fmla="*/ 81159 h 204661"/>
                <a:gd name="connsiteX67" fmla="*/ 1916086 w 5411007"/>
                <a:gd name="connsiteY67" fmla="*/ 75748 h 204661"/>
                <a:gd name="connsiteX68" fmla="*/ 1953961 w 5411007"/>
                <a:gd name="connsiteY68" fmla="*/ 86569 h 204661"/>
                <a:gd name="connsiteX69" fmla="*/ 2018889 w 5411007"/>
                <a:gd name="connsiteY69" fmla="*/ 81159 h 204661"/>
                <a:gd name="connsiteX70" fmla="*/ 2045942 w 5411007"/>
                <a:gd name="connsiteY70" fmla="*/ 64927 h 204661"/>
                <a:gd name="connsiteX71" fmla="*/ 2067584 w 5411007"/>
                <a:gd name="connsiteY71" fmla="*/ 37873 h 204661"/>
                <a:gd name="connsiteX72" fmla="*/ 2078406 w 5411007"/>
                <a:gd name="connsiteY72" fmla="*/ 27052 h 204661"/>
                <a:gd name="connsiteX73" fmla="*/ 2089227 w 5411007"/>
                <a:gd name="connsiteY73" fmla="*/ 43284 h 204661"/>
                <a:gd name="connsiteX74" fmla="*/ 2121691 w 5411007"/>
                <a:gd name="connsiteY74" fmla="*/ 59516 h 204661"/>
                <a:gd name="connsiteX75" fmla="*/ 2170387 w 5411007"/>
                <a:gd name="connsiteY75" fmla="*/ 54105 h 204661"/>
                <a:gd name="connsiteX76" fmla="*/ 2186619 w 5411007"/>
                <a:gd name="connsiteY76" fmla="*/ 48695 h 204661"/>
                <a:gd name="connsiteX77" fmla="*/ 2273189 w 5411007"/>
                <a:gd name="connsiteY77" fmla="*/ 59516 h 204661"/>
                <a:gd name="connsiteX78" fmla="*/ 2321885 w 5411007"/>
                <a:gd name="connsiteY78" fmla="*/ 54105 h 204661"/>
                <a:gd name="connsiteX79" fmla="*/ 2365170 w 5411007"/>
                <a:gd name="connsiteY79" fmla="*/ 48695 h 204661"/>
                <a:gd name="connsiteX80" fmla="*/ 2408455 w 5411007"/>
                <a:gd name="connsiteY80" fmla="*/ 43284 h 204661"/>
                <a:gd name="connsiteX81" fmla="*/ 2424687 w 5411007"/>
                <a:gd name="connsiteY81" fmla="*/ 54105 h 204661"/>
                <a:gd name="connsiteX82" fmla="*/ 2440919 w 5411007"/>
                <a:gd name="connsiteY82" fmla="*/ 59516 h 204661"/>
                <a:gd name="connsiteX83" fmla="*/ 2527490 w 5411007"/>
                <a:gd name="connsiteY83" fmla="*/ 54105 h 204661"/>
                <a:gd name="connsiteX84" fmla="*/ 2543722 w 5411007"/>
                <a:gd name="connsiteY84" fmla="*/ 43284 h 204661"/>
                <a:gd name="connsiteX85" fmla="*/ 2576186 w 5411007"/>
                <a:gd name="connsiteY85" fmla="*/ 21641 h 204661"/>
                <a:gd name="connsiteX86" fmla="*/ 2619471 w 5411007"/>
                <a:gd name="connsiteY86" fmla="*/ 54105 h 204661"/>
                <a:gd name="connsiteX87" fmla="*/ 2641113 w 5411007"/>
                <a:gd name="connsiteY87" fmla="*/ 59516 h 204661"/>
                <a:gd name="connsiteX88" fmla="*/ 2651935 w 5411007"/>
                <a:gd name="connsiteY88" fmla="*/ 70337 h 204661"/>
                <a:gd name="connsiteX89" fmla="*/ 2716862 w 5411007"/>
                <a:gd name="connsiteY89" fmla="*/ 54105 h 204661"/>
                <a:gd name="connsiteX90" fmla="*/ 2727684 w 5411007"/>
                <a:gd name="connsiteY90" fmla="*/ 43284 h 204661"/>
                <a:gd name="connsiteX91" fmla="*/ 2781790 w 5411007"/>
                <a:gd name="connsiteY91" fmla="*/ 37873 h 204661"/>
                <a:gd name="connsiteX92" fmla="*/ 2792612 w 5411007"/>
                <a:gd name="connsiteY92" fmla="*/ 27052 h 204661"/>
                <a:gd name="connsiteX93" fmla="*/ 2798022 w 5411007"/>
                <a:gd name="connsiteY93" fmla="*/ 10820 h 204661"/>
                <a:gd name="connsiteX94" fmla="*/ 2814254 w 5411007"/>
                <a:gd name="connsiteY94" fmla="*/ 16231 h 204661"/>
                <a:gd name="connsiteX95" fmla="*/ 2862950 w 5411007"/>
                <a:gd name="connsiteY95" fmla="*/ 54105 h 204661"/>
                <a:gd name="connsiteX96" fmla="*/ 2900825 w 5411007"/>
                <a:gd name="connsiteY96" fmla="*/ 43284 h 204661"/>
                <a:gd name="connsiteX97" fmla="*/ 2922467 w 5411007"/>
                <a:gd name="connsiteY97" fmla="*/ 48695 h 204661"/>
                <a:gd name="connsiteX98" fmla="*/ 2933289 w 5411007"/>
                <a:gd name="connsiteY98" fmla="*/ 59516 h 204661"/>
                <a:gd name="connsiteX99" fmla="*/ 2987395 w 5411007"/>
                <a:gd name="connsiteY99" fmla="*/ 59516 h 204661"/>
                <a:gd name="connsiteX100" fmla="*/ 3030680 w 5411007"/>
                <a:gd name="connsiteY100" fmla="*/ 37873 h 204661"/>
                <a:gd name="connsiteX101" fmla="*/ 3063144 w 5411007"/>
                <a:gd name="connsiteY101" fmla="*/ 32463 h 204661"/>
                <a:gd name="connsiteX102" fmla="*/ 3095608 w 5411007"/>
                <a:gd name="connsiteY102" fmla="*/ 21641 h 204661"/>
                <a:gd name="connsiteX103" fmla="*/ 3111840 w 5411007"/>
                <a:gd name="connsiteY103" fmla="*/ 16231 h 204661"/>
                <a:gd name="connsiteX104" fmla="*/ 3117251 w 5411007"/>
                <a:gd name="connsiteY104" fmla="*/ 32463 h 204661"/>
                <a:gd name="connsiteX105" fmla="*/ 3198410 w 5411007"/>
                <a:gd name="connsiteY105" fmla="*/ 43284 h 204661"/>
                <a:gd name="connsiteX106" fmla="*/ 3220053 w 5411007"/>
                <a:gd name="connsiteY106" fmla="*/ 48695 h 204661"/>
                <a:gd name="connsiteX107" fmla="*/ 3247106 w 5411007"/>
                <a:gd name="connsiteY107" fmla="*/ 70337 h 204661"/>
                <a:gd name="connsiteX108" fmla="*/ 3322855 w 5411007"/>
                <a:gd name="connsiteY108" fmla="*/ 54105 h 204661"/>
                <a:gd name="connsiteX109" fmla="*/ 3333677 w 5411007"/>
                <a:gd name="connsiteY109" fmla="*/ 43284 h 204661"/>
                <a:gd name="connsiteX110" fmla="*/ 3366141 w 5411007"/>
                <a:gd name="connsiteY110" fmla="*/ 48695 h 204661"/>
                <a:gd name="connsiteX111" fmla="*/ 3382373 w 5411007"/>
                <a:gd name="connsiteY111" fmla="*/ 54105 h 204661"/>
                <a:gd name="connsiteX112" fmla="*/ 3452711 w 5411007"/>
                <a:gd name="connsiteY112" fmla="*/ 48695 h 204661"/>
                <a:gd name="connsiteX113" fmla="*/ 3506818 w 5411007"/>
                <a:gd name="connsiteY113" fmla="*/ 37873 h 204661"/>
                <a:gd name="connsiteX114" fmla="*/ 3523049 w 5411007"/>
                <a:gd name="connsiteY114" fmla="*/ 64927 h 204661"/>
                <a:gd name="connsiteX115" fmla="*/ 3539281 w 5411007"/>
                <a:gd name="connsiteY115" fmla="*/ 59516 h 204661"/>
                <a:gd name="connsiteX116" fmla="*/ 3566335 w 5411007"/>
                <a:gd name="connsiteY116" fmla="*/ 54105 h 204661"/>
                <a:gd name="connsiteX117" fmla="*/ 3658316 w 5411007"/>
                <a:gd name="connsiteY117" fmla="*/ 43284 h 204661"/>
                <a:gd name="connsiteX118" fmla="*/ 3685369 w 5411007"/>
                <a:gd name="connsiteY118" fmla="*/ 48695 h 204661"/>
                <a:gd name="connsiteX119" fmla="*/ 3744886 w 5411007"/>
                <a:gd name="connsiteY119" fmla="*/ 43284 h 204661"/>
                <a:gd name="connsiteX120" fmla="*/ 3761118 w 5411007"/>
                <a:gd name="connsiteY120" fmla="*/ 48695 h 204661"/>
                <a:gd name="connsiteX121" fmla="*/ 3777350 w 5411007"/>
                <a:gd name="connsiteY121" fmla="*/ 59516 h 204661"/>
                <a:gd name="connsiteX122" fmla="*/ 3815225 w 5411007"/>
                <a:gd name="connsiteY122" fmla="*/ 54105 h 204661"/>
                <a:gd name="connsiteX123" fmla="*/ 3880152 w 5411007"/>
                <a:gd name="connsiteY123" fmla="*/ 37873 h 204661"/>
                <a:gd name="connsiteX124" fmla="*/ 3945080 w 5411007"/>
                <a:gd name="connsiteY124" fmla="*/ 43284 h 204661"/>
                <a:gd name="connsiteX125" fmla="*/ 3966723 w 5411007"/>
                <a:gd name="connsiteY125" fmla="*/ 21641 h 204661"/>
                <a:gd name="connsiteX126" fmla="*/ 3999187 w 5411007"/>
                <a:gd name="connsiteY126" fmla="*/ 37873 h 204661"/>
                <a:gd name="connsiteX127" fmla="*/ 4010008 w 5411007"/>
                <a:gd name="connsiteY127" fmla="*/ 48695 h 204661"/>
                <a:gd name="connsiteX128" fmla="*/ 4026240 w 5411007"/>
                <a:gd name="connsiteY128" fmla="*/ 54105 h 204661"/>
                <a:gd name="connsiteX129" fmla="*/ 4069525 w 5411007"/>
                <a:gd name="connsiteY129" fmla="*/ 48695 h 204661"/>
                <a:gd name="connsiteX130" fmla="*/ 4080347 w 5411007"/>
                <a:gd name="connsiteY130" fmla="*/ 37873 h 204661"/>
                <a:gd name="connsiteX131" fmla="*/ 4096578 w 5411007"/>
                <a:gd name="connsiteY131" fmla="*/ 32463 h 204661"/>
                <a:gd name="connsiteX132" fmla="*/ 4118221 w 5411007"/>
                <a:gd name="connsiteY132" fmla="*/ 37873 h 204661"/>
                <a:gd name="connsiteX133" fmla="*/ 4150685 w 5411007"/>
                <a:gd name="connsiteY133" fmla="*/ 59516 h 204661"/>
                <a:gd name="connsiteX134" fmla="*/ 4193970 w 5411007"/>
                <a:gd name="connsiteY134" fmla="*/ 54105 h 204661"/>
                <a:gd name="connsiteX135" fmla="*/ 4226434 w 5411007"/>
                <a:gd name="connsiteY135" fmla="*/ 32463 h 204661"/>
                <a:gd name="connsiteX136" fmla="*/ 4242666 w 5411007"/>
                <a:gd name="connsiteY136" fmla="*/ 37873 h 204661"/>
                <a:gd name="connsiteX137" fmla="*/ 4258898 w 5411007"/>
                <a:gd name="connsiteY137" fmla="*/ 64927 h 204661"/>
                <a:gd name="connsiteX138" fmla="*/ 4313004 w 5411007"/>
                <a:gd name="connsiteY138" fmla="*/ 54105 h 204661"/>
                <a:gd name="connsiteX139" fmla="*/ 4323826 w 5411007"/>
                <a:gd name="connsiteY139" fmla="*/ 43284 h 204661"/>
                <a:gd name="connsiteX140" fmla="*/ 4340058 w 5411007"/>
                <a:gd name="connsiteY140" fmla="*/ 32463 h 204661"/>
                <a:gd name="connsiteX141" fmla="*/ 4350879 w 5411007"/>
                <a:gd name="connsiteY141" fmla="*/ 21641 h 204661"/>
                <a:gd name="connsiteX142" fmla="*/ 4367111 w 5411007"/>
                <a:gd name="connsiteY142" fmla="*/ 16231 h 204661"/>
                <a:gd name="connsiteX143" fmla="*/ 4388754 w 5411007"/>
                <a:gd name="connsiteY143" fmla="*/ 21641 h 204661"/>
                <a:gd name="connsiteX144" fmla="*/ 4399575 w 5411007"/>
                <a:gd name="connsiteY144" fmla="*/ 37873 h 204661"/>
                <a:gd name="connsiteX145" fmla="*/ 4453681 w 5411007"/>
                <a:gd name="connsiteY145" fmla="*/ 32463 h 204661"/>
                <a:gd name="connsiteX146" fmla="*/ 4464503 w 5411007"/>
                <a:gd name="connsiteY146" fmla="*/ 21641 h 204661"/>
                <a:gd name="connsiteX147" fmla="*/ 4496967 w 5411007"/>
                <a:gd name="connsiteY147" fmla="*/ 10820 h 204661"/>
                <a:gd name="connsiteX148" fmla="*/ 4502377 w 5411007"/>
                <a:gd name="connsiteY148" fmla="*/ 27052 h 204661"/>
                <a:gd name="connsiteX149" fmla="*/ 4507788 w 5411007"/>
                <a:gd name="connsiteY149" fmla="*/ 48695 h 204661"/>
                <a:gd name="connsiteX150" fmla="*/ 4524020 w 5411007"/>
                <a:gd name="connsiteY150" fmla="*/ 59516 h 204661"/>
                <a:gd name="connsiteX151" fmla="*/ 4588948 w 5411007"/>
                <a:gd name="connsiteY151" fmla="*/ 43284 h 204661"/>
                <a:gd name="connsiteX152" fmla="*/ 4621412 w 5411007"/>
                <a:gd name="connsiteY152" fmla="*/ 5410 h 204661"/>
                <a:gd name="connsiteX153" fmla="*/ 4648465 w 5411007"/>
                <a:gd name="connsiteY153" fmla="*/ 32463 h 204661"/>
                <a:gd name="connsiteX154" fmla="*/ 4680929 w 5411007"/>
                <a:gd name="connsiteY154" fmla="*/ 27052 h 204661"/>
                <a:gd name="connsiteX155" fmla="*/ 4697161 w 5411007"/>
                <a:gd name="connsiteY155" fmla="*/ 16231 h 204661"/>
                <a:gd name="connsiteX156" fmla="*/ 4729625 w 5411007"/>
                <a:gd name="connsiteY156" fmla="*/ 5410 h 204661"/>
                <a:gd name="connsiteX157" fmla="*/ 4745857 w 5411007"/>
                <a:gd name="connsiteY157" fmla="*/ 16231 h 204661"/>
                <a:gd name="connsiteX158" fmla="*/ 4762089 w 5411007"/>
                <a:gd name="connsiteY158" fmla="*/ 32463 h 204661"/>
                <a:gd name="connsiteX159" fmla="*/ 4778320 w 5411007"/>
                <a:gd name="connsiteY159" fmla="*/ 37873 h 204661"/>
                <a:gd name="connsiteX160" fmla="*/ 4810784 w 5411007"/>
                <a:gd name="connsiteY160" fmla="*/ 27052 h 204661"/>
                <a:gd name="connsiteX161" fmla="*/ 4821606 w 5411007"/>
                <a:gd name="connsiteY161" fmla="*/ 16231 h 204661"/>
                <a:gd name="connsiteX162" fmla="*/ 4837838 w 5411007"/>
                <a:gd name="connsiteY162" fmla="*/ 10820 h 204661"/>
                <a:gd name="connsiteX163" fmla="*/ 4935229 w 5411007"/>
                <a:gd name="connsiteY163" fmla="*/ 27052 h 204661"/>
                <a:gd name="connsiteX164" fmla="*/ 4940640 w 5411007"/>
                <a:gd name="connsiteY164" fmla="*/ 43284 h 204661"/>
                <a:gd name="connsiteX165" fmla="*/ 4956872 w 5411007"/>
                <a:gd name="connsiteY165" fmla="*/ 54105 h 204661"/>
                <a:gd name="connsiteX166" fmla="*/ 4983925 w 5411007"/>
                <a:gd name="connsiteY166" fmla="*/ 70337 h 204661"/>
                <a:gd name="connsiteX167" fmla="*/ 5005568 w 5411007"/>
                <a:gd name="connsiteY167" fmla="*/ 64927 h 204661"/>
                <a:gd name="connsiteX168" fmla="*/ 5016389 w 5411007"/>
                <a:gd name="connsiteY168" fmla="*/ 32463 h 204661"/>
                <a:gd name="connsiteX169" fmla="*/ 5054264 w 5411007"/>
                <a:gd name="connsiteY169" fmla="*/ 48695 h 204661"/>
                <a:gd name="connsiteX170" fmla="*/ 5086728 w 5411007"/>
                <a:gd name="connsiteY170" fmla="*/ 59516 h 204661"/>
                <a:gd name="connsiteX171" fmla="*/ 5135423 w 5411007"/>
                <a:gd name="connsiteY171" fmla="*/ 64927 h 204661"/>
                <a:gd name="connsiteX172" fmla="*/ 5162477 w 5411007"/>
                <a:gd name="connsiteY172" fmla="*/ 81159 h 204661"/>
                <a:gd name="connsiteX173" fmla="*/ 5167887 w 5411007"/>
                <a:gd name="connsiteY173" fmla="*/ 64927 h 204661"/>
                <a:gd name="connsiteX174" fmla="*/ 5205762 w 5411007"/>
                <a:gd name="connsiteY174" fmla="*/ 75748 h 204661"/>
                <a:gd name="connsiteX175" fmla="*/ 5216583 w 5411007"/>
                <a:gd name="connsiteY175" fmla="*/ 91980 h 204661"/>
                <a:gd name="connsiteX176" fmla="*/ 5227404 w 5411007"/>
                <a:gd name="connsiteY176" fmla="*/ 59516 h 204661"/>
                <a:gd name="connsiteX177" fmla="*/ 5232815 w 5411007"/>
                <a:gd name="connsiteY177" fmla="*/ 43284 h 204661"/>
                <a:gd name="connsiteX178" fmla="*/ 5249047 w 5411007"/>
                <a:gd name="connsiteY178" fmla="*/ 48695 h 204661"/>
                <a:gd name="connsiteX179" fmla="*/ 5265279 w 5411007"/>
                <a:gd name="connsiteY179" fmla="*/ 81159 h 204661"/>
                <a:gd name="connsiteX180" fmla="*/ 5276100 w 5411007"/>
                <a:gd name="connsiteY180" fmla="*/ 97391 h 204661"/>
                <a:gd name="connsiteX181" fmla="*/ 5281511 w 5411007"/>
                <a:gd name="connsiteY181" fmla="*/ 113623 h 204661"/>
                <a:gd name="connsiteX182" fmla="*/ 5292332 w 5411007"/>
                <a:gd name="connsiteY182" fmla="*/ 129854 h 204661"/>
                <a:gd name="connsiteX183" fmla="*/ 5295657 w 5411007"/>
                <a:gd name="connsiteY183" fmla="*/ 160866 h 204661"/>
                <a:gd name="connsiteX184" fmla="*/ 5375538 w 5411007"/>
                <a:gd name="connsiteY184" fmla="*/ 189583 h 204661"/>
                <a:gd name="connsiteX185" fmla="*/ 4808176 w 5411007"/>
                <a:gd name="connsiteY185" fmla="*/ 178550 h 204661"/>
                <a:gd name="connsiteX186" fmla="*/ 9637 w 5411007"/>
                <a:gd name="connsiteY186" fmla="*/ 204653 h 204661"/>
                <a:gd name="connsiteX0" fmla="*/ 9637 w 5377401"/>
                <a:gd name="connsiteY0" fmla="*/ 204653 h 204661"/>
                <a:gd name="connsiteX1" fmla="*/ 1006 w 5377401"/>
                <a:gd name="connsiteY1" fmla="*/ 103502 h 204661"/>
                <a:gd name="connsiteX2" fmla="*/ 6416 w 5377401"/>
                <a:gd name="connsiteY2" fmla="*/ 11441 h 204661"/>
                <a:gd name="connsiteX3" fmla="*/ 56432 w 5377401"/>
                <a:gd name="connsiteY3" fmla="*/ 18791 h 204661"/>
                <a:gd name="connsiteX4" fmla="*/ 92697 w 5377401"/>
                <a:gd name="connsiteY4" fmla="*/ 43284 h 204661"/>
                <a:gd name="connsiteX5" fmla="*/ 119750 w 5377401"/>
                <a:gd name="connsiteY5" fmla="*/ 75748 h 204661"/>
                <a:gd name="connsiteX6" fmla="*/ 135982 w 5377401"/>
                <a:gd name="connsiteY6" fmla="*/ 70337 h 204661"/>
                <a:gd name="connsiteX7" fmla="*/ 163035 w 5377401"/>
                <a:gd name="connsiteY7" fmla="*/ 54105 h 204661"/>
                <a:gd name="connsiteX8" fmla="*/ 195499 w 5377401"/>
                <a:gd name="connsiteY8" fmla="*/ 70337 h 204661"/>
                <a:gd name="connsiteX9" fmla="*/ 217142 w 5377401"/>
                <a:gd name="connsiteY9" fmla="*/ 64927 h 204661"/>
                <a:gd name="connsiteX10" fmla="*/ 249606 w 5377401"/>
                <a:gd name="connsiteY10" fmla="*/ 48695 h 204661"/>
                <a:gd name="connsiteX11" fmla="*/ 303712 w 5377401"/>
                <a:gd name="connsiteY11" fmla="*/ 64927 h 204661"/>
                <a:gd name="connsiteX12" fmla="*/ 319944 w 5377401"/>
                <a:gd name="connsiteY12" fmla="*/ 70337 h 204661"/>
                <a:gd name="connsiteX13" fmla="*/ 336176 w 5377401"/>
                <a:gd name="connsiteY13" fmla="*/ 81159 h 204661"/>
                <a:gd name="connsiteX14" fmla="*/ 395693 w 5377401"/>
                <a:gd name="connsiteY14" fmla="*/ 81159 h 204661"/>
                <a:gd name="connsiteX15" fmla="*/ 449800 w 5377401"/>
                <a:gd name="connsiteY15" fmla="*/ 81159 h 204661"/>
                <a:gd name="connsiteX16" fmla="*/ 503906 w 5377401"/>
                <a:gd name="connsiteY16" fmla="*/ 70337 h 204661"/>
                <a:gd name="connsiteX17" fmla="*/ 514728 w 5377401"/>
                <a:gd name="connsiteY17" fmla="*/ 59516 h 204661"/>
                <a:gd name="connsiteX18" fmla="*/ 530960 w 5377401"/>
                <a:gd name="connsiteY18" fmla="*/ 64927 h 204661"/>
                <a:gd name="connsiteX19" fmla="*/ 558013 w 5377401"/>
                <a:gd name="connsiteY19" fmla="*/ 70337 h 204661"/>
                <a:gd name="connsiteX20" fmla="*/ 585066 w 5377401"/>
                <a:gd name="connsiteY20" fmla="*/ 64927 h 204661"/>
                <a:gd name="connsiteX21" fmla="*/ 601298 w 5377401"/>
                <a:gd name="connsiteY21" fmla="*/ 59516 h 204661"/>
                <a:gd name="connsiteX22" fmla="*/ 617530 w 5377401"/>
                <a:gd name="connsiteY22" fmla="*/ 70337 h 204661"/>
                <a:gd name="connsiteX23" fmla="*/ 628351 w 5377401"/>
                <a:gd name="connsiteY23" fmla="*/ 86569 h 204661"/>
                <a:gd name="connsiteX24" fmla="*/ 682458 w 5377401"/>
                <a:gd name="connsiteY24" fmla="*/ 86569 h 204661"/>
                <a:gd name="connsiteX25" fmla="*/ 698690 w 5377401"/>
                <a:gd name="connsiteY25" fmla="*/ 75748 h 204661"/>
                <a:gd name="connsiteX26" fmla="*/ 731154 w 5377401"/>
                <a:gd name="connsiteY26" fmla="*/ 86569 h 204661"/>
                <a:gd name="connsiteX27" fmla="*/ 741975 w 5377401"/>
                <a:gd name="connsiteY27" fmla="*/ 97391 h 204661"/>
                <a:gd name="connsiteX28" fmla="*/ 779849 w 5377401"/>
                <a:gd name="connsiteY28" fmla="*/ 97391 h 204661"/>
                <a:gd name="connsiteX29" fmla="*/ 796081 w 5377401"/>
                <a:gd name="connsiteY29" fmla="*/ 86569 h 204661"/>
                <a:gd name="connsiteX30" fmla="*/ 812313 w 5377401"/>
                <a:gd name="connsiteY30" fmla="*/ 64927 h 204661"/>
                <a:gd name="connsiteX31" fmla="*/ 828545 w 5377401"/>
                <a:gd name="connsiteY31" fmla="*/ 59516 h 204661"/>
                <a:gd name="connsiteX32" fmla="*/ 844777 w 5377401"/>
                <a:gd name="connsiteY32" fmla="*/ 70337 h 204661"/>
                <a:gd name="connsiteX33" fmla="*/ 877241 w 5377401"/>
                <a:gd name="connsiteY33" fmla="*/ 81159 h 204661"/>
                <a:gd name="connsiteX34" fmla="*/ 920526 w 5377401"/>
                <a:gd name="connsiteY34" fmla="*/ 75748 h 204661"/>
                <a:gd name="connsiteX35" fmla="*/ 936758 w 5377401"/>
                <a:gd name="connsiteY35" fmla="*/ 70337 h 204661"/>
                <a:gd name="connsiteX36" fmla="*/ 925937 w 5377401"/>
                <a:gd name="connsiteY36" fmla="*/ 54105 h 204661"/>
                <a:gd name="connsiteX37" fmla="*/ 952990 w 5377401"/>
                <a:gd name="connsiteY37" fmla="*/ 59516 h 204661"/>
                <a:gd name="connsiteX38" fmla="*/ 1034150 w 5377401"/>
                <a:gd name="connsiteY38" fmla="*/ 64927 h 204661"/>
                <a:gd name="connsiteX39" fmla="*/ 1093667 w 5377401"/>
                <a:gd name="connsiteY39" fmla="*/ 81159 h 204661"/>
                <a:gd name="connsiteX40" fmla="*/ 1104489 w 5377401"/>
                <a:gd name="connsiteY40" fmla="*/ 70337 h 204661"/>
                <a:gd name="connsiteX41" fmla="*/ 1120720 w 5377401"/>
                <a:gd name="connsiteY41" fmla="*/ 75748 h 204661"/>
                <a:gd name="connsiteX42" fmla="*/ 1142363 w 5377401"/>
                <a:gd name="connsiteY42" fmla="*/ 81159 h 204661"/>
                <a:gd name="connsiteX43" fmla="*/ 1201880 w 5377401"/>
                <a:gd name="connsiteY43" fmla="*/ 75748 h 204661"/>
                <a:gd name="connsiteX44" fmla="*/ 1218112 w 5377401"/>
                <a:gd name="connsiteY44" fmla="*/ 70337 h 204661"/>
                <a:gd name="connsiteX45" fmla="*/ 1250576 w 5377401"/>
                <a:gd name="connsiteY45" fmla="*/ 86569 h 204661"/>
                <a:gd name="connsiteX46" fmla="*/ 1293861 w 5377401"/>
                <a:gd name="connsiteY46" fmla="*/ 81159 h 204661"/>
                <a:gd name="connsiteX47" fmla="*/ 1310093 w 5377401"/>
                <a:gd name="connsiteY47" fmla="*/ 75748 h 204661"/>
                <a:gd name="connsiteX48" fmla="*/ 1331736 w 5377401"/>
                <a:gd name="connsiteY48" fmla="*/ 54105 h 204661"/>
                <a:gd name="connsiteX49" fmla="*/ 1369610 w 5377401"/>
                <a:gd name="connsiteY49" fmla="*/ 54105 h 204661"/>
                <a:gd name="connsiteX50" fmla="*/ 1391253 w 5377401"/>
                <a:gd name="connsiteY50" fmla="*/ 32463 h 204661"/>
                <a:gd name="connsiteX51" fmla="*/ 1461591 w 5377401"/>
                <a:gd name="connsiteY51" fmla="*/ 21641 h 204661"/>
                <a:gd name="connsiteX52" fmla="*/ 1483234 w 5377401"/>
                <a:gd name="connsiteY52" fmla="*/ 16231 h 204661"/>
                <a:gd name="connsiteX53" fmla="*/ 1504877 w 5377401"/>
                <a:gd name="connsiteY53" fmla="*/ 37873 h 204661"/>
                <a:gd name="connsiteX54" fmla="*/ 1510287 w 5377401"/>
                <a:gd name="connsiteY54" fmla="*/ 59516 h 204661"/>
                <a:gd name="connsiteX55" fmla="*/ 1580626 w 5377401"/>
                <a:gd name="connsiteY55" fmla="*/ 64927 h 204661"/>
                <a:gd name="connsiteX56" fmla="*/ 1613090 w 5377401"/>
                <a:gd name="connsiteY56" fmla="*/ 75748 h 204661"/>
                <a:gd name="connsiteX57" fmla="*/ 1629322 w 5377401"/>
                <a:gd name="connsiteY57" fmla="*/ 86569 h 204661"/>
                <a:gd name="connsiteX58" fmla="*/ 1650964 w 5377401"/>
                <a:gd name="connsiteY58" fmla="*/ 91980 h 204661"/>
                <a:gd name="connsiteX59" fmla="*/ 1699660 w 5377401"/>
                <a:gd name="connsiteY59" fmla="*/ 86569 h 204661"/>
                <a:gd name="connsiteX60" fmla="*/ 1710481 w 5377401"/>
                <a:gd name="connsiteY60" fmla="*/ 70337 h 204661"/>
                <a:gd name="connsiteX61" fmla="*/ 1721303 w 5377401"/>
                <a:gd name="connsiteY61" fmla="*/ 59516 h 204661"/>
                <a:gd name="connsiteX62" fmla="*/ 1737535 w 5377401"/>
                <a:gd name="connsiteY62" fmla="*/ 64927 h 204661"/>
                <a:gd name="connsiteX63" fmla="*/ 1748356 w 5377401"/>
                <a:gd name="connsiteY63" fmla="*/ 81159 h 204661"/>
                <a:gd name="connsiteX64" fmla="*/ 1780820 w 5377401"/>
                <a:gd name="connsiteY64" fmla="*/ 91980 h 204661"/>
                <a:gd name="connsiteX65" fmla="*/ 1813284 w 5377401"/>
                <a:gd name="connsiteY65" fmla="*/ 86569 h 204661"/>
                <a:gd name="connsiteX66" fmla="*/ 1829516 w 5377401"/>
                <a:gd name="connsiteY66" fmla="*/ 81159 h 204661"/>
                <a:gd name="connsiteX67" fmla="*/ 1916086 w 5377401"/>
                <a:gd name="connsiteY67" fmla="*/ 75748 h 204661"/>
                <a:gd name="connsiteX68" fmla="*/ 1953961 w 5377401"/>
                <a:gd name="connsiteY68" fmla="*/ 86569 h 204661"/>
                <a:gd name="connsiteX69" fmla="*/ 2018889 w 5377401"/>
                <a:gd name="connsiteY69" fmla="*/ 81159 h 204661"/>
                <a:gd name="connsiteX70" fmla="*/ 2045942 w 5377401"/>
                <a:gd name="connsiteY70" fmla="*/ 64927 h 204661"/>
                <a:gd name="connsiteX71" fmla="*/ 2067584 w 5377401"/>
                <a:gd name="connsiteY71" fmla="*/ 37873 h 204661"/>
                <a:gd name="connsiteX72" fmla="*/ 2078406 w 5377401"/>
                <a:gd name="connsiteY72" fmla="*/ 27052 h 204661"/>
                <a:gd name="connsiteX73" fmla="*/ 2089227 w 5377401"/>
                <a:gd name="connsiteY73" fmla="*/ 43284 h 204661"/>
                <a:gd name="connsiteX74" fmla="*/ 2121691 w 5377401"/>
                <a:gd name="connsiteY74" fmla="*/ 59516 h 204661"/>
                <a:gd name="connsiteX75" fmla="*/ 2170387 w 5377401"/>
                <a:gd name="connsiteY75" fmla="*/ 54105 h 204661"/>
                <a:gd name="connsiteX76" fmla="*/ 2186619 w 5377401"/>
                <a:gd name="connsiteY76" fmla="*/ 48695 h 204661"/>
                <a:gd name="connsiteX77" fmla="*/ 2273189 w 5377401"/>
                <a:gd name="connsiteY77" fmla="*/ 59516 h 204661"/>
                <a:gd name="connsiteX78" fmla="*/ 2321885 w 5377401"/>
                <a:gd name="connsiteY78" fmla="*/ 54105 h 204661"/>
                <a:gd name="connsiteX79" fmla="*/ 2365170 w 5377401"/>
                <a:gd name="connsiteY79" fmla="*/ 48695 h 204661"/>
                <a:gd name="connsiteX80" fmla="*/ 2408455 w 5377401"/>
                <a:gd name="connsiteY80" fmla="*/ 43284 h 204661"/>
                <a:gd name="connsiteX81" fmla="*/ 2424687 w 5377401"/>
                <a:gd name="connsiteY81" fmla="*/ 54105 h 204661"/>
                <a:gd name="connsiteX82" fmla="*/ 2440919 w 5377401"/>
                <a:gd name="connsiteY82" fmla="*/ 59516 h 204661"/>
                <a:gd name="connsiteX83" fmla="*/ 2527490 w 5377401"/>
                <a:gd name="connsiteY83" fmla="*/ 54105 h 204661"/>
                <a:gd name="connsiteX84" fmla="*/ 2543722 w 5377401"/>
                <a:gd name="connsiteY84" fmla="*/ 43284 h 204661"/>
                <a:gd name="connsiteX85" fmla="*/ 2576186 w 5377401"/>
                <a:gd name="connsiteY85" fmla="*/ 21641 h 204661"/>
                <a:gd name="connsiteX86" fmla="*/ 2619471 w 5377401"/>
                <a:gd name="connsiteY86" fmla="*/ 54105 h 204661"/>
                <a:gd name="connsiteX87" fmla="*/ 2641113 w 5377401"/>
                <a:gd name="connsiteY87" fmla="*/ 59516 h 204661"/>
                <a:gd name="connsiteX88" fmla="*/ 2651935 w 5377401"/>
                <a:gd name="connsiteY88" fmla="*/ 70337 h 204661"/>
                <a:gd name="connsiteX89" fmla="*/ 2716862 w 5377401"/>
                <a:gd name="connsiteY89" fmla="*/ 54105 h 204661"/>
                <a:gd name="connsiteX90" fmla="*/ 2727684 w 5377401"/>
                <a:gd name="connsiteY90" fmla="*/ 43284 h 204661"/>
                <a:gd name="connsiteX91" fmla="*/ 2781790 w 5377401"/>
                <a:gd name="connsiteY91" fmla="*/ 37873 h 204661"/>
                <a:gd name="connsiteX92" fmla="*/ 2792612 w 5377401"/>
                <a:gd name="connsiteY92" fmla="*/ 27052 h 204661"/>
                <a:gd name="connsiteX93" fmla="*/ 2798022 w 5377401"/>
                <a:gd name="connsiteY93" fmla="*/ 10820 h 204661"/>
                <a:gd name="connsiteX94" fmla="*/ 2814254 w 5377401"/>
                <a:gd name="connsiteY94" fmla="*/ 16231 h 204661"/>
                <a:gd name="connsiteX95" fmla="*/ 2862950 w 5377401"/>
                <a:gd name="connsiteY95" fmla="*/ 54105 h 204661"/>
                <a:gd name="connsiteX96" fmla="*/ 2900825 w 5377401"/>
                <a:gd name="connsiteY96" fmla="*/ 43284 h 204661"/>
                <a:gd name="connsiteX97" fmla="*/ 2922467 w 5377401"/>
                <a:gd name="connsiteY97" fmla="*/ 48695 h 204661"/>
                <a:gd name="connsiteX98" fmla="*/ 2933289 w 5377401"/>
                <a:gd name="connsiteY98" fmla="*/ 59516 h 204661"/>
                <a:gd name="connsiteX99" fmla="*/ 2987395 w 5377401"/>
                <a:gd name="connsiteY99" fmla="*/ 59516 h 204661"/>
                <a:gd name="connsiteX100" fmla="*/ 3030680 w 5377401"/>
                <a:gd name="connsiteY100" fmla="*/ 37873 h 204661"/>
                <a:gd name="connsiteX101" fmla="*/ 3063144 w 5377401"/>
                <a:gd name="connsiteY101" fmla="*/ 32463 h 204661"/>
                <a:gd name="connsiteX102" fmla="*/ 3095608 w 5377401"/>
                <a:gd name="connsiteY102" fmla="*/ 21641 h 204661"/>
                <a:gd name="connsiteX103" fmla="*/ 3111840 w 5377401"/>
                <a:gd name="connsiteY103" fmla="*/ 16231 h 204661"/>
                <a:gd name="connsiteX104" fmla="*/ 3117251 w 5377401"/>
                <a:gd name="connsiteY104" fmla="*/ 32463 h 204661"/>
                <a:gd name="connsiteX105" fmla="*/ 3198410 w 5377401"/>
                <a:gd name="connsiteY105" fmla="*/ 43284 h 204661"/>
                <a:gd name="connsiteX106" fmla="*/ 3220053 w 5377401"/>
                <a:gd name="connsiteY106" fmla="*/ 48695 h 204661"/>
                <a:gd name="connsiteX107" fmla="*/ 3247106 w 5377401"/>
                <a:gd name="connsiteY107" fmla="*/ 70337 h 204661"/>
                <a:gd name="connsiteX108" fmla="*/ 3322855 w 5377401"/>
                <a:gd name="connsiteY108" fmla="*/ 54105 h 204661"/>
                <a:gd name="connsiteX109" fmla="*/ 3333677 w 5377401"/>
                <a:gd name="connsiteY109" fmla="*/ 43284 h 204661"/>
                <a:gd name="connsiteX110" fmla="*/ 3366141 w 5377401"/>
                <a:gd name="connsiteY110" fmla="*/ 48695 h 204661"/>
                <a:gd name="connsiteX111" fmla="*/ 3382373 w 5377401"/>
                <a:gd name="connsiteY111" fmla="*/ 54105 h 204661"/>
                <a:gd name="connsiteX112" fmla="*/ 3452711 w 5377401"/>
                <a:gd name="connsiteY112" fmla="*/ 48695 h 204661"/>
                <a:gd name="connsiteX113" fmla="*/ 3506818 w 5377401"/>
                <a:gd name="connsiteY113" fmla="*/ 37873 h 204661"/>
                <a:gd name="connsiteX114" fmla="*/ 3523049 w 5377401"/>
                <a:gd name="connsiteY114" fmla="*/ 64927 h 204661"/>
                <a:gd name="connsiteX115" fmla="*/ 3539281 w 5377401"/>
                <a:gd name="connsiteY115" fmla="*/ 59516 h 204661"/>
                <a:gd name="connsiteX116" fmla="*/ 3566335 w 5377401"/>
                <a:gd name="connsiteY116" fmla="*/ 54105 h 204661"/>
                <a:gd name="connsiteX117" fmla="*/ 3658316 w 5377401"/>
                <a:gd name="connsiteY117" fmla="*/ 43284 h 204661"/>
                <a:gd name="connsiteX118" fmla="*/ 3685369 w 5377401"/>
                <a:gd name="connsiteY118" fmla="*/ 48695 h 204661"/>
                <a:gd name="connsiteX119" fmla="*/ 3744886 w 5377401"/>
                <a:gd name="connsiteY119" fmla="*/ 43284 h 204661"/>
                <a:gd name="connsiteX120" fmla="*/ 3761118 w 5377401"/>
                <a:gd name="connsiteY120" fmla="*/ 48695 h 204661"/>
                <a:gd name="connsiteX121" fmla="*/ 3777350 w 5377401"/>
                <a:gd name="connsiteY121" fmla="*/ 59516 h 204661"/>
                <a:gd name="connsiteX122" fmla="*/ 3815225 w 5377401"/>
                <a:gd name="connsiteY122" fmla="*/ 54105 h 204661"/>
                <a:gd name="connsiteX123" fmla="*/ 3880152 w 5377401"/>
                <a:gd name="connsiteY123" fmla="*/ 37873 h 204661"/>
                <a:gd name="connsiteX124" fmla="*/ 3945080 w 5377401"/>
                <a:gd name="connsiteY124" fmla="*/ 43284 h 204661"/>
                <a:gd name="connsiteX125" fmla="*/ 3966723 w 5377401"/>
                <a:gd name="connsiteY125" fmla="*/ 21641 h 204661"/>
                <a:gd name="connsiteX126" fmla="*/ 3999187 w 5377401"/>
                <a:gd name="connsiteY126" fmla="*/ 37873 h 204661"/>
                <a:gd name="connsiteX127" fmla="*/ 4010008 w 5377401"/>
                <a:gd name="connsiteY127" fmla="*/ 48695 h 204661"/>
                <a:gd name="connsiteX128" fmla="*/ 4026240 w 5377401"/>
                <a:gd name="connsiteY128" fmla="*/ 54105 h 204661"/>
                <a:gd name="connsiteX129" fmla="*/ 4069525 w 5377401"/>
                <a:gd name="connsiteY129" fmla="*/ 48695 h 204661"/>
                <a:gd name="connsiteX130" fmla="*/ 4080347 w 5377401"/>
                <a:gd name="connsiteY130" fmla="*/ 37873 h 204661"/>
                <a:gd name="connsiteX131" fmla="*/ 4096578 w 5377401"/>
                <a:gd name="connsiteY131" fmla="*/ 32463 h 204661"/>
                <a:gd name="connsiteX132" fmla="*/ 4118221 w 5377401"/>
                <a:gd name="connsiteY132" fmla="*/ 37873 h 204661"/>
                <a:gd name="connsiteX133" fmla="*/ 4150685 w 5377401"/>
                <a:gd name="connsiteY133" fmla="*/ 59516 h 204661"/>
                <a:gd name="connsiteX134" fmla="*/ 4193970 w 5377401"/>
                <a:gd name="connsiteY134" fmla="*/ 54105 h 204661"/>
                <a:gd name="connsiteX135" fmla="*/ 4226434 w 5377401"/>
                <a:gd name="connsiteY135" fmla="*/ 32463 h 204661"/>
                <a:gd name="connsiteX136" fmla="*/ 4242666 w 5377401"/>
                <a:gd name="connsiteY136" fmla="*/ 37873 h 204661"/>
                <a:gd name="connsiteX137" fmla="*/ 4258898 w 5377401"/>
                <a:gd name="connsiteY137" fmla="*/ 64927 h 204661"/>
                <a:gd name="connsiteX138" fmla="*/ 4313004 w 5377401"/>
                <a:gd name="connsiteY138" fmla="*/ 54105 h 204661"/>
                <a:gd name="connsiteX139" fmla="*/ 4323826 w 5377401"/>
                <a:gd name="connsiteY139" fmla="*/ 43284 h 204661"/>
                <a:gd name="connsiteX140" fmla="*/ 4340058 w 5377401"/>
                <a:gd name="connsiteY140" fmla="*/ 32463 h 204661"/>
                <a:gd name="connsiteX141" fmla="*/ 4350879 w 5377401"/>
                <a:gd name="connsiteY141" fmla="*/ 21641 h 204661"/>
                <a:gd name="connsiteX142" fmla="*/ 4367111 w 5377401"/>
                <a:gd name="connsiteY142" fmla="*/ 16231 h 204661"/>
                <a:gd name="connsiteX143" fmla="*/ 4388754 w 5377401"/>
                <a:gd name="connsiteY143" fmla="*/ 21641 h 204661"/>
                <a:gd name="connsiteX144" fmla="*/ 4399575 w 5377401"/>
                <a:gd name="connsiteY144" fmla="*/ 37873 h 204661"/>
                <a:gd name="connsiteX145" fmla="*/ 4453681 w 5377401"/>
                <a:gd name="connsiteY145" fmla="*/ 32463 h 204661"/>
                <a:gd name="connsiteX146" fmla="*/ 4464503 w 5377401"/>
                <a:gd name="connsiteY146" fmla="*/ 21641 h 204661"/>
                <a:gd name="connsiteX147" fmla="*/ 4496967 w 5377401"/>
                <a:gd name="connsiteY147" fmla="*/ 10820 h 204661"/>
                <a:gd name="connsiteX148" fmla="*/ 4502377 w 5377401"/>
                <a:gd name="connsiteY148" fmla="*/ 27052 h 204661"/>
                <a:gd name="connsiteX149" fmla="*/ 4507788 w 5377401"/>
                <a:gd name="connsiteY149" fmla="*/ 48695 h 204661"/>
                <a:gd name="connsiteX150" fmla="*/ 4524020 w 5377401"/>
                <a:gd name="connsiteY150" fmla="*/ 59516 h 204661"/>
                <a:gd name="connsiteX151" fmla="*/ 4588948 w 5377401"/>
                <a:gd name="connsiteY151" fmla="*/ 43284 h 204661"/>
                <a:gd name="connsiteX152" fmla="*/ 4621412 w 5377401"/>
                <a:gd name="connsiteY152" fmla="*/ 5410 h 204661"/>
                <a:gd name="connsiteX153" fmla="*/ 4648465 w 5377401"/>
                <a:gd name="connsiteY153" fmla="*/ 32463 h 204661"/>
                <a:gd name="connsiteX154" fmla="*/ 4680929 w 5377401"/>
                <a:gd name="connsiteY154" fmla="*/ 27052 h 204661"/>
                <a:gd name="connsiteX155" fmla="*/ 4697161 w 5377401"/>
                <a:gd name="connsiteY155" fmla="*/ 16231 h 204661"/>
                <a:gd name="connsiteX156" fmla="*/ 4729625 w 5377401"/>
                <a:gd name="connsiteY156" fmla="*/ 5410 h 204661"/>
                <a:gd name="connsiteX157" fmla="*/ 4745857 w 5377401"/>
                <a:gd name="connsiteY157" fmla="*/ 16231 h 204661"/>
                <a:gd name="connsiteX158" fmla="*/ 4762089 w 5377401"/>
                <a:gd name="connsiteY158" fmla="*/ 32463 h 204661"/>
                <a:gd name="connsiteX159" fmla="*/ 4778320 w 5377401"/>
                <a:gd name="connsiteY159" fmla="*/ 37873 h 204661"/>
                <a:gd name="connsiteX160" fmla="*/ 4810784 w 5377401"/>
                <a:gd name="connsiteY160" fmla="*/ 27052 h 204661"/>
                <a:gd name="connsiteX161" fmla="*/ 4821606 w 5377401"/>
                <a:gd name="connsiteY161" fmla="*/ 16231 h 204661"/>
                <a:gd name="connsiteX162" fmla="*/ 4837838 w 5377401"/>
                <a:gd name="connsiteY162" fmla="*/ 10820 h 204661"/>
                <a:gd name="connsiteX163" fmla="*/ 4935229 w 5377401"/>
                <a:gd name="connsiteY163" fmla="*/ 27052 h 204661"/>
                <a:gd name="connsiteX164" fmla="*/ 4940640 w 5377401"/>
                <a:gd name="connsiteY164" fmla="*/ 43284 h 204661"/>
                <a:gd name="connsiteX165" fmla="*/ 4956872 w 5377401"/>
                <a:gd name="connsiteY165" fmla="*/ 54105 h 204661"/>
                <a:gd name="connsiteX166" fmla="*/ 4983925 w 5377401"/>
                <a:gd name="connsiteY166" fmla="*/ 70337 h 204661"/>
                <a:gd name="connsiteX167" fmla="*/ 5005568 w 5377401"/>
                <a:gd name="connsiteY167" fmla="*/ 64927 h 204661"/>
                <a:gd name="connsiteX168" fmla="*/ 5016389 w 5377401"/>
                <a:gd name="connsiteY168" fmla="*/ 32463 h 204661"/>
                <a:gd name="connsiteX169" fmla="*/ 5054264 w 5377401"/>
                <a:gd name="connsiteY169" fmla="*/ 48695 h 204661"/>
                <a:gd name="connsiteX170" fmla="*/ 5086728 w 5377401"/>
                <a:gd name="connsiteY170" fmla="*/ 59516 h 204661"/>
                <a:gd name="connsiteX171" fmla="*/ 5135423 w 5377401"/>
                <a:gd name="connsiteY171" fmla="*/ 64927 h 204661"/>
                <a:gd name="connsiteX172" fmla="*/ 5162477 w 5377401"/>
                <a:gd name="connsiteY172" fmla="*/ 81159 h 204661"/>
                <a:gd name="connsiteX173" fmla="*/ 5167887 w 5377401"/>
                <a:gd name="connsiteY173" fmla="*/ 64927 h 204661"/>
                <a:gd name="connsiteX174" fmla="*/ 5205762 w 5377401"/>
                <a:gd name="connsiteY174" fmla="*/ 75748 h 204661"/>
                <a:gd name="connsiteX175" fmla="*/ 5216583 w 5377401"/>
                <a:gd name="connsiteY175" fmla="*/ 91980 h 204661"/>
                <a:gd name="connsiteX176" fmla="*/ 5227404 w 5377401"/>
                <a:gd name="connsiteY176" fmla="*/ 59516 h 204661"/>
                <a:gd name="connsiteX177" fmla="*/ 5232815 w 5377401"/>
                <a:gd name="connsiteY177" fmla="*/ 43284 h 204661"/>
                <a:gd name="connsiteX178" fmla="*/ 5249047 w 5377401"/>
                <a:gd name="connsiteY178" fmla="*/ 48695 h 204661"/>
                <a:gd name="connsiteX179" fmla="*/ 5265279 w 5377401"/>
                <a:gd name="connsiteY179" fmla="*/ 81159 h 204661"/>
                <a:gd name="connsiteX180" fmla="*/ 5276100 w 5377401"/>
                <a:gd name="connsiteY180" fmla="*/ 97391 h 204661"/>
                <a:gd name="connsiteX181" fmla="*/ 5281511 w 5377401"/>
                <a:gd name="connsiteY181" fmla="*/ 113623 h 204661"/>
                <a:gd name="connsiteX182" fmla="*/ 5292332 w 5377401"/>
                <a:gd name="connsiteY182" fmla="*/ 129854 h 204661"/>
                <a:gd name="connsiteX183" fmla="*/ 5295657 w 5377401"/>
                <a:gd name="connsiteY183" fmla="*/ 160866 h 204661"/>
                <a:gd name="connsiteX184" fmla="*/ 5375538 w 5377401"/>
                <a:gd name="connsiteY184" fmla="*/ 189583 h 204661"/>
                <a:gd name="connsiteX185" fmla="*/ 5208269 w 5377401"/>
                <a:gd name="connsiteY185" fmla="*/ 180662 h 204661"/>
                <a:gd name="connsiteX186" fmla="*/ 4808176 w 5377401"/>
                <a:gd name="connsiteY186" fmla="*/ 178550 h 204661"/>
                <a:gd name="connsiteX187" fmla="*/ 9637 w 5377401"/>
                <a:gd name="connsiteY187" fmla="*/ 204653 h 204661"/>
                <a:gd name="connsiteX0" fmla="*/ 9637 w 5301568"/>
                <a:gd name="connsiteY0" fmla="*/ 204653 h 204661"/>
                <a:gd name="connsiteX1" fmla="*/ 1006 w 5301568"/>
                <a:gd name="connsiteY1" fmla="*/ 103502 h 204661"/>
                <a:gd name="connsiteX2" fmla="*/ 6416 w 5301568"/>
                <a:gd name="connsiteY2" fmla="*/ 11441 h 204661"/>
                <a:gd name="connsiteX3" fmla="*/ 56432 w 5301568"/>
                <a:gd name="connsiteY3" fmla="*/ 18791 h 204661"/>
                <a:gd name="connsiteX4" fmla="*/ 92697 w 5301568"/>
                <a:gd name="connsiteY4" fmla="*/ 43284 h 204661"/>
                <a:gd name="connsiteX5" fmla="*/ 119750 w 5301568"/>
                <a:gd name="connsiteY5" fmla="*/ 75748 h 204661"/>
                <a:gd name="connsiteX6" fmla="*/ 135982 w 5301568"/>
                <a:gd name="connsiteY6" fmla="*/ 70337 h 204661"/>
                <a:gd name="connsiteX7" fmla="*/ 163035 w 5301568"/>
                <a:gd name="connsiteY7" fmla="*/ 54105 h 204661"/>
                <a:gd name="connsiteX8" fmla="*/ 195499 w 5301568"/>
                <a:gd name="connsiteY8" fmla="*/ 70337 h 204661"/>
                <a:gd name="connsiteX9" fmla="*/ 217142 w 5301568"/>
                <a:gd name="connsiteY9" fmla="*/ 64927 h 204661"/>
                <a:gd name="connsiteX10" fmla="*/ 249606 w 5301568"/>
                <a:gd name="connsiteY10" fmla="*/ 48695 h 204661"/>
                <a:gd name="connsiteX11" fmla="*/ 303712 w 5301568"/>
                <a:gd name="connsiteY11" fmla="*/ 64927 h 204661"/>
                <a:gd name="connsiteX12" fmla="*/ 319944 w 5301568"/>
                <a:gd name="connsiteY12" fmla="*/ 70337 h 204661"/>
                <a:gd name="connsiteX13" fmla="*/ 336176 w 5301568"/>
                <a:gd name="connsiteY13" fmla="*/ 81159 h 204661"/>
                <a:gd name="connsiteX14" fmla="*/ 395693 w 5301568"/>
                <a:gd name="connsiteY14" fmla="*/ 81159 h 204661"/>
                <a:gd name="connsiteX15" fmla="*/ 449800 w 5301568"/>
                <a:gd name="connsiteY15" fmla="*/ 81159 h 204661"/>
                <a:gd name="connsiteX16" fmla="*/ 503906 w 5301568"/>
                <a:gd name="connsiteY16" fmla="*/ 70337 h 204661"/>
                <a:gd name="connsiteX17" fmla="*/ 514728 w 5301568"/>
                <a:gd name="connsiteY17" fmla="*/ 59516 h 204661"/>
                <a:gd name="connsiteX18" fmla="*/ 530960 w 5301568"/>
                <a:gd name="connsiteY18" fmla="*/ 64927 h 204661"/>
                <a:gd name="connsiteX19" fmla="*/ 558013 w 5301568"/>
                <a:gd name="connsiteY19" fmla="*/ 70337 h 204661"/>
                <a:gd name="connsiteX20" fmla="*/ 585066 w 5301568"/>
                <a:gd name="connsiteY20" fmla="*/ 64927 h 204661"/>
                <a:gd name="connsiteX21" fmla="*/ 601298 w 5301568"/>
                <a:gd name="connsiteY21" fmla="*/ 59516 h 204661"/>
                <a:gd name="connsiteX22" fmla="*/ 617530 w 5301568"/>
                <a:gd name="connsiteY22" fmla="*/ 70337 h 204661"/>
                <a:gd name="connsiteX23" fmla="*/ 628351 w 5301568"/>
                <a:gd name="connsiteY23" fmla="*/ 86569 h 204661"/>
                <a:gd name="connsiteX24" fmla="*/ 682458 w 5301568"/>
                <a:gd name="connsiteY24" fmla="*/ 86569 h 204661"/>
                <a:gd name="connsiteX25" fmla="*/ 698690 w 5301568"/>
                <a:gd name="connsiteY25" fmla="*/ 75748 h 204661"/>
                <a:gd name="connsiteX26" fmla="*/ 731154 w 5301568"/>
                <a:gd name="connsiteY26" fmla="*/ 86569 h 204661"/>
                <a:gd name="connsiteX27" fmla="*/ 741975 w 5301568"/>
                <a:gd name="connsiteY27" fmla="*/ 97391 h 204661"/>
                <a:gd name="connsiteX28" fmla="*/ 779849 w 5301568"/>
                <a:gd name="connsiteY28" fmla="*/ 97391 h 204661"/>
                <a:gd name="connsiteX29" fmla="*/ 796081 w 5301568"/>
                <a:gd name="connsiteY29" fmla="*/ 86569 h 204661"/>
                <a:gd name="connsiteX30" fmla="*/ 812313 w 5301568"/>
                <a:gd name="connsiteY30" fmla="*/ 64927 h 204661"/>
                <a:gd name="connsiteX31" fmla="*/ 828545 w 5301568"/>
                <a:gd name="connsiteY31" fmla="*/ 59516 h 204661"/>
                <a:gd name="connsiteX32" fmla="*/ 844777 w 5301568"/>
                <a:gd name="connsiteY32" fmla="*/ 70337 h 204661"/>
                <a:gd name="connsiteX33" fmla="*/ 877241 w 5301568"/>
                <a:gd name="connsiteY33" fmla="*/ 81159 h 204661"/>
                <a:gd name="connsiteX34" fmla="*/ 920526 w 5301568"/>
                <a:gd name="connsiteY34" fmla="*/ 75748 h 204661"/>
                <a:gd name="connsiteX35" fmla="*/ 936758 w 5301568"/>
                <a:gd name="connsiteY35" fmla="*/ 70337 h 204661"/>
                <a:gd name="connsiteX36" fmla="*/ 925937 w 5301568"/>
                <a:gd name="connsiteY36" fmla="*/ 54105 h 204661"/>
                <a:gd name="connsiteX37" fmla="*/ 952990 w 5301568"/>
                <a:gd name="connsiteY37" fmla="*/ 59516 h 204661"/>
                <a:gd name="connsiteX38" fmla="*/ 1034150 w 5301568"/>
                <a:gd name="connsiteY38" fmla="*/ 64927 h 204661"/>
                <a:gd name="connsiteX39" fmla="*/ 1093667 w 5301568"/>
                <a:gd name="connsiteY39" fmla="*/ 81159 h 204661"/>
                <a:gd name="connsiteX40" fmla="*/ 1104489 w 5301568"/>
                <a:gd name="connsiteY40" fmla="*/ 70337 h 204661"/>
                <a:gd name="connsiteX41" fmla="*/ 1120720 w 5301568"/>
                <a:gd name="connsiteY41" fmla="*/ 75748 h 204661"/>
                <a:gd name="connsiteX42" fmla="*/ 1142363 w 5301568"/>
                <a:gd name="connsiteY42" fmla="*/ 81159 h 204661"/>
                <a:gd name="connsiteX43" fmla="*/ 1201880 w 5301568"/>
                <a:gd name="connsiteY43" fmla="*/ 75748 h 204661"/>
                <a:gd name="connsiteX44" fmla="*/ 1218112 w 5301568"/>
                <a:gd name="connsiteY44" fmla="*/ 70337 h 204661"/>
                <a:gd name="connsiteX45" fmla="*/ 1250576 w 5301568"/>
                <a:gd name="connsiteY45" fmla="*/ 86569 h 204661"/>
                <a:gd name="connsiteX46" fmla="*/ 1293861 w 5301568"/>
                <a:gd name="connsiteY46" fmla="*/ 81159 h 204661"/>
                <a:gd name="connsiteX47" fmla="*/ 1310093 w 5301568"/>
                <a:gd name="connsiteY47" fmla="*/ 75748 h 204661"/>
                <a:gd name="connsiteX48" fmla="*/ 1331736 w 5301568"/>
                <a:gd name="connsiteY48" fmla="*/ 54105 h 204661"/>
                <a:gd name="connsiteX49" fmla="*/ 1369610 w 5301568"/>
                <a:gd name="connsiteY49" fmla="*/ 54105 h 204661"/>
                <a:gd name="connsiteX50" fmla="*/ 1391253 w 5301568"/>
                <a:gd name="connsiteY50" fmla="*/ 32463 h 204661"/>
                <a:gd name="connsiteX51" fmla="*/ 1461591 w 5301568"/>
                <a:gd name="connsiteY51" fmla="*/ 21641 h 204661"/>
                <a:gd name="connsiteX52" fmla="*/ 1483234 w 5301568"/>
                <a:gd name="connsiteY52" fmla="*/ 16231 h 204661"/>
                <a:gd name="connsiteX53" fmla="*/ 1504877 w 5301568"/>
                <a:gd name="connsiteY53" fmla="*/ 37873 h 204661"/>
                <a:gd name="connsiteX54" fmla="*/ 1510287 w 5301568"/>
                <a:gd name="connsiteY54" fmla="*/ 59516 h 204661"/>
                <a:gd name="connsiteX55" fmla="*/ 1580626 w 5301568"/>
                <a:gd name="connsiteY55" fmla="*/ 64927 h 204661"/>
                <a:gd name="connsiteX56" fmla="*/ 1613090 w 5301568"/>
                <a:gd name="connsiteY56" fmla="*/ 75748 h 204661"/>
                <a:gd name="connsiteX57" fmla="*/ 1629322 w 5301568"/>
                <a:gd name="connsiteY57" fmla="*/ 86569 h 204661"/>
                <a:gd name="connsiteX58" fmla="*/ 1650964 w 5301568"/>
                <a:gd name="connsiteY58" fmla="*/ 91980 h 204661"/>
                <a:gd name="connsiteX59" fmla="*/ 1699660 w 5301568"/>
                <a:gd name="connsiteY59" fmla="*/ 86569 h 204661"/>
                <a:gd name="connsiteX60" fmla="*/ 1710481 w 5301568"/>
                <a:gd name="connsiteY60" fmla="*/ 70337 h 204661"/>
                <a:gd name="connsiteX61" fmla="*/ 1721303 w 5301568"/>
                <a:gd name="connsiteY61" fmla="*/ 59516 h 204661"/>
                <a:gd name="connsiteX62" fmla="*/ 1737535 w 5301568"/>
                <a:gd name="connsiteY62" fmla="*/ 64927 h 204661"/>
                <a:gd name="connsiteX63" fmla="*/ 1748356 w 5301568"/>
                <a:gd name="connsiteY63" fmla="*/ 81159 h 204661"/>
                <a:gd name="connsiteX64" fmla="*/ 1780820 w 5301568"/>
                <a:gd name="connsiteY64" fmla="*/ 91980 h 204661"/>
                <a:gd name="connsiteX65" fmla="*/ 1813284 w 5301568"/>
                <a:gd name="connsiteY65" fmla="*/ 86569 h 204661"/>
                <a:gd name="connsiteX66" fmla="*/ 1829516 w 5301568"/>
                <a:gd name="connsiteY66" fmla="*/ 81159 h 204661"/>
                <a:gd name="connsiteX67" fmla="*/ 1916086 w 5301568"/>
                <a:gd name="connsiteY67" fmla="*/ 75748 h 204661"/>
                <a:gd name="connsiteX68" fmla="*/ 1953961 w 5301568"/>
                <a:gd name="connsiteY68" fmla="*/ 86569 h 204661"/>
                <a:gd name="connsiteX69" fmla="*/ 2018889 w 5301568"/>
                <a:gd name="connsiteY69" fmla="*/ 81159 h 204661"/>
                <a:gd name="connsiteX70" fmla="*/ 2045942 w 5301568"/>
                <a:gd name="connsiteY70" fmla="*/ 64927 h 204661"/>
                <a:gd name="connsiteX71" fmla="*/ 2067584 w 5301568"/>
                <a:gd name="connsiteY71" fmla="*/ 37873 h 204661"/>
                <a:gd name="connsiteX72" fmla="*/ 2078406 w 5301568"/>
                <a:gd name="connsiteY72" fmla="*/ 27052 h 204661"/>
                <a:gd name="connsiteX73" fmla="*/ 2089227 w 5301568"/>
                <a:gd name="connsiteY73" fmla="*/ 43284 h 204661"/>
                <a:gd name="connsiteX74" fmla="*/ 2121691 w 5301568"/>
                <a:gd name="connsiteY74" fmla="*/ 59516 h 204661"/>
                <a:gd name="connsiteX75" fmla="*/ 2170387 w 5301568"/>
                <a:gd name="connsiteY75" fmla="*/ 54105 h 204661"/>
                <a:gd name="connsiteX76" fmla="*/ 2186619 w 5301568"/>
                <a:gd name="connsiteY76" fmla="*/ 48695 h 204661"/>
                <a:gd name="connsiteX77" fmla="*/ 2273189 w 5301568"/>
                <a:gd name="connsiteY77" fmla="*/ 59516 h 204661"/>
                <a:gd name="connsiteX78" fmla="*/ 2321885 w 5301568"/>
                <a:gd name="connsiteY78" fmla="*/ 54105 h 204661"/>
                <a:gd name="connsiteX79" fmla="*/ 2365170 w 5301568"/>
                <a:gd name="connsiteY79" fmla="*/ 48695 h 204661"/>
                <a:gd name="connsiteX80" fmla="*/ 2408455 w 5301568"/>
                <a:gd name="connsiteY80" fmla="*/ 43284 h 204661"/>
                <a:gd name="connsiteX81" fmla="*/ 2424687 w 5301568"/>
                <a:gd name="connsiteY81" fmla="*/ 54105 h 204661"/>
                <a:gd name="connsiteX82" fmla="*/ 2440919 w 5301568"/>
                <a:gd name="connsiteY82" fmla="*/ 59516 h 204661"/>
                <a:gd name="connsiteX83" fmla="*/ 2527490 w 5301568"/>
                <a:gd name="connsiteY83" fmla="*/ 54105 h 204661"/>
                <a:gd name="connsiteX84" fmla="*/ 2543722 w 5301568"/>
                <a:gd name="connsiteY84" fmla="*/ 43284 h 204661"/>
                <a:gd name="connsiteX85" fmla="*/ 2576186 w 5301568"/>
                <a:gd name="connsiteY85" fmla="*/ 21641 h 204661"/>
                <a:gd name="connsiteX86" fmla="*/ 2619471 w 5301568"/>
                <a:gd name="connsiteY86" fmla="*/ 54105 h 204661"/>
                <a:gd name="connsiteX87" fmla="*/ 2641113 w 5301568"/>
                <a:gd name="connsiteY87" fmla="*/ 59516 h 204661"/>
                <a:gd name="connsiteX88" fmla="*/ 2651935 w 5301568"/>
                <a:gd name="connsiteY88" fmla="*/ 70337 h 204661"/>
                <a:gd name="connsiteX89" fmla="*/ 2716862 w 5301568"/>
                <a:gd name="connsiteY89" fmla="*/ 54105 h 204661"/>
                <a:gd name="connsiteX90" fmla="*/ 2727684 w 5301568"/>
                <a:gd name="connsiteY90" fmla="*/ 43284 h 204661"/>
                <a:gd name="connsiteX91" fmla="*/ 2781790 w 5301568"/>
                <a:gd name="connsiteY91" fmla="*/ 37873 h 204661"/>
                <a:gd name="connsiteX92" fmla="*/ 2792612 w 5301568"/>
                <a:gd name="connsiteY92" fmla="*/ 27052 h 204661"/>
                <a:gd name="connsiteX93" fmla="*/ 2798022 w 5301568"/>
                <a:gd name="connsiteY93" fmla="*/ 10820 h 204661"/>
                <a:gd name="connsiteX94" fmla="*/ 2814254 w 5301568"/>
                <a:gd name="connsiteY94" fmla="*/ 16231 h 204661"/>
                <a:gd name="connsiteX95" fmla="*/ 2862950 w 5301568"/>
                <a:gd name="connsiteY95" fmla="*/ 54105 h 204661"/>
                <a:gd name="connsiteX96" fmla="*/ 2900825 w 5301568"/>
                <a:gd name="connsiteY96" fmla="*/ 43284 h 204661"/>
                <a:gd name="connsiteX97" fmla="*/ 2922467 w 5301568"/>
                <a:gd name="connsiteY97" fmla="*/ 48695 h 204661"/>
                <a:gd name="connsiteX98" fmla="*/ 2933289 w 5301568"/>
                <a:gd name="connsiteY98" fmla="*/ 59516 h 204661"/>
                <a:gd name="connsiteX99" fmla="*/ 2987395 w 5301568"/>
                <a:gd name="connsiteY99" fmla="*/ 59516 h 204661"/>
                <a:gd name="connsiteX100" fmla="*/ 3030680 w 5301568"/>
                <a:gd name="connsiteY100" fmla="*/ 37873 h 204661"/>
                <a:gd name="connsiteX101" fmla="*/ 3063144 w 5301568"/>
                <a:gd name="connsiteY101" fmla="*/ 32463 h 204661"/>
                <a:gd name="connsiteX102" fmla="*/ 3095608 w 5301568"/>
                <a:gd name="connsiteY102" fmla="*/ 21641 h 204661"/>
                <a:gd name="connsiteX103" fmla="*/ 3111840 w 5301568"/>
                <a:gd name="connsiteY103" fmla="*/ 16231 h 204661"/>
                <a:gd name="connsiteX104" fmla="*/ 3117251 w 5301568"/>
                <a:gd name="connsiteY104" fmla="*/ 32463 h 204661"/>
                <a:gd name="connsiteX105" fmla="*/ 3198410 w 5301568"/>
                <a:gd name="connsiteY105" fmla="*/ 43284 h 204661"/>
                <a:gd name="connsiteX106" fmla="*/ 3220053 w 5301568"/>
                <a:gd name="connsiteY106" fmla="*/ 48695 h 204661"/>
                <a:gd name="connsiteX107" fmla="*/ 3247106 w 5301568"/>
                <a:gd name="connsiteY107" fmla="*/ 70337 h 204661"/>
                <a:gd name="connsiteX108" fmla="*/ 3322855 w 5301568"/>
                <a:gd name="connsiteY108" fmla="*/ 54105 h 204661"/>
                <a:gd name="connsiteX109" fmla="*/ 3333677 w 5301568"/>
                <a:gd name="connsiteY109" fmla="*/ 43284 h 204661"/>
                <a:gd name="connsiteX110" fmla="*/ 3366141 w 5301568"/>
                <a:gd name="connsiteY110" fmla="*/ 48695 h 204661"/>
                <a:gd name="connsiteX111" fmla="*/ 3382373 w 5301568"/>
                <a:gd name="connsiteY111" fmla="*/ 54105 h 204661"/>
                <a:gd name="connsiteX112" fmla="*/ 3452711 w 5301568"/>
                <a:gd name="connsiteY112" fmla="*/ 48695 h 204661"/>
                <a:gd name="connsiteX113" fmla="*/ 3506818 w 5301568"/>
                <a:gd name="connsiteY113" fmla="*/ 37873 h 204661"/>
                <a:gd name="connsiteX114" fmla="*/ 3523049 w 5301568"/>
                <a:gd name="connsiteY114" fmla="*/ 64927 h 204661"/>
                <a:gd name="connsiteX115" fmla="*/ 3539281 w 5301568"/>
                <a:gd name="connsiteY115" fmla="*/ 59516 h 204661"/>
                <a:gd name="connsiteX116" fmla="*/ 3566335 w 5301568"/>
                <a:gd name="connsiteY116" fmla="*/ 54105 h 204661"/>
                <a:gd name="connsiteX117" fmla="*/ 3658316 w 5301568"/>
                <a:gd name="connsiteY117" fmla="*/ 43284 h 204661"/>
                <a:gd name="connsiteX118" fmla="*/ 3685369 w 5301568"/>
                <a:gd name="connsiteY118" fmla="*/ 48695 h 204661"/>
                <a:gd name="connsiteX119" fmla="*/ 3744886 w 5301568"/>
                <a:gd name="connsiteY119" fmla="*/ 43284 h 204661"/>
                <a:gd name="connsiteX120" fmla="*/ 3761118 w 5301568"/>
                <a:gd name="connsiteY120" fmla="*/ 48695 h 204661"/>
                <a:gd name="connsiteX121" fmla="*/ 3777350 w 5301568"/>
                <a:gd name="connsiteY121" fmla="*/ 59516 h 204661"/>
                <a:gd name="connsiteX122" fmla="*/ 3815225 w 5301568"/>
                <a:gd name="connsiteY122" fmla="*/ 54105 h 204661"/>
                <a:gd name="connsiteX123" fmla="*/ 3880152 w 5301568"/>
                <a:gd name="connsiteY123" fmla="*/ 37873 h 204661"/>
                <a:gd name="connsiteX124" fmla="*/ 3945080 w 5301568"/>
                <a:gd name="connsiteY124" fmla="*/ 43284 h 204661"/>
                <a:gd name="connsiteX125" fmla="*/ 3966723 w 5301568"/>
                <a:gd name="connsiteY125" fmla="*/ 21641 h 204661"/>
                <a:gd name="connsiteX126" fmla="*/ 3999187 w 5301568"/>
                <a:gd name="connsiteY126" fmla="*/ 37873 h 204661"/>
                <a:gd name="connsiteX127" fmla="*/ 4010008 w 5301568"/>
                <a:gd name="connsiteY127" fmla="*/ 48695 h 204661"/>
                <a:gd name="connsiteX128" fmla="*/ 4026240 w 5301568"/>
                <a:gd name="connsiteY128" fmla="*/ 54105 h 204661"/>
                <a:gd name="connsiteX129" fmla="*/ 4069525 w 5301568"/>
                <a:gd name="connsiteY129" fmla="*/ 48695 h 204661"/>
                <a:gd name="connsiteX130" fmla="*/ 4080347 w 5301568"/>
                <a:gd name="connsiteY130" fmla="*/ 37873 h 204661"/>
                <a:gd name="connsiteX131" fmla="*/ 4096578 w 5301568"/>
                <a:gd name="connsiteY131" fmla="*/ 32463 h 204661"/>
                <a:gd name="connsiteX132" fmla="*/ 4118221 w 5301568"/>
                <a:gd name="connsiteY132" fmla="*/ 37873 h 204661"/>
                <a:gd name="connsiteX133" fmla="*/ 4150685 w 5301568"/>
                <a:gd name="connsiteY133" fmla="*/ 59516 h 204661"/>
                <a:gd name="connsiteX134" fmla="*/ 4193970 w 5301568"/>
                <a:gd name="connsiteY134" fmla="*/ 54105 h 204661"/>
                <a:gd name="connsiteX135" fmla="*/ 4226434 w 5301568"/>
                <a:gd name="connsiteY135" fmla="*/ 32463 h 204661"/>
                <a:gd name="connsiteX136" fmla="*/ 4242666 w 5301568"/>
                <a:gd name="connsiteY136" fmla="*/ 37873 h 204661"/>
                <a:gd name="connsiteX137" fmla="*/ 4258898 w 5301568"/>
                <a:gd name="connsiteY137" fmla="*/ 64927 h 204661"/>
                <a:gd name="connsiteX138" fmla="*/ 4313004 w 5301568"/>
                <a:gd name="connsiteY138" fmla="*/ 54105 h 204661"/>
                <a:gd name="connsiteX139" fmla="*/ 4323826 w 5301568"/>
                <a:gd name="connsiteY139" fmla="*/ 43284 h 204661"/>
                <a:gd name="connsiteX140" fmla="*/ 4340058 w 5301568"/>
                <a:gd name="connsiteY140" fmla="*/ 32463 h 204661"/>
                <a:gd name="connsiteX141" fmla="*/ 4350879 w 5301568"/>
                <a:gd name="connsiteY141" fmla="*/ 21641 h 204661"/>
                <a:gd name="connsiteX142" fmla="*/ 4367111 w 5301568"/>
                <a:gd name="connsiteY142" fmla="*/ 16231 h 204661"/>
                <a:gd name="connsiteX143" fmla="*/ 4388754 w 5301568"/>
                <a:gd name="connsiteY143" fmla="*/ 21641 h 204661"/>
                <a:gd name="connsiteX144" fmla="*/ 4399575 w 5301568"/>
                <a:gd name="connsiteY144" fmla="*/ 37873 h 204661"/>
                <a:gd name="connsiteX145" fmla="*/ 4453681 w 5301568"/>
                <a:gd name="connsiteY145" fmla="*/ 32463 h 204661"/>
                <a:gd name="connsiteX146" fmla="*/ 4464503 w 5301568"/>
                <a:gd name="connsiteY146" fmla="*/ 21641 h 204661"/>
                <a:gd name="connsiteX147" fmla="*/ 4496967 w 5301568"/>
                <a:gd name="connsiteY147" fmla="*/ 10820 h 204661"/>
                <a:gd name="connsiteX148" fmla="*/ 4502377 w 5301568"/>
                <a:gd name="connsiteY148" fmla="*/ 27052 h 204661"/>
                <a:gd name="connsiteX149" fmla="*/ 4507788 w 5301568"/>
                <a:gd name="connsiteY149" fmla="*/ 48695 h 204661"/>
                <a:gd name="connsiteX150" fmla="*/ 4524020 w 5301568"/>
                <a:gd name="connsiteY150" fmla="*/ 59516 h 204661"/>
                <a:gd name="connsiteX151" fmla="*/ 4588948 w 5301568"/>
                <a:gd name="connsiteY151" fmla="*/ 43284 h 204661"/>
                <a:gd name="connsiteX152" fmla="*/ 4621412 w 5301568"/>
                <a:gd name="connsiteY152" fmla="*/ 5410 h 204661"/>
                <a:gd name="connsiteX153" fmla="*/ 4648465 w 5301568"/>
                <a:gd name="connsiteY153" fmla="*/ 32463 h 204661"/>
                <a:gd name="connsiteX154" fmla="*/ 4680929 w 5301568"/>
                <a:gd name="connsiteY154" fmla="*/ 27052 h 204661"/>
                <a:gd name="connsiteX155" fmla="*/ 4697161 w 5301568"/>
                <a:gd name="connsiteY155" fmla="*/ 16231 h 204661"/>
                <a:gd name="connsiteX156" fmla="*/ 4729625 w 5301568"/>
                <a:gd name="connsiteY156" fmla="*/ 5410 h 204661"/>
                <a:gd name="connsiteX157" fmla="*/ 4745857 w 5301568"/>
                <a:gd name="connsiteY157" fmla="*/ 16231 h 204661"/>
                <a:gd name="connsiteX158" fmla="*/ 4762089 w 5301568"/>
                <a:gd name="connsiteY158" fmla="*/ 32463 h 204661"/>
                <a:gd name="connsiteX159" fmla="*/ 4778320 w 5301568"/>
                <a:gd name="connsiteY159" fmla="*/ 37873 h 204661"/>
                <a:gd name="connsiteX160" fmla="*/ 4810784 w 5301568"/>
                <a:gd name="connsiteY160" fmla="*/ 27052 h 204661"/>
                <a:gd name="connsiteX161" fmla="*/ 4821606 w 5301568"/>
                <a:gd name="connsiteY161" fmla="*/ 16231 h 204661"/>
                <a:gd name="connsiteX162" fmla="*/ 4837838 w 5301568"/>
                <a:gd name="connsiteY162" fmla="*/ 10820 h 204661"/>
                <a:gd name="connsiteX163" fmla="*/ 4935229 w 5301568"/>
                <a:gd name="connsiteY163" fmla="*/ 27052 h 204661"/>
                <a:gd name="connsiteX164" fmla="*/ 4940640 w 5301568"/>
                <a:gd name="connsiteY164" fmla="*/ 43284 h 204661"/>
                <a:gd name="connsiteX165" fmla="*/ 4956872 w 5301568"/>
                <a:gd name="connsiteY165" fmla="*/ 54105 h 204661"/>
                <a:gd name="connsiteX166" fmla="*/ 4983925 w 5301568"/>
                <a:gd name="connsiteY166" fmla="*/ 70337 h 204661"/>
                <a:gd name="connsiteX167" fmla="*/ 5005568 w 5301568"/>
                <a:gd name="connsiteY167" fmla="*/ 64927 h 204661"/>
                <a:gd name="connsiteX168" fmla="*/ 5016389 w 5301568"/>
                <a:gd name="connsiteY168" fmla="*/ 32463 h 204661"/>
                <a:gd name="connsiteX169" fmla="*/ 5054264 w 5301568"/>
                <a:gd name="connsiteY169" fmla="*/ 48695 h 204661"/>
                <a:gd name="connsiteX170" fmla="*/ 5086728 w 5301568"/>
                <a:gd name="connsiteY170" fmla="*/ 59516 h 204661"/>
                <a:gd name="connsiteX171" fmla="*/ 5135423 w 5301568"/>
                <a:gd name="connsiteY171" fmla="*/ 64927 h 204661"/>
                <a:gd name="connsiteX172" fmla="*/ 5162477 w 5301568"/>
                <a:gd name="connsiteY172" fmla="*/ 81159 h 204661"/>
                <a:gd name="connsiteX173" fmla="*/ 5167887 w 5301568"/>
                <a:gd name="connsiteY173" fmla="*/ 64927 h 204661"/>
                <a:gd name="connsiteX174" fmla="*/ 5205762 w 5301568"/>
                <a:gd name="connsiteY174" fmla="*/ 75748 h 204661"/>
                <a:gd name="connsiteX175" fmla="*/ 5216583 w 5301568"/>
                <a:gd name="connsiteY175" fmla="*/ 91980 h 204661"/>
                <a:gd name="connsiteX176" fmla="*/ 5227404 w 5301568"/>
                <a:gd name="connsiteY176" fmla="*/ 59516 h 204661"/>
                <a:gd name="connsiteX177" fmla="*/ 5232815 w 5301568"/>
                <a:gd name="connsiteY177" fmla="*/ 43284 h 204661"/>
                <a:gd name="connsiteX178" fmla="*/ 5249047 w 5301568"/>
                <a:gd name="connsiteY178" fmla="*/ 48695 h 204661"/>
                <a:gd name="connsiteX179" fmla="*/ 5265279 w 5301568"/>
                <a:gd name="connsiteY179" fmla="*/ 81159 h 204661"/>
                <a:gd name="connsiteX180" fmla="*/ 5276100 w 5301568"/>
                <a:gd name="connsiteY180" fmla="*/ 97391 h 204661"/>
                <a:gd name="connsiteX181" fmla="*/ 5281511 w 5301568"/>
                <a:gd name="connsiteY181" fmla="*/ 113623 h 204661"/>
                <a:gd name="connsiteX182" fmla="*/ 5292332 w 5301568"/>
                <a:gd name="connsiteY182" fmla="*/ 129854 h 204661"/>
                <a:gd name="connsiteX183" fmla="*/ 5295657 w 5301568"/>
                <a:gd name="connsiteY183" fmla="*/ 160866 h 204661"/>
                <a:gd name="connsiteX184" fmla="*/ 5208269 w 5301568"/>
                <a:gd name="connsiteY184" fmla="*/ 180662 h 204661"/>
                <a:gd name="connsiteX185" fmla="*/ 4808176 w 5301568"/>
                <a:gd name="connsiteY185" fmla="*/ 178550 h 204661"/>
                <a:gd name="connsiteX186" fmla="*/ 9637 w 5301568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60866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2557"/>
                <a:gd name="connsiteY0" fmla="*/ 204653 h 204661"/>
                <a:gd name="connsiteX1" fmla="*/ 1006 w 5302557"/>
                <a:gd name="connsiteY1" fmla="*/ 103502 h 204661"/>
                <a:gd name="connsiteX2" fmla="*/ 6416 w 5302557"/>
                <a:gd name="connsiteY2" fmla="*/ 11441 h 204661"/>
                <a:gd name="connsiteX3" fmla="*/ 56432 w 5302557"/>
                <a:gd name="connsiteY3" fmla="*/ 18791 h 204661"/>
                <a:gd name="connsiteX4" fmla="*/ 92697 w 5302557"/>
                <a:gd name="connsiteY4" fmla="*/ 43284 h 204661"/>
                <a:gd name="connsiteX5" fmla="*/ 119750 w 5302557"/>
                <a:gd name="connsiteY5" fmla="*/ 75748 h 204661"/>
                <a:gd name="connsiteX6" fmla="*/ 135982 w 5302557"/>
                <a:gd name="connsiteY6" fmla="*/ 70337 h 204661"/>
                <a:gd name="connsiteX7" fmla="*/ 163035 w 5302557"/>
                <a:gd name="connsiteY7" fmla="*/ 54105 h 204661"/>
                <a:gd name="connsiteX8" fmla="*/ 195499 w 5302557"/>
                <a:gd name="connsiteY8" fmla="*/ 70337 h 204661"/>
                <a:gd name="connsiteX9" fmla="*/ 217142 w 5302557"/>
                <a:gd name="connsiteY9" fmla="*/ 64927 h 204661"/>
                <a:gd name="connsiteX10" fmla="*/ 249606 w 5302557"/>
                <a:gd name="connsiteY10" fmla="*/ 48695 h 204661"/>
                <a:gd name="connsiteX11" fmla="*/ 303712 w 5302557"/>
                <a:gd name="connsiteY11" fmla="*/ 64927 h 204661"/>
                <a:gd name="connsiteX12" fmla="*/ 319944 w 5302557"/>
                <a:gd name="connsiteY12" fmla="*/ 70337 h 204661"/>
                <a:gd name="connsiteX13" fmla="*/ 336176 w 5302557"/>
                <a:gd name="connsiteY13" fmla="*/ 81159 h 204661"/>
                <a:gd name="connsiteX14" fmla="*/ 395693 w 5302557"/>
                <a:gd name="connsiteY14" fmla="*/ 81159 h 204661"/>
                <a:gd name="connsiteX15" fmla="*/ 449800 w 5302557"/>
                <a:gd name="connsiteY15" fmla="*/ 81159 h 204661"/>
                <a:gd name="connsiteX16" fmla="*/ 503906 w 5302557"/>
                <a:gd name="connsiteY16" fmla="*/ 70337 h 204661"/>
                <a:gd name="connsiteX17" fmla="*/ 514728 w 5302557"/>
                <a:gd name="connsiteY17" fmla="*/ 59516 h 204661"/>
                <a:gd name="connsiteX18" fmla="*/ 530960 w 5302557"/>
                <a:gd name="connsiteY18" fmla="*/ 64927 h 204661"/>
                <a:gd name="connsiteX19" fmla="*/ 558013 w 5302557"/>
                <a:gd name="connsiteY19" fmla="*/ 70337 h 204661"/>
                <a:gd name="connsiteX20" fmla="*/ 585066 w 5302557"/>
                <a:gd name="connsiteY20" fmla="*/ 64927 h 204661"/>
                <a:gd name="connsiteX21" fmla="*/ 601298 w 5302557"/>
                <a:gd name="connsiteY21" fmla="*/ 59516 h 204661"/>
                <a:gd name="connsiteX22" fmla="*/ 617530 w 5302557"/>
                <a:gd name="connsiteY22" fmla="*/ 70337 h 204661"/>
                <a:gd name="connsiteX23" fmla="*/ 628351 w 5302557"/>
                <a:gd name="connsiteY23" fmla="*/ 86569 h 204661"/>
                <a:gd name="connsiteX24" fmla="*/ 682458 w 5302557"/>
                <a:gd name="connsiteY24" fmla="*/ 86569 h 204661"/>
                <a:gd name="connsiteX25" fmla="*/ 698690 w 5302557"/>
                <a:gd name="connsiteY25" fmla="*/ 75748 h 204661"/>
                <a:gd name="connsiteX26" fmla="*/ 731154 w 5302557"/>
                <a:gd name="connsiteY26" fmla="*/ 86569 h 204661"/>
                <a:gd name="connsiteX27" fmla="*/ 741975 w 5302557"/>
                <a:gd name="connsiteY27" fmla="*/ 97391 h 204661"/>
                <a:gd name="connsiteX28" fmla="*/ 779849 w 5302557"/>
                <a:gd name="connsiteY28" fmla="*/ 97391 h 204661"/>
                <a:gd name="connsiteX29" fmla="*/ 796081 w 5302557"/>
                <a:gd name="connsiteY29" fmla="*/ 86569 h 204661"/>
                <a:gd name="connsiteX30" fmla="*/ 812313 w 5302557"/>
                <a:gd name="connsiteY30" fmla="*/ 64927 h 204661"/>
                <a:gd name="connsiteX31" fmla="*/ 828545 w 5302557"/>
                <a:gd name="connsiteY31" fmla="*/ 59516 h 204661"/>
                <a:gd name="connsiteX32" fmla="*/ 844777 w 5302557"/>
                <a:gd name="connsiteY32" fmla="*/ 70337 h 204661"/>
                <a:gd name="connsiteX33" fmla="*/ 877241 w 5302557"/>
                <a:gd name="connsiteY33" fmla="*/ 81159 h 204661"/>
                <a:gd name="connsiteX34" fmla="*/ 920526 w 5302557"/>
                <a:gd name="connsiteY34" fmla="*/ 75748 h 204661"/>
                <a:gd name="connsiteX35" fmla="*/ 936758 w 5302557"/>
                <a:gd name="connsiteY35" fmla="*/ 70337 h 204661"/>
                <a:gd name="connsiteX36" fmla="*/ 925937 w 5302557"/>
                <a:gd name="connsiteY36" fmla="*/ 54105 h 204661"/>
                <a:gd name="connsiteX37" fmla="*/ 952990 w 5302557"/>
                <a:gd name="connsiteY37" fmla="*/ 59516 h 204661"/>
                <a:gd name="connsiteX38" fmla="*/ 1034150 w 5302557"/>
                <a:gd name="connsiteY38" fmla="*/ 64927 h 204661"/>
                <a:gd name="connsiteX39" fmla="*/ 1093667 w 5302557"/>
                <a:gd name="connsiteY39" fmla="*/ 81159 h 204661"/>
                <a:gd name="connsiteX40" fmla="*/ 1104489 w 5302557"/>
                <a:gd name="connsiteY40" fmla="*/ 70337 h 204661"/>
                <a:gd name="connsiteX41" fmla="*/ 1120720 w 5302557"/>
                <a:gd name="connsiteY41" fmla="*/ 75748 h 204661"/>
                <a:gd name="connsiteX42" fmla="*/ 1142363 w 5302557"/>
                <a:gd name="connsiteY42" fmla="*/ 81159 h 204661"/>
                <a:gd name="connsiteX43" fmla="*/ 1201880 w 5302557"/>
                <a:gd name="connsiteY43" fmla="*/ 75748 h 204661"/>
                <a:gd name="connsiteX44" fmla="*/ 1218112 w 5302557"/>
                <a:gd name="connsiteY44" fmla="*/ 70337 h 204661"/>
                <a:gd name="connsiteX45" fmla="*/ 1250576 w 5302557"/>
                <a:gd name="connsiteY45" fmla="*/ 86569 h 204661"/>
                <a:gd name="connsiteX46" fmla="*/ 1293861 w 5302557"/>
                <a:gd name="connsiteY46" fmla="*/ 81159 h 204661"/>
                <a:gd name="connsiteX47" fmla="*/ 1310093 w 5302557"/>
                <a:gd name="connsiteY47" fmla="*/ 75748 h 204661"/>
                <a:gd name="connsiteX48" fmla="*/ 1331736 w 5302557"/>
                <a:gd name="connsiteY48" fmla="*/ 54105 h 204661"/>
                <a:gd name="connsiteX49" fmla="*/ 1369610 w 5302557"/>
                <a:gd name="connsiteY49" fmla="*/ 54105 h 204661"/>
                <a:gd name="connsiteX50" fmla="*/ 1391253 w 5302557"/>
                <a:gd name="connsiteY50" fmla="*/ 32463 h 204661"/>
                <a:gd name="connsiteX51" fmla="*/ 1461591 w 5302557"/>
                <a:gd name="connsiteY51" fmla="*/ 21641 h 204661"/>
                <a:gd name="connsiteX52" fmla="*/ 1483234 w 5302557"/>
                <a:gd name="connsiteY52" fmla="*/ 16231 h 204661"/>
                <a:gd name="connsiteX53" fmla="*/ 1504877 w 5302557"/>
                <a:gd name="connsiteY53" fmla="*/ 37873 h 204661"/>
                <a:gd name="connsiteX54" fmla="*/ 1510287 w 5302557"/>
                <a:gd name="connsiteY54" fmla="*/ 59516 h 204661"/>
                <a:gd name="connsiteX55" fmla="*/ 1580626 w 5302557"/>
                <a:gd name="connsiteY55" fmla="*/ 64927 h 204661"/>
                <a:gd name="connsiteX56" fmla="*/ 1613090 w 5302557"/>
                <a:gd name="connsiteY56" fmla="*/ 75748 h 204661"/>
                <a:gd name="connsiteX57" fmla="*/ 1629322 w 5302557"/>
                <a:gd name="connsiteY57" fmla="*/ 86569 h 204661"/>
                <a:gd name="connsiteX58" fmla="*/ 1650964 w 5302557"/>
                <a:gd name="connsiteY58" fmla="*/ 91980 h 204661"/>
                <a:gd name="connsiteX59" fmla="*/ 1699660 w 5302557"/>
                <a:gd name="connsiteY59" fmla="*/ 86569 h 204661"/>
                <a:gd name="connsiteX60" fmla="*/ 1710481 w 5302557"/>
                <a:gd name="connsiteY60" fmla="*/ 70337 h 204661"/>
                <a:gd name="connsiteX61" fmla="*/ 1721303 w 5302557"/>
                <a:gd name="connsiteY61" fmla="*/ 59516 h 204661"/>
                <a:gd name="connsiteX62" fmla="*/ 1737535 w 5302557"/>
                <a:gd name="connsiteY62" fmla="*/ 64927 h 204661"/>
                <a:gd name="connsiteX63" fmla="*/ 1748356 w 5302557"/>
                <a:gd name="connsiteY63" fmla="*/ 81159 h 204661"/>
                <a:gd name="connsiteX64" fmla="*/ 1780820 w 5302557"/>
                <a:gd name="connsiteY64" fmla="*/ 91980 h 204661"/>
                <a:gd name="connsiteX65" fmla="*/ 1813284 w 5302557"/>
                <a:gd name="connsiteY65" fmla="*/ 86569 h 204661"/>
                <a:gd name="connsiteX66" fmla="*/ 1829516 w 5302557"/>
                <a:gd name="connsiteY66" fmla="*/ 81159 h 204661"/>
                <a:gd name="connsiteX67" fmla="*/ 1916086 w 5302557"/>
                <a:gd name="connsiteY67" fmla="*/ 75748 h 204661"/>
                <a:gd name="connsiteX68" fmla="*/ 1953961 w 5302557"/>
                <a:gd name="connsiteY68" fmla="*/ 86569 h 204661"/>
                <a:gd name="connsiteX69" fmla="*/ 2018889 w 5302557"/>
                <a:gd name="connsiteY69" fmla="*/ 81159 h 204661"/>
                <a:gd name="connsiteX70" fmla="*/ 2045942 w 5302557"/>
                <a:gd name="connsiteY70" fmla="*/ 64927 h 204661"/>
                <a:gd name="connsiteX71" fmla="*/ 2067584 w 5302557"/>
                <a:gd name="connsiteY71" fmla="*/ 37873 h 204661"/>
                <a:gd name="connsiteX72" fmla="*/ 2078406 w 5302557"/>
                <a:gd name="connsiteY72" fmla="*/ 27052 h 204661"/>
                <a:gd name="connsiteX73" fmla="*/ 2089227 w 5302557"/>
                <a:gd name="connsiteY73" fmla="*/ 43284 h 204661"/>
                <a:gd name="connsiteX74" fmla="*/ 2121691 w 5302557"/>
                <a:gd name="connsiteY74" fmla="*/ 59516 h 204661"/>
                <a:gd name="connsiteX75" fmla="*/ 2170387 w 5302557"/>
                <a:gd name="connsiteY75" fmla="*/ 54105 h 204661"/>
                <a:gd name="connsiteX76" fmla="*/ 2186619 w 5302557"/>
                <a:gd name="connsiteY76" fmla="*/ 48695 h 204661"/>
                <a:gd name="connsiteX77" fmla="*/ 2273189 w 5302557"/>
                <a:gd name="connsiteY77" fmla="*/ 59516 h 204661"/>
                <a:gd name="connsiteX78" fmla="*/ 2321885 w 5302557"/>
                <a:gd name="connsiteY78" fmla="*/ 54105 h 204661"/>
                <a:gd name="connsiteX79" fmla="*/ 2365170 w 5302557"/>
                <a:gd name="connsiteY79" fmla="*/ 48695 h 204661"/>
                <a:gd name="connsiteX80" fmla="*/ 2408455 w 5302557"/>
                <a:gd name="connsiteY80" fmla="*/ 43284 h 204661"/>
                <a:gd name="connsiteX81" fmla="*/ 2424687 w 5302557"/>
                <a:gd name="connsiteY81" fmla="*/ 54105 h 204661"/>
                <a:gd name="connsiteX82" fmla="*/ 2440919 w 5302557"/>
                <a:gd name="connsiteY82" fmla="*/ 59516 h 204661"/>
                <a:gd name="connsiteX83" fmla="*/ 2527490 w 5302557"/>
                <a:gd name="connsiteY83" fmla="*/ 54105 h 204661"/>
                <a:gd name="connsiteX84" fmla="*/ 2543722 w 5302557"/>
                <a:gd name="connsiteY84" fmla="*/ 43284 h 204661"/>
                <a:gd name="connsiteX85" fmla="*/ 2576186 w 5302557"/>
                <a:gd name="connsiteY85" fmla="*/ 21641 h 204661"/>
                <a:gd name="connsiteX86" fmla="*/ 2619471 w 5302557"/>
                <a:gd name="connsiteY86" fmla="*/ 54105 h 204661"/>
                <a:gd name="connsiteX87" fmla="*/ 2641113 w 5302557"/>
                <a:gd name="connsiteY87" fmla="*/ 59516 h 204661"/>
                <a:gd name="connsiteX88" fmla="*/ 2651935 w 5302557"/>
                <a:gd name="connsiteY88" fmla="*/ 70337 h 204661"/>
                <a:gd name="connsiteX89" fmla="*/ 2716862 w 5302557"/>
                <a:gd name="connsiteY89" fmla="*/ 54105 h 204661"/>
                <a:gd name="connsiteX90" fmla="*/ 2727684 w 5302557"/>
                <a:gd name="connsiteY90" fmla="*/ 43284 h 204661"/>
                <a:gd name="connsiteX91" fmla="*/ 2781790 w 5302557"/>
                <a:gd name="connsiteY91" fmla="*/ 37873 h 204661"/>
                <a:gd name="connsiteX92" fmla="*/ 2792612 w 5302557"/>
                <a:gd name="connsiteY92" fmla="*/ 27052 h 204661"/>
                <a:gd name="connsiteX93" fmla="*/ 2798022 w 5302557"/>
                <a:gd name="connsiteY93" fmla="*/ 10820 h 204661"/>
                <a:gd name="connsiteX94" fmla="*/ 2814254 w 5302557"/>
                <a:gd name="connsiteY94" fmla="*/ 16231 h 204661"/>
                <a:gd name="connsiteX95" fmla="*/ 2862950 w 5302557"/>
                <a:gd name="connsiteY95" fmla="*/ 54105 h 204661"/>
                <a:gd name="connsiteX96" fmla="*/ 2900825 w 5302557"/>
                <a:gd name="connsiteY96" fmla="*/ 43284 h 204661"/>
                <a:gd name="connsiteX97" fmla="*/ 2922467 w 5302557"/>
                <a:gd name="connsiteY97" fmla="*/ 48695 h 204661"/>
                <a:gd name="connsiteX98" fmla="*/ 2933289 w 5302557"/>
                <a:gd name="connsiteY98" fmla="*/ 59516 h 204661"/>
                <a:gd name="connsiteX99" fmla="*/ 2987395 w 5302557"/>
                <a:gd name="connsiteY99" fmla="*/ 59516 h 204661"/>
                <a:gd name="connsiteX100" fmla="*/ 3030680 w 5302557"/>
                <a:gd name="connsiteY100" fmla="*/ 37873 h 204661"/>
                <a:gd name="connsiteX101" fmla="*/ 3063144 w 5302557"/>
                <a:gd name="connsiteY101" fmla="*/ 32463 h 204661"/>
                <a:gd name="connsiteX102" fmla="*/ 3095608 w 5302557"/>
                <a:gd name="connsiteY102" fmla="*/ 21641 h 204661"/>
                <a:gd name="connsiteX103" fmla="*/ 3111840 w 5302557"/>
                <a:gd name="connsiteY103" fmla="*/ 16231 h 204661"/>
                <a:gd name="connsiteX104" fmla="*/ 3117251 w 5302557"/>
                <a:gd name="connsiteY104" fmla="*/ 32463 h 204661"/>
                <a:gd name="connsiteX105" fmla="*/ 3198410 w 5302557"/>
                <a:gd name="connsiteY105" fmla="*/ 43284 h 204661"/>
                <a:gd name="connsiteX106" fmla="*/ 3220053 w 5302557"/>
                <a:gd name="connsiteY106" fmla="*/ 48695 h 204661"/>
                <a:gd name="connsiteX107" fmla="*/ 3247106 w 5302557"/>
                <a:gd name="connsiteY107" fmla="*/ 70337 h 204661"/>
                <a:gd name="connsiteX108" fmla="*/ 3322855 w 5302557"/>
                <a:gd name="connsiteY108" fmla="*/ 54105 h 204661"/>
                <a:gd name="connsiteX109" fmla="*/ 3333677 w 5302557"/>
                <a:gd name="connsiteY109" fmla="*/ 43284 h 204661"/>
                <a:gd name="connsiteX110" fmla="*/ 3366141 w 5302557"/>
                <a:gd name="connsiteY110" fmla="*/ 48695 h 204661"/>
                <a:gd name="connsiteX111" fmla="*/ 3382373 w 5302557"/>
                <a:gd name="connsiteY111" fmla="*/ 54105 h 204661"/>
                <a:gd name="connsiteX112" fmla="*/ 3452711 w 5302557"/>
                <a:gd name="connsiteY112" fmla="*/ 48695 h 204661"/>
                <a:gd name="connsiteX113" fmla="*/ 3506818 w 5302557"/>
                <a:gd name="connsiteY113" fmla="*/ 37873 h 204661"/>
                <a:gd name="connsiteX114" fmla="*/ 3523049 w 5302557"/>
                <a:gd name="connsiteY114" fmla="*/ 64927 h 204661"/>
                <a:gd name="connsiteX115" fmla="*/ 3539281 w 5302557"/>
                <a:gd name="connsiteY115" fmla="*/ 59516 h 204661"/>
                <a:gd name="connsiteX116" fmla="*/ 3566335 w 5302557"/>
                <a:gd name="connsiteY116" fmla="*/ 54105 h 204661"/>
                <a:gd name="connsiteX117" fmla="*/ 3658316 w 5302557"/>
                <a:gd name="connsiteY117" fmla="*/ 43284 h 204661"/>
                <a:gd name="connsiteX118" fmla="*/ 3685369 w 5302557"/>
                <a:gd name="connsiteY118" fmla="*/ 48695 h 204661"/>
                <a:gd name="connsiteX119" fmla="*/ 3744886 w 5302557"/>
                <a:gd name="connsiteY119" fmla="*/ 43284 h 204661"/>
                <a:gd name="connsiteX120" fmla="*/ 3761118 w 5302557"/>
                <a:gd name="connsiteY120" fmla="*/ 48695 h 204661"/>
                <a:gd name="connsiteX121" fmla="*/ 3777350 w 5302557"/>
                <a:gd name="connsiteY121" fmla="*/ 59516 h 204661"/>
                <a:gd name="connsiteX122" fmla="*/ 3815225 w 5302557"/>
                <a:gd name="connsiteY122" fmla="*/ 54105 h 204661"/>
                <a:gd name="connsiteX123" fmla="*/ 3880152 w 5302557"/>
                <a:gd name="connsiteY123" fmla="*/ 37873 h 204661"/>
                <a:gd name="connsiteX124" fmla="*/ 3945080 w 5302557"/>
                <a:gd name="connsiteY124" fmla="*/ 43284 h 204661"/>
                <a:gd name="connsiteX125" fmla="*/ 3966723 w 5302557"/>
                <a:gd name="connsiteY125" fmla="*/ 21641 h 204661"/>
                <a:gd name="connsiteX126" fmla="*/ 3999187 w 5302557"/>
                <a:gd name="connsiteY126" fmla="*/ 37873 h 204661"/>
                <a:gd name="connsiteX127" fmla="*/ 4010008 w 5302557"/>
                <a:gd name="connsiteY127" fmla="*/ 48695 h 204661"/>
                <a:gd name="connsiteX128" fmla="*/ 4026240 w 5302557"/>
                <a:gd name="connsiteY128" fmla="*/ 54105 h 204661"/>
                <a:gd name="connsiteX129" fmla="*/ 4069525 w 5302557"/>
                <a:gd name="connsiteY129" fmla="*/ 48695 h 204661"/>
                <a:gd name="connsiteX130" fmla="*/ 4080347 w 5302557"/>
                <a:gd name="connsiteY130" fmla="*/ 37873 h 204661"/>
                <a:gd name="connsiteX131" fmla="*/ 4096578 w 5302557"/>
                <a:gd name="connsiteY131" fmla="*/ 32463 h 204661"/>
                <a:gd name="connsiteX132" fmla="*/ 4118221 w 5302557"/>
                <a:gd name="connsiteY132" fmla="*/ 37873 h 204661"/>
                <a:gd name="connsiteX133" fmla="*/ 4150685 w 5302557"/>
                <a:gd name="connsiteY133" fmla="*/ 59516 h 204661"/>
                <a:gd name="connsiteX134" fmla="*/ 4193970 w 5302557"/>
                <a:gd name="connsiteY134" fmla="*/ 54105 h 204661"/>
                <a:gd name="connsiteX135" fmla="*/ 4226434 w 5302557"/>
                <a:gd name="connsiteY135" fmla="*/ 32463 h 204661"/>
                <a:gd name="connsiteX136" fmla="*/ 4242666 w 5302557"/>
                <a:gd name="connsiteY136" fmla="*/ 37873 h 204661"/>
                <a:gd name="connsiteX137" fmla="*/ 4258898 w 5302557"/>
                <a:gd name="connsiteY137" fmla="*/ 64927 h 204661"/>
                <a:gd name="connsiteX138" fmla="*/ 4313004 w 5302557"/>
                <a:gd name="connsiteY138" fmla="*/ 54105 h 204661"/>
                <a:gd name="connsiteX139" fmla="*/ 4323826 w 5302557"/>
                <a:gd name="connsiteY139" fmla="*/ 43284 h 204661"/>
                <a:gd name="connsiteX140" fmla="*/ 4340058 w 5302557"/>
                <a:gd name="connsiteY140" fmla="*/ 32463 h 204661"/>
                <a:gd name="connsiteX141" fmla="*/ 4350879 w 5302557"/>
                <a:gd name="connsiteY141" fmla="*/ 21641 h 204661"/>
                <a:gd name="connsiteX142" fmla="*/ 4367111 w 5302557"/>
                <a:gd name="connsiteY142" fmla="*/ 16231 h 204661"/>
                <a:gd name="connsiteX143" fmla="*/ 4388754 w 5302557"/>
                <a:gd name="connsiteY143" fmla="*/ 21641 h 204661"/>
                <a:gd name="connsiteX144" fmla="*/ 4399575 w 5302557"/>
                <a:gd name="connsiteY144" fmla="*/ 37873 h 204661"/>
                <a:gd name="connsiteX145" fmla="*/ 4453681 w 5302557"/>
                <a:gd name="connsiteY145" fmla="*/ 32463 h 204661"/>
                <a:gd name="connsiteX146" fmla="*/ 4464503 w 5302557"/>
                <a:gd name="connsiteY146" fmla="*/ 21641 h 204661"/>
                <a:gd name="connsiteX147" fmla="*/ 4496967 w 5302557"/>
                <a:gd name="connsiteY147" fmla="*/ 10820 h 204661"/>
                <a:gd name="connsiteX148" fmla="*/ 4502377 w 5302557"/>
                <a:gd name="connsiteY148" fmla="*/ 27052 h 204661"/>
                <a:gd name="connsiteX149" fmla="*/ 4507788 w 5302557"/>
                <a:gd name="connsiteY149" fmla="*/ 48695 h 204661"/>
                <a:gd name="connsiteX150" fmla="*/ 4524020 w 5302557"/>
                <a:gd name="connsiteY150" fmla="*/ 59516 h 204661"/>
                <a:gd name="connsiteX151" fmla="*/ 4588948 w 5302557"/>
                <a:gd name="connsiteY151" fmla="*/ 43284 h 204661"/>
                <a:gd name="connsiteX152" fmla="*/ 4621412 w 5302557"/>
                <a:gd name="connsiteY152" fmla="*/ 5410 h 204661"/>
                <a:gd name="connsiteX153" fmla="*/ 4648465 w 5302557"/>
                <a:gd name="connsiteY153" fmla="*/ 32463 h 204661"/>
                <a:gd name="connsiteX154" fmla="*/ 4680929 w 5302557"/>
                <a:gd name="connsiteY154" fmla="*/ 27052 h 204661"/>
                <a:gd name="connsiteX155" fmla="*/ 4697161 w 5302557"/>
                <a:gd name="connsiteY155" fmla="*/ 16231 h 204661"/>
                <a:gd name="connsiteX156" fmla="*/ 4729625 w 5302557"/>
                <a:gd name="connsiteY156" fmla="*/ 5410 h 204661"/>
                <a:gd name="connsiteX157" fmla="*/ 4745857 w 5302557"/>
                <a:gd name="connsiteY157" fmla="*/ 16231 h 204661"/>
                <a:gd name="connsiteX158" fmla="*/ 4762089 w 5302557"/>
                <a:gd name="connsiteY158" fmla="*/ 32463 h 204661"/>
                <a:gd name="connsiteX159" fmla="*/ 4778320 w 5302557"/>
                <a:gd name="connsiteY159" fmla="*/ 37873 h 204661"/>
                <a:gd name="connsiteX160" fmla="*/ 4810784 w 5302557"/>
                <a:gd name="connsiteY160" fmla="*/ 27052 h 204661"/>
                <a:gd name="connsiteX161" fmla="*/ 4821606 w 5302557"/>
                <a:gd name="connsiteY161" fmla="*/ 16231 h 204661"/>
                <a:gd name="connsiteX162" fmla="*/ 4837838 w 5302557"/>
                <a:gd name="connsiteY162" fmla="*/ 10820 h 204661"/>
                <a:gd name="connsiteX163" fmla="*/ 4935229 w 5302557"/>
                <a:gd name="connsiteY163" fmla="*/ 27052 h 204661"/>
                <a:gd name="connsiteX164" fmla="*/ 4940640 w 5302557"/>
                <a:gd name="connsiteY164" fmla="*/ 43284 h 204661"/>
                <a:gd name="connsiteX165" fmla="*/ 4956872 w 5302557"/>
                <a:gd name="connsiteY165" fmla="*/ 54105 h 204661"/>
                <a:gd name="connsiteX166" fmla="*/ 4983925 w 5302557"/>
                <a:gd name="connsiteY166" fmla="*/ 70337 h 204661"/>
                <a:gd name="connsiteX167" fmla="*/ 5005568 w 5302557"/>
                <a:gd name="connsiteY167" fmla="*/ 64927 h 204661"/>
                <a:gd name="connsiteX168" fmla="*/ 5016389 w 5302557"/>
                <a:gd name="connsiteY168" fmla="*/ 32463 h 204661"/>
                <a:gd name="connsiteX169" fmla="*/ 5054264 w 5302557"/>
                <a:gd name="connsiteY169" fmla="*/ 48695 h 204661"/>
                <a:gd name="connsiteX170" fmla="*/ 5086728 w 5302557"/>
                <a:gd name="connsiteY170" fmla="*/ 59516 h 204661"/>
                <a:gd name="connsiteX171" fmla="*/ 5135423 w 5302557"/>
                <a:gd name="connsiteY171" fmla="*/ 64927 h 204661"/>
                <a:gd name="connsiteX172" fmla="*/ 5162477 w 5302557"/>
                <a:gd name="connsiteY172" fmla="*/ 81159 h 204661"/>
                <a:gd name="connsiteX173" fmla="*/ 5167887 w 5302557"/>
                <a:gd name="connsiteY173" fmla="*/ 64927 h 204661"/>
                <a:gd name="connsiteX174" fmla="*/ 5205762 w 5302557"/>
                <a:gd name="connsiteY174" fmla="*/ 75748 h 204661"/>
                <a:gd name="connsiteX175" fmla="*/ 5216583 w 5302557"/>
                <a:gd name="connsiteY175" fmla="*/ 91980 h 204661"/>
                <a:gd name="connsiteX176" fmla="*/ 5227404 w 5302557"/>
                <a:gd name="connsiteY176" fmla="*/ 59516 h 204661"/>
                <a:gd name="connsiteX177" fmla="*/ 5232815 w 5302557"/>
                <a:gd name="connsiteY177" fmla="*/ 43284 h 204661"/>
                <a:gd name="connsiteX178" fmla="*/ 5249047 w 5302557"/>
                <a:gd name="connsiteY178" fmla="*/ 48695 h 204661"/>
                <a:gd name="connsiteX179" fmla="*/ 5265279 w 5302557"/>
                <a:gd name="connsiteY179" fmla="*/ 81159 h 204661"/>
                <a:gd name="connsiteX180" fmla="*/ 5276100 w 5302557"/>
                <a:gd name="connsiteY180" fmla="*/ 97391 h 204661"/>
                <a:gd name="connsiteX181" fmla="*/ 5281511 w 5302557"/>
                <a:gd name="connsiteY181" fmla="*/ 113623 h 204661"/>
                <a:gd name="connsiteX182" fmla="*/ 5292332 w 5302557"/>
                <a:gd name="connsiteY182" fmla="*/ 129854 h 204661"/>
                <a:gd name="connsiteX183" fmla="*/ 5295657 w 5302557"/>
                <a:gd name="connsiteY183" fmla="*/ 176478 h 204661"/>
                <a:gd name="connsiteX184" fmla="*/ 5208269 w 5302557"/>
                <a:gd name="connsiteY184" fmla="*/ 180662 h 204661"/>
                <a:gd name="connsiteX185" fmla="*/ 4808176 w 5302557"/>
                <a:gd name="connsiteY185" fmla="*/ 178550 h 204661"/>
                <a:gd name="connsiteX186" fmla="*/ 9637 w 5302557"/>
                <a:gd name="connsiteY186" fmla="*/ 204653 h 204661"/>
                <a:gd name="connsiteX0" fmla="*/ 9637 w 5300572"/>
                <a:gd name="connsiteY0" fmla="*/ 204653 h 204661"/>
                <a:gd name="connsiteX1" fmla="*/ 1006 w 5300572"/>
                <a:gd name="connsiteY1" fmla="*/ 103502 h 204661"/>
                <a:gd name="connsiteX2" fmla="*/ 6416 w 5300572"/>
                <a:gd name="connsiteY2" fmla="*/ 11441 h 204661"/>
                <a:gd name="connsiteX3" fmla="*/ 56432 w 5300572"/>
                <a:gd name="connsiteY3" fmla="*/ 18791 h 204661"/>
                <a:gd name="connsiteX4" fmla="*/ 92697 w 5300572"/>
                <a:gd name="connsiteY4" fmla="*/ 43284 h 204661"/>
                <a:gd name="connsiteX5" fmla="*/ 119750 w 5300572"/>
                <a:gd name="connsiteY5" fmla="*/ 75748 h 204661"/>
                <a:gd name="connsiteX6" fmla="*/ 135982 w 5300572"/>
                <a:gd name="connsiteY6" fmla="*/ 70337 h 204661"/>
                <a:gd name="connsiteX7" fmla="*/ 163035 w 5300572"/>
                <a:gd name="connsiteY7" fmla="*/ 54105 h 204661"/>
                <a:gd name="connsiteX8" fmla="*/ 195499 w 5300572"/>
                <a:gd name="connsiteY8" fmla="*/ 70337 h 204661"/>
                <a:gd name="connsiteX9" fmla="*/ 217142 w 5300572"/>
                <a:gd name="connsiteY9" fmla="*/ 64927 h 204661"/>
                <a:gd name="connsiteX10" fmla="*/ 249606 w 5300572"/>
                <a:gd name="connsiteY10" fmla="*/ 48695 h 204661"/>
                <a:gd name="connsiteX11" fmla="*/ 303712 w 5300572"/>
                <a:gd name="connsiteY11" fmla="*/ 64927 h 204661"/>
                <a:gd name="connsiteX12" fmla="*/ 319944 w 5300572"/>
                <a:gd name="connsiteY12" fmla="*/ 70337 h 204661"/>
                <a:gd name="connsiteX13" fmla="*/ 336176 w 5300572"/>
                <a:gd name="connsiteY13" fmla="*/ 81159 h 204661"/>
                <a:gd name="connsiteX14" fmla="*/ 395693 w 5300572"/>
                <a:gd name="connsiteY14" fmla="*/ 81159 h 204661"/>
                <a:gd name="connsiteX15" fmla="*/ 449800 w 5300572"/>
                <a:gd name="connsiteY15" fmla="*/ 81159 h 204661"/>
                <a:gd name="connsiteX16" fmla="*/ 503906 w 5300572"/>
                <a:gd name="connsiteY16" fmla="*/ 70337 h 204661"/>
                <a:gd name="connsiteX17" fmla="*/ 514728 w 5300572"/>
                <a:gd name="connsiteY17" fmla="*/ 59516 h 204661"/>
                <a:gd name="connsiteX18" fmla="*/ 530960 w 5300572"/>
                <a:gd name="connsiteY18" fmla="*/ 64927 h 204661"/>
                <a:gd name="connsiteX19" fmla="*/ 558013 w 5300572"/>
                <a:gd name="connsiteY19" fmla="*/ 70337 h 204661"/>
                <a:gd name="connsiteX20" fmla="*/ 585066 w 5300572"/>
                <a:gd name="connsiteY20" fmla="*/ 64927 h 204661"/>
                <a:gd name="connsiteX21" fmla="*/ 601298 w 5300572"/>
                <a:gd name="connsiteY21" fmla="*/ 59516 h 204661"/>
                <a:gd name="connsiteX22" fmla="*/ 617530 w 5300572"/>
                <a:gd name="connsiteY22" fmla="*/ 70337 h 204661"/>
                <a:gd name="connsiteX23" fmla="*/ 628351 w 5300572"/>
                <a:gd name="connsiteY23" fmla="*/ 86569 h 204661"/>
                <a:gd name="connsiteX24" fmla="*/ 682458 w 5300572"/>
                <a:gd name="connsiteY24" fmla="*/ 86569 h 204661"/>
                <a:gd name="connsiteX25" fmla="*/ 698690 w 5300572"/>
                <a:gd name="connsiteY25" fmla="*/ 75748 h 204661"/>
                <a:gd name="connsiteX26" fmla="*/ 731154 w 5300572"/>
                <a:gd name="connsiteY26" fmla="*/ 86569 h 204661"/>
                <a:gd name="connsiteX27" fmla="*/ 741975 w 5300572"/>
                <a:gd name="connsiteY27" fmla="*/ 97391 h 204661"/>
                <a:gd name="connsiteX28" fmla="*/ 779849 w 5300572"/>
                <a:gd name="connsiteY28" fmla="*/ 97391 h 204661"/>
                <a:gd name="connsiteX29" fmla="*/ 796081 w 5300572"/>
                <a:gd name="connsiteY29" fmla="*/ 86569 h 204661"/>
                <a:gd name="connsiteX30" fmla="*/ 812313 w 5300572"/>
                <a:gd name="connsiteY30" fmla="*/ 64927 h 204661"/>
                <a:gd name="connsiteX31" fmla="*/ 828545 w 5300572"/>
                <a:gd name="connsiteY31" fmla="*/ 59516 h 204661"/>
                <a:gd name="connsiteX32" fmla="*/ 844777 w 5300572"/>
                <a:gd name="connsiteY32" fmla="*/ 70337 h 204661"/>
                <a:gd name="connsiteX33" fmla="*/ 877241 w 5300572"/>
                <a:gd name="connsiteY33" fmla="*/ 81159 h 204661"/>
                <a:gd name="connsiteX34" fmla="*/ 920526 w 5300572"/>
                <a:gd name="connsiteY34" fmla="*/ 75748 h 204661"/>
                <a:gd name="connsiteX35" fmla="*/ 936758 w 5300572"/>
                <a:gd name="connsiteY35" fmla="*/ 70337 h 204661"/>
                <a:gd name="connsiteX36" fmla="*/ 925937 w 5300572"/>
                <a:gd name="connsiteY36" fmla="*/ 54105 h 204661"/>
                <a:gd name="connsiteX37" fmla="*/ 952990 w 5300572"/>
                <a:gd name="connsiteY37" fmla="*/ 59516 h 204661"/>
                <a:gd name="connsiteX38" fmla="*/ 1034150 w 5300572"/>
                <a:gd name="connsiteY38" fmla="*/ 64927 h 204661"/>
                <a:gd name="connsiteX39" fmla="*/ 1093667 w 5300572"/>
                <a:gd name="connsiteY39" fmla="*/ 81159 h 204661"/>
                <a:gd name="connsiteX40" fmla="*/ 1104489 w 5300572"/>
                <a:gd name="connsiteY40" fmla="*/ 70337 h 204661"/>
                <a:gd name="connsiteX41" fmla="*/ 1120720 w 5300572"/>
                <a:gd name="connsiteY41" fmla="*/ 75748 h 204661"/>
                <a:gd name="connsiteX42" fmla="*/ 1142363 w 5300572"/>
                <a:gd name="connsiteY42" fmla="*/ 81159 h 204661"/>
                <a:gd name="connsiteX43" fmla="*/ 1201880 w 5300572"/>
                <a:gd name="connsiteY43" fmla="*/ 75748 h 204661"/>
                <a:gd name="connsiteX44" fmla="*/ 1218112 w 5300572"/>
                <a:gd name="connsiteY44" fmla="*/ 70337 h 204661"/>
                <a:gd name="connsiteX45" fmla="*/ 1250576 w 5300572"/>
                <a:gd name="connsiteY45" fmla="*/ 86569 h 204661"/>
                <a:gd name="connsiteX46" fmla="*/ 1293861 w 5300572"/>
                <a:gd name="connsiteY46" fmla="*/ 81159 h 204661"/>
                <a:gd name="connsiteX47" fmla="*/ 1310093 w 5300572"/>
                <a:gd name="connsiteY47" fmla="*/ 75748 h 204661"/>
                <a:gd name="connsiteX48" fmla="*/ 1331736 w 5300572"/>
                <a:gd name="connsiteY48" fmla="*/ 54105 h 204661"/>
                <a:gd name="connsiteX49" fmla="*/ 1369610 w 5300572"/>
                <a:gd name="connsiteY49" fmla="*/ 54105 h 204661"/>
                <a:gd name="connsiteX50" fmla="*/ 1391253 w 5300572"/>
                <a:gd name="connsiteY50" fmla="*/ 32463 h 204661"/>
                <a:gd name="connsiteX51" fmla="*/ 1461591 w 5300572"/>
                <a:gd name="connsiteY51" fmla="*/ 21641 h 204661"/>
                <a:gd name="connsiteX52" fmla="*/ 1483234 w 5300572"/>
                <a:gd name="connsiteY52" fmla="*/ 16231 h 204661"/>
                <a:gd name="connsiteX53" fmla="*/ 1504877 w 5300572"/>
                <a:gd name="connsiteY53" fmla="*/ 37873 h 204661"/>
                <a:gd name="connsiteX54" fmla="*/ 1510287 w 5300572"/>
                <a:gd name="connsiteY54" fmla="*/ 59516 h 204661"/>
                <a:gd name="connsiteX55" fmla="*/ 1580626 w 5300572"/>
                <a:gd name="connsiteY55" fmla="*/ 64927 h 204661"/>
                <a:gd name="connsiteX56" fmla="*/ 1613090 w 5300572"/>
                <a:gd name="connsiteY56" fmla="*/ 75748 h 204661"/>
                <a:gd name="connsiteX57" fmla="*/ 1629322 w 5300572"/>
                <a:gd name="connsiteY57" fmla="*/ 86569 h 204661"/>
                <a:gd name="connsiteX58" fmla="*/ 1650964 w 5300572"/>
                <a:gd name="connsiteY58" fmla="*/ 91980 h 204661"/>
                <a:gd name="connsiteX59" fmla="*/ 1699660 w 5300572"/>
                <a:gd name="connsiteY59" fmla="*/ 86569 h 204661"/>
                <a:gd name="connsiteX60" fmla="*/ 1710481 w 5300572"/>
                <a:gd name="connsiteY60" fmla="*/ 70337 h 204661"/>
                <a:gd name="connsiteX61" fmla="*/ 1721303 w 5300572"/>
                <a:gd name="connsiteY61" fmla="*/ 59516 h 204661"/>
                <a:gd name="connsiteX62" fmla="*/ 1737535 w 5300572"/>
                <a:gd name="connsiteY62" fmla="*/ 64927 h 204661"/>
                <a:gd name="connsiteX63" fmla="*/ 1748356 w 5300572"/>
                <a:gd name="connsiteY63" fmla="*/ 81159 h 204661"/>
                <a:gd name="connsiteX64" fmla="*/ 1780820 w 5300572"/>
                <a:gd name="connsiteY64" fmla="*/ 91980 h 204661"/>
                <a:gd name="connsiteX65" fmla="*/ 1813284 w 5300572"/>
                <a:gd name="connsiteY65" fmla="*/ 86569 h 204661"/>
                <a:gd name="connsiteX66" fmla="*/ 1829516 w 5300572"/>
                <a:gd name="connsiteY66" fmla="*/ 81159 h 204661"/>
                <a:gd name="connsiteX67" fmla="*/ 1916086 w 5300572"/>
                <a:gd name="connsiteY67" fmla="*/ 75748 h 204661"/>
                <a:gd name="connsiteX68" fmla="*/ 1953961 w 5300572"/>
                <a:gd name="connsiteY68" fmla="*/ 86569 h 204661"/>
                <a:gd name="connsiteX69" fmla="*/ 2018889 w 5300572"/>
                <a:gd name="connsiteY69" fmla="*/ 81159 h 204661"/>
                <a:gd name="connsiteX70" fmla="*/ 2045942 w 5300572"/>
                <a:gd name="connsiteY70" fmla="*/ 64927 h 204661"/>
                <a:gd name="connsiteX71" fmla="*/ 2067584 w 5300572"/>
                <a:gd name="connsiteY71" fmla="*/ 37873 h 204661"/>
                <a:gd name="connsiteX72" fmla="*/ 2078406 w 5300572"/>
                <a:gd name="connsiteY72" fmla="*/ 27052 h 204661"/>
                <a:gd name="connsiteX73" fmla="*/ 2089227 w 5300572"/>
                <a:gd name="connsiteY73" fmla="*/ 43284 h 204661"/>
                <a:gd name="connsiteX74" fmla="*/ 2121691 w 5300572"/>
                <a:gd name="connsiteY74" fmla="*/ 59516 h 204661"/>
                <a:gd name="connsiteX75" fmla="*/ 2170387 w 5300572"/>
                <a:gd name="connsiteY75" fmla="*/ 54105 h 204661"/>
                <a:gd name="connsiteX76" fmla="*/ 2186619 w 5300572"/>
                <a:gd name="connsiteY76" fmla="*/ 48695 h 204661"/>
                <a:gd name="connsiteX77" fmla="*/ 2273189 w 5300572"/>
                <a:gd name="connsiteY77" fmla="*/ 59516 h 204661"/>
                <a:gd name="connsiteX78" fmla="*/ 2321885 w 5300572"/>
                <a:gd name="connsiteY78" fmla="*/ 54105 h 204661"/>
                <a:gd name="connsiteX79" fmla="*/ 2365170 w 5300572"/>
                <a:gd name="connsiteY79" fmla="*/ 48695 h 204661"/>
                <a:gd name="connsiteX80" fmla="*/ 2408455 w 5300572"/>
                <a:gd name="connsiteY80" fmla="*/ 43284 h 204661"/>
                <a:gd name="connsiteX81" fmla="*/ 2424687 w 5300572"/>
                <a:gd name="connsiteY81" fmla="*/ 54105 h 204661"/>
                <a:gd name="connsiteX82" fmla="*/ 2440919 w 5300572"/>
                <a:gd name="connsiteY82" fmla="*/ 59516 h 204661"/>
                <a:gd name="connsiteX83" fmla="*/ 2527490 w 5300572"/>
                <a:gd name="connsiteY83" fmla="*/ 54105 h 204661"/>
                <a:gd name="connsiteX84" fmla="*/ 2543722 w 5300572"/>
                <a:gd name="connsiteY84" fmla="*/ 43284 h 204661"/>
                <a:gd name="connsiteX85" fmla="*/ 2576186 w 5300572"/>
                <a:gd name="connsiteY85" fmla="*/ 21641 h 204661"/>
                <a:gd name="connsiteX86" fmla="*/ 2619471 w 5300572"/>
                <a:gd name="connsiteY86" fmla="*/ 54105 h 204661"/>
                <a:gd name="connsiteX87" fmla="*/ 2641113 w 5300572"/>
                <a:gd name="connsiteY87" fmla="*/ 59516 h 204661"/>
                <a:gd name="connsiteX88" fmla="*/ 2651935 w 5300572"/>
                <a:gd name="connsiteY88" fmla="*/ 70337 h 204661"/>
                <a:gd name="connsiteX89" fmla="*/ 2716862 w 5300572"/>
                <a:gd name="connsiteY89" fmla="*/ 54105 h 204661"/>
                <a:gd name="connsiteX90" fmla="*/ 2727684 w 5300572"/>
                <a:gd name="connsiteY90" fmla="*/ 43284 h 204661"/>
                <a:gd name="connsiteX91" fmla="*/ 2781790 w 5300572"/>
                <a:gd name="connsiteY91" fmla="*/ 37873 h 204661"/>
                <a:gd name="connsiteX92" fmla="*/ 2792612 w 5300572"/>
                <a:gd name="connsiteY92" fmla="*/ 27052 h 204661"/>
                <a:gd name="connsiteX93" fmla="*/ 2798022 w 5300572"/>
                <a:gd name="connsiteY93" fmla="*/ 10820 h 204661"/>
                <a:gd name="connsiteX94" fmla="*/ 2814254 w 5300572"/>
                <a:gd name="connsiteY94" fmla="*/ 16231 h 204661"/>
                <a:gd name="connsiteX95" fmla="*/ 2862950 w 5300572"/>
                <a:gd name="connsiteY95" fmla="*/ 54105 h 204661"/>
                <a:gd name="connsiteX96" fmla="*/ 2900825 w 5300572"/>
                <a:gd name="connsiteY96" fmla="*/ 43284 h 204661"/>
                <a:gd name="connsiteX97" fmla="*/ 2922467 w 5300572"/>
                <a:gd name="connsiteY97" fmla="*/ 48695 h 204661"/>
                <a:gd name="connsiteX98" fmla="*/ 2933289 w 5300572"/>
                <a:gd name="connsiteY98" fmla="*/ 59516 h 204661"/>
                <a:gd name="connsiteX99" fmla="*/ 2987395 w 5300572"/>
                <a:gd name="connsiteY99" fmla="*/ 59516 h 204661"/>
                <a:gd name="connsiteX100" fmla="*/ 3030680 w 5300572"/>
                <a:gd name="connsiteY100" fmla="*/ 37873 h 204661"/>
                <a:gd name="connsiteX101" fmla="*/ 3063144 w 5300572"/>
                <a:gd name="connsiteY101" fmla="*/ 32463 h 204661"/>
                <a:gd name="connsiteX102" fmla="*/ 3095608 w 5300572"/>
                <a:gd name="connsiteY102" fmla="*/ 21641 h 204661"/>
                <a:gd name="connsiteX103" fmla="*/ 3111840 w 5300572"/>
                <a:gd name="connsiteY103" fmla="*/ 16231 h 204661"/>
                <a:gd name="connsiteX104" fmla="*/ 3117251 w 5300572"/>
                <a:gd name="connsiteY104" fmla="*/ 32463 h 204661"/>
                <a:gd name="connsiteX105" fmla="*/ 3198410 w 5300572"/>
                <a:gd name="connsiteY105" fmla="*/ 43284 h 204661"/>
                <a:gd name="connsiteX106" fmla="*/ 3220053 w 5300572"/>
                <a:gd name="connsiteY106" fmla="*/ 48695 h 204661"/>
                <a:gd name="connsiteX107" fmla="*/ 3247106 w 5300572"/>
                <a:gd name="connsiteY107" fmla="*/ 70337 h 204661"/>
                <a:gd name="connsiteX108" fmla="*/ 3322855 w 5300572"/>
                <a:gd name="connsiteY108" fmla="*/ 54105 h 204661"/>
                <a:gd name="connsiteX109" fmla="*/ 3333677 w 5300572"/>
                <a:gd name="connsiteY109" fmla="*/ 43284 h 204661"/>
                <a:gd name="connsiteX110" fmla="*/ 3366141 w 5300572"/>
                <a:gd name="connsiteY110" fmla="*/ 48695 h 204661"/>
                <a:gd name="connsiteX111" fmla="*/ 3382373 w 5300572"/>
                <a:gd name="connsiteY111" fmla="*/ 54105 h 204661"/>
                <a:gd name="connsiteX112" fmla="*/ 3452711 w 5300572"/>
                <a:gd name="connsiteY112" fmla="*/ 48695 h 204661"/>
                <a:gd name="connsiteX113" fmla="*/ 3506818 w 5300572"/>
                <a:gd name="connsiteY113" fmla="*/ 37873 h 204661"/>
                <a:gd name="connsiteX114" fmla="*/ 3523049 w 5300572"/>
                <a:gd name="connsiteY114" fmla="*/ 64927 h 204661"/>
                <a:gd name="connsiteX115" fmla="*/ 3539281 w 5300572"/>
                <a:gd name="connsiteY115" fmla="*/ 59516 h 204661"/>
                <a:gd name="connsiteX116" fmla="*/ 3566335 w 5300572"/>
                <a:gd name="connsiteY116" fmla="*/ 54105 h 204661"/>
                <a:gd name="connsiteX117" fmla="*/ 3658316 w 5300572"/>
                <a:gd name="connsiteY117" fmla="*/ 43284 h 204661"/>
                <a:gd name="connsiteX118" fmla="*/ 3685369 w 5300572"/>
                <a:gd name="connsiteY118" fmla="*/ 48695 h 204661"/>
                <a:gd name="connsiteX119" fmla="*/ 3744886 w 5300572"/>
                <a:gd name="connsiteY119" fmla="*/ 43284 h 204661"/>
                <a:gd name="connsiteX120" fmla="*/ 3761118 w 5300572"/>
                <a:gd name="connsiteY120" fmla="*/ 48695 h 204661"/>
                <a:gd name="connsiteX121" fmla="*/ 3777350 w 5300572"/>
                <a:gd name="connsiteY121" fmla="*/ 59516 h 204661"/>
                <a:gd name="connsiteX122" fmla="*/ 3815225 w 5300572"/>
                <a:gd name="connsiteY122" fmla="*/ 54105 h 204661"/>
                <a:gd name="connsiteX123" fmla="*/ 3880152 w 5300572"/>
                <a:gd name="connsiteY123" fmla="*/ 37873 h 204661"/>
                <a:gd name="connsiteX124" fmla="*/ 3945080 w 5300572"/>
                <a:gd name="connsiteY124" fmla="*/ 43284 h 204661"/>
                <a:gd name="connsiteX125" fmla="*/ 3966723 w 5300572"/>
                <a:gd name="connsiteY125" fmla="*/ 21641 h 204661"/>
                <a:gd name="connsiteX126" fmla="*/ 3999187 w 5300572"/>
                <a:gd name="connsiteY126" fmla="*/ 37873 h 204661"/>
                <a:gd name="connsiteX127" fmla="*/ 4010008 w 5300572"/>
                <a:gd name="connsiteY127" fmla="*/ 48695 h 204661"/>
                <a:gd name="connsiteX128" fmla="*/ 4026240 w 5300572"/>
                <a:gd name="connsiteY128" fmla="*/ 54105 h 204661"/>
                <a:gd name="connsiteX129" fmla="*/ 4069525 w 5300572"/>
                <a:gd name="connsiteY129" fmla="*/ 48695 h 204661"/>
                <a:gd name="connsiteX130" fmla="*/ 4080347 w 5300572"/>
                <a:gd name="connsiteY130" fmla="*/ 37873 h 204661"/>
                <a:gd name="connsiteX131" fmla="*/ 4096578 w 5300572"/>
                <a:gd name="connsiteY131" fmla="*/ 32463 h 204661"/>
                <a:gd name="connsiteX132" fmla="*/ 4118221 w 5300572"/>
                <a:gd name="connsiteY132" fmla="*/ 37873 h 204661"/>
                <a:gd name="connsiteX133" fmla="*/ 4150685 w 5300572"/>
                <a:gd name="connsiteY133" fmla="*/ 59516 h 204661"/>
                <a:gd name="connsiteX134" fmla="*/ 4193970 w 5300572"/>
                <a:gd name="connsiteY134" fmla="*/ 54105 h 204661"/>
                <a:gd name="connsiteX135" fmla="*/ 4226434 w 5300572"/>
                <a:gd name="connsiteY135" fmla="*/ 32463 h 204661"/>
                <a:gd name="connsiteX136" fmla="*/ 4242666 w 5300572"/>
                <a:gd name="connsiteY136" fmla="*/ 37873 h 204661"/>
                <a:gd name="connsiteX137" fmla="*/ 4258898 w 5300572"/>
                <a:gd name="connsiteY137" fmla="*/ 64927 h 204661"/>
                <a:gd name="connsiteX138" fmla="*/ 4313004 w 5300572"/>
                <a:gd name="connsiteY138" fmla="*/ 54105 h 204661"/>
                <a:gd name="connsiteX139" fmla="*/ 4323826 w 5300572"/>
                <a:gd name="connsiteY139" fmla="*/ 43284 h 204661"/>
                <a:gd name="connsiteX140" fmla="*/ 4340058 w 5300572"/>
                <a:gd name="connsiteY140" fmla="*/ 32463 h 204661"/>
                <a:gd name="connsiteX141" fmla="*/ 4350879 w 5300572"/>
                <a:gd name="connsiteY141" fmla="*/ 21641 h 204661"/>
                <a:gd name="connsiteX142" fmla="*/ 4367111 w 5300572"/>
                <a:gd name="connsiteY142" fmla="*/ 16231 h 204661"/>
                <a:gd name="connsiteX143" fmla="*/ 4388754 w 5300572"/>
                <a:gd name="connsiteY143" fmla="*/ 21641 h 204661"/>
                <a:gd name="connsiteX144" fmla="*/ 4399575 w 5300572"/>
                <a:gd name="connsiteY144" fmla="*/ 37873 h 204661"/>
                <a:gd name="connsiteX145" fmla="*/ 4453681 w 5300572"/>
                <a:gd name="connsiteY145" fmla="*/ 32463 h 204661"/>
                <a:gd name="connsiteX146" fmla="*/ 4464503 w 5300572"/>
                <a:gd name="connsiteY146" fmla="*/ 21641 h 204661"/>
                <a:gd name="connsiteX147" fmla="*/ 4496967 w 5300572"/>
                <a:gd name="connsiteY147" fmla="*/ 10820 h 204661"/>
                <a:gd name="connsiteX148" fmla="*/ 4502377 w 5300572"/>
                <a:gd name="connsiteY148" fmla="*/ 27052 h 204661"/>
                <a:gd name="connsiteX149" fmla="*/ 4507788 w 5300572"/>
                <a:gd name="connsiteY149" fmla="*/ 48695 h 204661"/>
                <a:gd name="connsiteX150" fmla="*/ 4524020 w 5300572"/>
                <a:gd name="connsiteY150" fmla="*/ 59516 h 204661"/>
                <a:gd name="connsiteX151" fmla="*/ 4588948 w 5300572"/>
                <a:gd name="connsiteY151" fmla="*/ 43284 h 204661"/>
                <a:gd name="connsiteX152" fmla="*/ 4621412 w 5300572"/>
                <a:gd name="connsiteY152" fmla="*/ 5410 h 204661"/>
                <a:gd name="connsiteX153" fmla="*/ 4648465 w 5300572"/>
                <a:gd name="connsiteY153" fmla="*/ 32463 h 204661"/>
                <a:gd name="connsiteX154" fmla="*/ 4680929 w 5300572"/>
                <a:gd name="connsiteY154" fmla="*/ 27052 h 204661"/>
                <a:gd name="connsiteX155" fmla="*/ 4697161 w 5300572"/>
                <a:gd name="connsiteY155" fmla="*/ 16231 h 204661"/>
                <a:gd name="connsiteX156" fmla="*/ 4729625 w 5300572"/>
                <a:gd name="connsiteY156" fmla="*/ 5410 h 204661"/>
                <a:gd name="connsiteX157" fmla="*/ 4745857 w 5300572"/>
                <a:gd name="connsiteY157" fmla="*/ 16231 h 204661"/>
                <a:gd name="connsiteX158" fmla="*/ 4762089 w 5300572"/>
                <a:gd name="connsiteY158" fmla="*/ 32463 h 204661"/>
                <a:gd name="connsiteX159" fmla="*/ 4778320 w 5300572"/>
                <a:gd name="connsiteY159" fmla="*/ 37873 h 204661"/>
                <a:gd name="connsiteX160" fmla="*/ 4810784 w 5300572"/>
                <a:gd name="connsiteY160" fmla="*/ 27052 h 204661"/>
                <a:gd name="connsiteX161" fmla="*/ 4821606 w 5300572"/>
                <a:gd name="connsiteY161" fmla="*/ 16231 h 204661"/>
                <a:gd name="connsiteX162" fmla="*/ 4837838 w 5300572"/>
                <a:gd name="connsiteY162" fmla="*/ 10820 h 204661"/>
                <a:gd name="connsiteX163" fmla="*/ 4935229 w 5300572"/>
                <a:gd name="connsiteY163" fmla="*/ 27052 h 204661"/>
                <a:gd name="connsiteX164" fmla="*/ 4940640 w 5300572"/>
                <a:gd name="connsiteY164" fmla="*/ 43284 h 204661"/>
                <a:gd name="connsiteX165" fmla="*/ 4956872 w 5300572"/>
                <a:gd name="connsiteY165" fmla="*/ 54105 h 204661"/>
                <a:gd name="connsiteX166" fmla="*/ 4983925 w 5300572"/>
                <a:gd name="connsiteY166" fmla="*/ 70337 h 204661"/>
                <a:gd name="connsiteX167" fmla="*/ 5005568 w 5300572"/>
                <a:gd name="connsiteY167" fmla="*/ 64927 h 204661"/>
                <a:gd name="connsiteX168" fmla="*/ 5016389 w 5300572"/>
                <a:gd name="connsiteY168" fmla="*/ 32463 h 204661"/>
                <a:gd name="connsiteX169" fmla="*/ 5054264 w 5300572"/>
                <a:gd name="connsiteY169" fmla="*/ 48695 h 204661"/>
                <a:gd name="connsiteX170" fmla="*/ 5086728 w 5300572"/>
                <a:gd name="connsiteY170" fmla="*/ 59516 h 204661"/>
                <a:gd name="connsiteX171" fmla="*/ 5135423 w 5300572"/>
                <a:gd name="connsiteY171" fmla="*/ 64927 h 204661"/>
                <a:gd name="connsiteX172" fmla="*/ 5162477 w 5300572"/>
                <a:gd name="connsiteY172" fmla="*/ 81159 h 204661"/>
                <a:gd name="connsiteX173" fmla="*/ 5167887 w 5300572"/>
                <a:gd name="connsiteY173" fmla="*/ 64927 h 204661"/>
                <a:gd name="connsiteX174" fmla="*/ 5205762 w 5300572"/>
                <a:gd name="connsiteY174" fmla="*/ 75748 h 204661"/>
                <a:gd name="connsiteX175" fmla="*/ 5216583 w 5300572"/>
                <a:gd name="connsiteY175" fmla="*/ 91980 h 204661"/>
                <a:gd name="connsiteX176" fmla="*/ 5227404 w 5300572"/>
                <a:gd name="connsiteY176" fmla="*/ 59516 h 204661"/>
                <a:gd name="connsiteX177" fmla="*/ 5232815 w 5300572"/>
                <a:gd name="connsiteY177" fmla="*/ 43284 h 204661"/>
                <a:gd name="connsiteX178" fmla="*/ 5249047 w 5300572"/>
                <a:gd name="connsiteY178" fmla="*/ 48695 h 204661"/>
                <a:gd name="connsiteX179" fmla="*/ 5265279 w 5300572"/>
                <a:gd name="connsiteY179" fmla="*/ 81159 h 204661"/>
                <a:gd name="connsiteX180" fmla="*/ 5276100 w 5300572"/>
                <a:gd name="connsiteY180" fmla="*/ 97391 h 204661"/>
                <a:gd name="connsiteX181" fmla="*/ 5281511 w 5300572"/>
                <a:gd name="connsiteY181" fmla="*/ 113623 h 204661"/>
                <a:gd name="connsiteX182" fmla="*/ 5292332 w 5300572"/>
                <a:gd name="connsiteY182" fmla="*/ 129854 h 204661"/>
                <a:gd name="connsiteX183" fmla="*/ 5284975 w 5300572"/>
                <a:gd name="connsiteY183" fmla="*/ 176478 h 204661"/>
                <a:gd name="connsiteX184" fmla="*/ 5208269 w 5300572"/>
                <a:gd name="connsiteY184" fmla="*/ 180662 h 204661"/>
                <a:gd name="connsiteX185" fmla="*/ 4808176 w 5300572"/>
                <a:gd name="connsiteY185" fmla="*/ 178550 h 204661"/>
                <a:gd name="connsiteX186" fmla="*/ 9637 w 5300572"/>
                <a:gd name="connsiteY186" fmla="*/ 204653 h 204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</a:cxnLst>
              <a:rect l="l" t="t" r="r" b="b"/>
              <a:pathLst>
                <a:path w="5300572" h="204661">
                  <a:moveTo>
                    <a:pt x="9637" y="204653"/>
                  </a:moveTo>
                  <a:cubicBezTo>
                    <a:pt x="178" y="205526"/>
                    <a:pt x="1543" y="135704"/>
                    <a:pt x="1006" y="103502"/>
                  </a:cubicBezTo>
                  <a:cubicBezTo>
                    <a:pt x="469" y="71300"/>
                    <a:pt x="-2822" y="25559"/>
                    <a:pt x="6416" y="11441"/>
                  </a:cubicBezTo>
                  <a:cubicBezTo>
                    <a:pt x="15654" y="-2677"/>
                    <a:pt x="54629" y="26005"/>
                    <a:pt x="56432" y="18791"/>
                  </a:cubicBezTo>
                  <a:cubicBezTo>
                    <a:pt x="88480" y="42825"/>
                    <a:pt x="82144" y="33791"/>
                    <a:pt x="92697" y="43284"/>
                  </a:cubicBezTo>
                  <a:cubicBezTo>
                    <a:pt x="103250" y="52777"/>
                    <a:pt x="111765" y="63770"/>
                    <a:pt x="119750" y="75748"/>
                  </a:cubicBezTo>
                  <a:cubicBezTo>
                    <a:pt x="125161" y="73944"/>
                    <a:pt x="131949" y="74370"/>
                    <a:pt x="135982" y="70337"/>
                  </a:cubicBezTo>
                  <a:cubicBezTo>
                    <a:pt x="159383" y="46936"/>
                    <a:pt x="132060" y="43781"/>
                    <a:pt x="163035" y="54105"/>
                  </a:cubicBezTo>
                  <a:cubicBezTo>
                    <a:pt x="171244" y="59578"/>
                    <a:pt x="184296" y="70337"/>
                    <a:pt x="195499" y="70337"/>
                  </a:cubicBezTo>
                  <a:cubicBezTo>
                    <a:pt x="202935" y="70337"/>
                    <a:pt x="209992" y="66970"/>
                    <a:pt x="217142" y="64927"/>
                  </a:cubicBezTo>
                  <a:cubicBezTo>
                    <a:pt x="236741" y="59328"/>
                    <a:pt x="231823" y="60550"/>
                    <a:pt x="249606" y="48695"/>
                  </a:cubicBezTo>
                  <a:cubicBezTo>
                    <a:pt x="282321" y="56873"/>
                    <a:pt x="264184" y="51751"/>
                    <a:pt x="303712" y="64927"/>
                  </a:cubicBezTo>
                  <a:lnTo>
                    <a:pt x="319944" y="70337"/>
                  </a:lnTo>
                  <a:cubicBezTo>
                    <a:pt x="325355" y="73944"/>
                    <a:pt x="330360" y="78251"/>
                    <a:pt x="336176" y="81159"/>
                  </a:cubicBezTo>
                  <a:cubicBezTo>
                    <a:pt x="358193" y="92168"/>
                    <a:pt x="367168" y="84724"/>
                    <a:pt x="395693" y="81159"/>
                  </a:cubicBezTo>
                  <a:cubicBezTo>
                    <a:pt x="438323" y="66948"/>
                    <a:pt x="374304" y="85600"/>
                    <a:pt x="449800" y="81159"/>
                  </a:cubicBezTo>
                  <a:cubicBezTo>
                    <a:pt x="468161" y="80079"/>
                    <a:pt x="485871" y="73944"/>
                    <a:pt x="503906" y="70337"/>
                  </a:cubicBezTo>
                  <a:cubicBezTo>
                    <a:pt x="507513" y="66730"/>
                    <a:pt x="509726" y="60516"/>
                    <a:pt x="514728" y="59516"/>
                  </a:cubicBezTo>
                  <a:cubicBezTo>
                    <a:pt x="520321" y="58398"/>
                    <a:pt x="525427" y="63544"/>
                    <a:pt x="530960" y="64927"/>
                  </a:cubicBezTo>
                  <a:cubicBezTo>
                    <a:pt x="539882" y="67157"/>
                    <a:pt x="548995" y="68534"/>
                    <a:pt x="558013" y="70337"/>
                  </a:cubicBezTo>
                  <a:cubicBezTo>
                    <a:pt x="567031" y="68534"/>
                    <a:pt x="576144" y="67157"/>
                    <a:pt x="585066" y="64927"/>
                  </a:cubicBezTo>
                  <a:cubicBezTo>
                    <a:pt x="590599" y="63544"/>
                    <a:pt x="595672" y="58578"/>
                    <a:pt x="601298" y="59516"/>
                  </a:cubicBezTo>
                  <a:cubicBezTo>
                    <a:pt x="607712" y="60585"/>
                    <a:pt x="612119" y="66730"/>
                    <a:pt x="617530" y="70337"/>
                  </a:cubicBezTo>
                  <a:cubicBezTo>
                    <a:pt x="621137" y="75748"/>
                    <a:pt x="623273" y="82507"/>
                    <a:pt x="628351" y="86569"/>
                  </a:cubicBezTo>
                  <a:cubicBezTo>
                    <a:pt x="642660" y="98016"/>
                    <a:pt x="670291" y="88307"/>
                    <a:pt x="682458" y="86569"/>
                  </a:cubicBezTo>
                  <a:cubicBezTo>
                    <a:pt x="687869" y="82962"/>
                    <a:pt x="692187" y="75748"/>
                    <a:pt x="698690" y="75748"/>
                  </a:cubicBezTo>
                  <a:cubicBezTo>
                    <a:pt x="710097" y="75748"/>
                    <a:pt x="731154" y="86569"/>
                    <a:pt x="731154" y="86569"/>
                  </a:cubicBezTo>
                  <a:cubicBezTo>
                    <a:pt x="734761" y="90176"/>
                    <a:pt x="737601" y="94766"/>
                    <a:pt x="741975" y="97391"/>
                  </a:cubicBezTo>
                  <a:cubicBezTo>
                    <a:pt x="757954" y="106979"/>
                    <a:pt x="762201" y="101803"/>
                    <a:pt x="779849" y="97391"/>
                  </a:cubicBezTo>
                  <a:cubicBezTo>
                    <a:pt x="785260" y="93784"/>
                    <a:pt x="791483" y="91167"/>
                    <a:pt x="796081" y="86569"/>
                  </a:cubicBezTo>
                  <a:cubicBezTo>
                    <a:pt x="802457" y="80193"/>
                    <a:pt x="805385" y="70700"/>
                    <a:pt x="812313" y="64927"/>
                  </a:cubicBezTo>
                  <a:cubicBezTo>
                    <a:pt x="816694" y="61276"/>
                    <a:pt x="823134" y="61320"/>
                    <a:pt x="828545" y="59516"/>
                  </a:cubicBezTo>
                  <a:cubicBezTo>
                    <a:pt x="833956" y="63123"/>
                    <a:pt x="838835" y="67696"/>
                    <a:pt x="844777" y="70337"/>
                  </a:cubicBezTo>
                  <a:cubicBezTo>
                    <a:pt x="855201" y="74970"/>
                    <a:pt x="877241" y="81159"/>
                    <a:pt x="877241" y="81159"/>
                  </a:cubicBezTo>
                  <a:cubicBezTo>
                    <a:pt x="891669" y="79355"/>
                    <a:pt x="906220" y="78349"/>
                    <a:pt x="920526" y="75748"/>
                  </a:cubicBezTo>
                  <a:cubicBezTo>
                    <a:pt x="926137" y="74728"/>
                    <a:pt x="935375" y="75870"/>
                    <a:pt x="936758" y="70337"/>
                  </a:cubicBezTo>
                  <a:cubicBezTo>
                    <a:pt x="938335" y="64028"/>
                    <a:pt x="920526" y="57712"/>
                    <a:pt x="925937" y="54105"/>
                  </a:cubicBezTo>
                  <a:cubicBezTo>
                    <a:pt x="933589" y="49004"/>
                    <a:pt x="943839" y="58601"/>
                    <a:pt x="952990" y="59516"/>
                  </a:cubicBezTo>
                  <a:cubicBezTo>
                    <a:pt x="979969" y="62214"/>
                    <a:pt x="1007097" y="63123"/>
                    <a:pt x="1034150" y="64927"/>
                  </a:cubicBezTo>
                  <a:cubicBezTo>
                    <a:pt x="1074266" y="91670"/>
                    <a:pt x="1053861" y="89119"/>
                    <a:pt x="1093667" y="81159"/>
                  </a:cubicBezTo>
                  <a:cubicBezTo>
                    <a:pt x="1097274" y="77552"/>
                    <a:pt x="1099487" y="71338"/>
                    <a:pt x="1104489" y="70337"/>
                  </a:cubicBezTo>
                  <a:cubicBezTo>
                    <a:pt x="1110081" y="69218"/>
                    <a:pt x="1115236" y="74181"/>
                    <a:pt x="1120720" y="75748"/>
                  </a:cubicBezTo>
                  <a:cubicBezTo>
                    <a:pt x="1127870" y="77791"/>
                    <a:pt x="1135149" y="79355"/>
                    <a:pt x="1142363" y="81159"/>
                  </a:cubicBezTo>
                  <a:cubicBezTo>
                    <a:pt x="1162202" y="79355"/>
                    <a:pt x="1182159" y="78565"/>
                    <a:pt x="1201880" y="75748"/>
                  </a:cubicBezTo>
                  <a:cubicBezTo>
                    <a:pt x="1207526" y="74941"/>
                    <a:pt x="1212409" y="70337"/>
                    <a:pt x="1218112" y="70337"/>
                  </a:cubicBezTo>
                  <a:cubicBezTo>
                    <a:pt x="1229311" y="70337"/>
                    <a:pt x="1242370" y="81098"/>
                    <a:pt x="1250576" y="86569"/>
                  </a:cubicBezTo>
                  <a:cubicBezTo>
                    <a:pt x="1265004" y="84766"/>
                    <a:pt x="1279555" y="83760"/>
                    <a:pt x="1293861" y="81159"/>
                  </a:cubicBezTo>
                  <a:cubicBezTo>
                    <a:pt x="1299472" y="80139"/>
                    <a:pt x="1305452" y="79063"/>
                    <a:pt x="1310093" y="75748"/>
                  </a:cubicBezTo>
                  <a:cubicBezTo>
                    <a:pt x="1318395" y="69818"/>
                    <a:pt x="1331736" y="54105"/>
                    <a:pt x="1331736" y="54105"/>
                  </a:cubicBezTo>
                  <a:cubicBezTo>
                    <a:pt x="1344908" y="58496"/>
                    <a:pt x="1355622" y="65295"/>
                    <a:pt x="1369610" y="54105"/>
                  </a:cubicBezTo>
                  <a:cubicBezTo>
                    <a:pt x="1402401" y="27871"/>
                    <a:pt x="1344034" y="44267"/>
                    <a:pt x="1391253" y="32463"/>
                  </a:cubicBezTo>
                  <a:cubicBezTo>
                    <a:pt x="1424356" y="24188"/>
                    <a:pt x="1422160" y="28213"/>
                    <a:pt x="1461591" y="21641"/>
                  </a:cubicBezTo>
                  <a:cubicBezTo>
                    <a:pt x="1468926" y="20419"/>
                    <a:pt x="1476020" y="18034"/>
                    <a:pt x="1483234" y="16231"/>
                  </a:cubicBezTo>
                  <a:cubicBezTo>
                    <a:pt x="1503737" y="23064"/>
                    <a:pt x="1498802" y="16610"/>
                    <a:pt x="1504877" y="37873"/>
                  </a:cubicBezTo>
                  <a:cubicBezTo>
                    <a:pt x="1506920" y="45023"/>
                    <a:pt x="1503284" y="57015"/>
                    <a:pt x="1510287" y="59516"/>
                  </a:cubicBezTo>
                  <a:cubicBezTo>
                    <a:pt x="1532433" y="67425"/>
                    <a:pt x="1557180" y="63123"/>
                    <a:pt x="1580626" y="64927"/>
                  </a:cubicBezTo>
                  <a:lnTo>
                    <a:pt x="1613090" y="75748"/>
                  </a:lnTo>
                  <a:cubicBezTo>
                    <a:pt x="1619259" y="77804"/>
                    <a:pt x="1623345" y="84007"/>
                    <a:pt x="1629322" y="86569"/>
                  </a:cubicBezTo>
                  <a:cubicBezTo>
                    <a:pt x="1636157" y="89498"/>
                    <a:pt x="1643750" y="90176"/>
                    <a:pt x="1650964" y="91980"/>
                  </a:cubicBezTo>
                  <a:cubicBezTo>
                    <a:pt x="1667196" y="90176"/>
                    <a:pt x="1684311" y="92150"/>
                    <a:pt x="1699660" y="86569"/>
                  </a:cubicBezTo>
                  <a:cubicBezTo>
                    <a:pt x="1705771" y="84347"/>
                    <a:pt x="1706419" y="75415"/>
                    <a:pt x="1710481" y="70337"/>
                  </a:cubicBezTo>
                  <a:cubicBezTo>
                    <a:pt x="1713668" y="66354"/>
                    <a:pt x="1717696" y="63123"/>
                    <a:pt x="1721303" y="59516"/>
                  </a:cubicBezTo>
                  <a:cubicBezTo>
                    <a:pt x="1726714" y="61320"/>
                    <a:pt x="1733081" y="61364"/>
                    <a:pt x="1737535" y="64927"/>
                  </a:cubicBezTo>
                  <a:cubicBezTo>
                    <a:pt x="1742613" y="68989"/>
                    <a:pt x="1742842" y="77713"/>
                    <a:pt x="1748356" y="81159"/>
                  </a:cubicBezTo>
                  <a:cubicBezTo>
                    <a:pt x="1758029" y="87204"/>
                    <a:pt x="1780820" y="91980"/>
                    <a:pt x="1780820" y="91980"/>
                  </a:cubicBezTo>
                  <a:cubicBezTo>
                    <a:pt x="1791641" y="90176"/>
                    <a:pt x="1802575" y="88949"/>
                    <a:pt x="1813284" y="86569"/>
                  </a:cubicBezTo>
                  <a:cubicBezTo>
                    <a:pt x="1818851" y="85332"/>
                    <a:pt x="1823844" y="81756"/>
                    <a:pt x="1829516" y="81159"/>
                  </a:cubicBezTo>
                  <a:cubicBezTo>
                    <a:pt x="1858270" y="78132"/>
                    <a:pt x="1887229" y="77552"/>
                    <a:pt x="1916086" y="75748"/>
                  </a:cubicBezTo>
                  <a:cubicBezTo>
                    <a:pt x="1923743" y="78301"/>
                    <a:pt x="1947163" y="86569"/>
                    <a:pt x="1953961" y="86569"/>
                  </a:cubicBezTo>
                  <a:cubicBezTo>
                    <a:pt x="1975679" y="86569"/>
                    <a:pt x="1997246" y="82962"/>
                    <a:pt x="2018889" y="81159"/>
                  </a:cubicBezTo>
                  <a:cubicBezTo>
                    <a:pt x="2046307" y="53738"/>
                    <a:pt x="2010823" y="85999"/>
                    <a:pt x="2045942" y="64927"/>
                  </a:cubicBezTo>
                  <a:cubicBezTo>
                    <a:pt x="2055990" y="58898"/>
                    <a:pt x="2060780" y="46378"/>
                    <a:pt x="2067584" y="37873"/>
                  </a:cubicBezTo>
                  <a:cubicBezTo>
                    <a:pt x="2070771" y="33890"/>
                    <a:pt x="2074799" y="30659"/>
                    <a:pt x="2078406" y="27052"/>
                  </a:cubicBezTo>
                  <a:cubicBezTo>
                    <a:pt x="2082013" y="32463"/>
                    <a:pt x="2084629" y="38686"/>
                    <a:pt x="2089227" y="43284"/>
                  </a:cubicBezTo>
                  <a:cubicBezTo>
                    <a:pt x="2099715" y="53772"/>
                    <a:pt x="2108490" y="55115"/>
                    <a:pt x="2121691" y="59516"/>
                  </a:cubicBezTo>
                  <a:cubicBezTo>
                    <a:pt x="2137923" y="57712"/>
                    <a:pt x="2154277" y="56790"/>
                    <a:pt x="2170387" y="54105"/>
                  </a:cubicBezTo>
                  <a:cubicBezTo>
                    <a:pt x="2176013" y="53167"/>
                    <a:pt x="2180916" y="48695"/>
                    <a:pt x="2186619" y="48695"/>
                  </a:cubicBezTo>
                  <a:cubicBezTo>
                    <a:pt x="2212635" y="48695"/>
                    <a:pt x="2246456" y="55060"/>
                    <a:pt x="2273189" y="59516"/>
                  </a:cubicBezTo>
                  <a:cubicBezTo>
                    <a:pt x="2289421" y="57712"/>
                    <a:pt x="2306041" y="58066"/>
                    <a:pt x="2321885" y="54105"/>
                  </a:cubicBezTo>
                  <a:cubicBezTo>
                    <a:pt x="2367882" y="42606"/>
                    <a:pt x="2300468" y="35754"/>
                    <a:pt x="2365170" y="48695"/>
                  </a:cubicBezTo>
                  <a:cubicBezTo>
                    <a:pt x="2379598" y="46891"/>
                    <a:pt x="2393974" y="41968"/>
                    <a:pt x="2408455" y="43284"/>
                  </a:cubicBezTo>
                  <a:cubicBezTo>
                    <a:pt x="2414931" y="43873"/>
                    <a:pt x="2418871" y="51197"/>
                    <a:pt x="2424687" y="54105"/>
                  </a:cubicBezTo>
                  <a:cubicBezTo>
                    <a:pt x="2429788" y="56656"/>
                    <a:pt x="2435508" y="57712"/>
                    <a:pt x="2440919" y="59516"/>
                  </a:cubicBezTo>
                  <a:cubicBezTo>
                    <a:pt x="2469776" y="57712"/>
                    <a:pt x="2498930" y="58614"/>
                    <a:pt x="2527490" y="54105"/>
                  </a:cubicBezTo>
                  <a:cubicBezTo>
                    <a:pt x="2533913" y="53091"/>
                    <a:pt x="2538076" y="46510"/>
                    <a:pt x="2543722" y="43284"/>
                  </a:cubicBezTo>
                  <a:cubicBezTo>
                    <a:pt x="2574294" y="25815"/>
                    <a:pt x="2556899" y="40928"/>
                    <a:pt x="2576186" y="21641"/>
                  </a:cubicBezTo>
                  <a:cubicBezTo>
                    <a:pt x="2588205" y="33661"/>
                    <a:pt x="2603152" y="50025"/>
                    <a:pt x="2619471" y="54105"/>
                  </a:cubicBezTo>
                  <a:lnTo>
                    <a:pt x="2641113" y="59516"/>
                  </a:lnTo>
                  <a:cubicBezTo>
                    <a:pt x="2644720" y="63123"/>
                    <a:pt x="2646859" y="69829"/>
                    <a:pt x="2651935" y="70337"/>
                  </a:cubicBezTo>
                  <a:cubicBezTo>
                    <a:pt x="2674597" y="72603"/>
                    <a:pt x="2698094" y="66617"/>
                    <a:pt x="2716862" y="54105"/>
                  </a:cubicBezTo>
                  <a:cubicBezTo>
                    <a:pt x="2721107" y="51275"/>
                    <a:pt x="2722735" y="44521"/>
                    <a:pt x="2727684" y="43284"/>
                  </a:cubicBezTo>
                  <a:cubicBezTo>
                    <a:pt x="2745268" y="38888"/>
                    <a:pt x="2763755" y="39677"/>
                    <a:pt x="2781790" y="37873"/>
                  </a:cubicBezTo>
                  <a:cubicBezTo>
                    <a:pt x="2785397" y="34266"/>
                    <a:pt x="2789987" y="31426"/>
                    <a:pt x="2792612" y="27052"/>
                  </a:cubicBezTo>
                  <a:cubicBezTo>
                    <a:pt x="2795546" y="22161"/>
                    <a:pt x="2792921" y="13371"/>
                    <a:pt x="2798022" y="10820"/>
                  </a:cubicBezTo>
                  <a:cubicBezTo>
                    <a:pt x="2803123" y="8269"/>
                    <a:pt x="2808843" y="14427"/>
                    <a:pt x="2814254" y="16231"/>
                  </a:cubicBezTo>
                  <a:cubicBezTo>
                    <a:pt x="2850751" y="52728"/>
                    <a:pt x="2832199" y="43856"/>
                    <a:pt x="2862950" y="54105"/>
                  </a:cubicBezTo>
                  <a:cubicBezTo>
                    <a:pt x="2870602" y="51555"/>
                    <a:pt x="2894034" y="43284"/>
                    <a:pt x="2900825" y="43284"/>
                  </a:cubicBezTo>
                  <a:cubicBezTo>
                    <a:pt x="2908261" y="43284"/>
                    <a:pt x="2915253" y="46891"/>
                    <a:pt x="2922467" y="48695"/>
                  </a:cubicBezTo>
                  <a:cubicBezTo>
                    <a:pt x="2926074" y="52302"/>
                    <a:pt x="2928915" y="56891"/>
                    <a:pt x="2933289" y="59516"/>
                  </a:cubicBezTo>
                  <a:cubicBezTo>
                    <a:pt x="2951450" y="70413"/>
                    <a:pt x="2966612" y="62485"/>
                    <a:pt x="2987395" y="59516"/>
                  </a:cubicBezTo>
                  <a:cubicBezTo>
                    <a:pt x="3004549" y="48081"/>
                    <a:pt x="3008283" y="43981"/>
                    <a:pt x="3030680" y="37873"/>
                  </a:cubicBezTo>
                  <a:cubicBezTo>
                    <a:pt x="3041264" y="34986"/>
                    <a:pt x="3052323" y="34266"/>
                    <a:pt x="3063144" y="32463"/>
                  </a:cubicBezTo>
                  <a:lnTo>
                    <a:pt x="3095608" y="21641"/>
                  </a:lnTo>
                  <a:lnTo>
                    <a:pt x="3111840" y="16231"/>
                  </a:lnTo>
                  <a:cubicBezTo>
                    <a:pt x="3113644" y="21642"/>
                    <a:pt x="3114700" y="27362"/>
                    <a:pt x="3117251" y="32463"/>
                  </a:cubicBezTo>
                  <a:cubicBezTo>
                    <a:pt x="3135371" y="68703"/>
                    <a:pt x="3142362" y="47596"/>
                    <a:pt x="3198410" y="43284"/>
                  </a:cubicBezTo>
                  <a:cubicBezTo>
                    <a:pt x="3205624" y="45088"/>
                    <a:pt x="3213866" y="44570"/>
                    <a:pt x="3220053" y="48695"/>
                  </a:cubicBezTo>
                  <a:cubicBezTo>
                    <a:pt x="3268995" y="81324"/>
                    <a:pt x="3194045" y="52652"/>
                    <a:pt x="3247106" y="70337"/>
                  </a:cubicBezTo>
                  <a:cubicBezTo>
                    <a:pt x="3294209" y="66055"/>
                    <a:pt x="3296215" y="75417"/>
                    <a:pt x="3322855" y="54105"/>
                  </a:cubicBezTo>
                  <a:cubicBezTo>
                    <a:pt x="3326838" y="50918"/>
                    <a:pt x="3330070" y="46891"/>
                    <a:pt x="3333677" y="43284"/>
                  </a:cubicBezTo>
                  <a:cubicBezTo>
                    <a:pt x="3344498" y="45088"/>
                    <a:pt x="3355432" y="46315"/>
                    <a:pt x="3366141" y="48695"/>
                  </a:cubicBezTo>
                  <a:cubicBezTo>
                    <a:pt x="3371708" y="49932"/>
                    <a:pt x="3376670" y="54105"/>
                    <a:pt x="3382373" y="54105"/>
                  </a:cubicBezTo>
                  <a:cubicBezTo>
                    <a:pt x="3405888" y="54105"/>
                    <a:pt x="3429265" y="50498"/>
                    <a:pt x="3452711" y="48695"/>
                  </a:cubicBezTo>
                  <a:cubicBezTo>
                    <a:pt x="3500559" y="24771"/>
                    <a:pt x="3484589" y="15646"/>
                    <a:pt x="3506818" y="37873"/>
                  </a:cubicBezTo>
                  <a:cubicBezTo>
                    <a:pt x="3509096" y="44709"/>
                    <a:pt x="3512439" y="62805"/>
                    <a:pt x="3523049" y="64927"/>
                  </a:cubicBezTo>
                  <a:cubicBezTo>
                    <a:pt x="3528642" y="66046"/>
                    <a:pt x="3533748" y="60899"/>
                    <a:pt x="3539281" y="59516"/>
                  </a:cubicBezTo>
                  <a:cubicBezTo>
                    <a:pt x="3548203" y="57285"/>
                    <a:pt x="3557245" y="55503"/>
                    <a:pt x="3566335" y="54105"/>
                  </a:cubicBezTo>
                  <a:cubicBezTo>
                    <a:pt x="3585645" y="51134"/>
                    <a:pt x="3640299" y="45286"/>
                    <a:pt x="3658316" y="43284"/>
                  </a:cubicBezTo>
                  <a:cubicBezTo>
                    <a:pt x="3716754" y="23803"/>
                    <a:pt x="3637093" y="44981"/>
                    <a:pt x="3685369" y="48695"/>
                  </a:cubicBezTo>
                  <a:cubicBezTo>
                    <a:pt x="3705231" y="50223"/>
                    <a:pt x="3725047" y="45088"/>
                    <a:pt x="3744886" y="43284"/>
                  </a:cubicBezTo>
                  <a:cubicBezTo>
                    <a:pt x="3750297" y="45088"/>
                    <a:pt x="3756017" y="46144"/>
                    <a:pt x="3761118" y="48695"/>
                  </a:cubicBezTo>
                  <a:cubicBezTo>
                    <a:pt x="3766934" y="51603"/>
                    <a:pt x="3770880" y="58869"/>
                    <a:pt x="3777350" y="59516"/>
                  </a:cubicBezTo>
                  <a:cubicBezTo>
                    <a:pt x="3790040" y="60785"/>
                    <a:pt x="3802600" y="55909"/>
                    <a:pt x="3815225" y="54105"/>
                  </a:cubicBezTo>
                  <a:cubicBezTo>
                    <a:pt x="3856817" y="26378"/>
                    <a:pt x="3834860" y="30325"/>
                    <a:pt x="3880152" y="37873"/>
                  </a:cubicBezTo>
                  <a:cubicBezTo>
                    <a:pt x="3923024" y="52164"/>
                    <a:pt x="3901364" y="50570"/>
                    <a:pt x="3945080" y="43284"/>
                  </a:cubicBezTo>
                  <a:cubicBezTo>
                    <a:pt x="3952294" y="36070"/>
                    <a:pt x="3957044" y="18414"/>
                    <a:pt x="3966723" y="21641"/>
                  </a:cubicBezTo>
                  <a:cubicBezTo>
                    <a:pt x="3983866" y="27356"/>
                    <a:pt x="3984205" y="25887"/>
                    <a:pt x="3999187" y="37873"/>
                  </a:cubicBezTo>
                  <a:cubicBezTo>
                    <a:pt x="4003170" y="41060"/>
                    <a:pt x="4005634" y="46070"/>
                    <a:pt x="4010008" y="48695"/>
                  </a:cubicBezTo>
                  <a:cubicBezTo>
                    <a:pt x="4014899" y="51629"/>
                    <a:pt x="4020829" y="52302"/>
                    <a:pt x="4026240" y="54105"/>
                  </a:cubicBezTo>
                  <a:cubicBezTo>
                    <a:pt x="4040668" y="52302"/>
                    <a:pt x="4055598" y="52873"/>
                    <a:pt x="4069525" y="48695"/>
                  </a:cubicBezTo>
                  <a:cubicBezTo>
                    <a:pt x="4074411" y="47229"/>
                    <a:pt x="4075972" y="40498"/>
                    <a:pt x="4080347" y="37873"/>
                  </a:cubicBezTo>
                  <a:cubicBezTo>
                    <a:pt x="4085237" y="34939"/>
                    <a:pt x="4091168" y="34266"/>
                    <a:pt x="4096578" y="32463"/>
                  </a:cubicBezTo>
                  <a:cubicBezTo>
                    <a:pt x="4103792" y="34266"/>
                    <a:pt x="4111570" y="34547"/>
                    <a:pt x="4118221" y="37873"/>
                  </a:cubicBezTo>
                  <a:cubicBezTo>
                    <a:pt x="4129854" y="43689"/>
                    <a:pt x="4150685" y="59516"/>
                    <a:pt x="4150685" y="59516"/>
                  </a:cubicBezTo>
                  <a:cubicBezTo>
                    <a:pt x="4165113" y="57712"/>
                    <a:pt x="4180276" y="58996"/>
                    <a:pt x="4193970" y="54105"/>
                  </a:cubicBezTo>
                  <a:cubicBezTo>
                    <a:pt x="4206218" y="49731"/>
                    <a:pt x="4226434" y="32463"/>
                    <a:pt x="4226434" y="32463"/>
                  </a:cubicBezTo>
                  <a:cubicBezTo>
                    <a:pt x="4231845" y="34266"/>
                    <a:pt x="4237775" y="34939"/>
                    <a:pt x="4242666" y="37873"/>
                  </a:cubicBezTo>
                  <a:cubicBezTo>
                    <a:pt x="4255043" y="45300"/>
                    <a:pt x="4254642" y="52161"/>
                    <a:pt x="4258898" y="64927"/>
                  </a:cubicBezTo>
                  <a:cubicBezTo>
                    <a:pt x="4265469" y="63988"/>
                    <a:pt x="4301198" y="61189"/>
                    <a:pt x="4313004" y="54105"/>
                  </a:cubicBezTo>
                  <a:cubicBezTo>
                    <a:pt x="4317378" y="51480"/>
                    <a:pt x="4319842" y="46471"/>
                    <a:pt x="4323826" y="43284"/>
                  </a:cubicBezTo>
                  <a:cubicBezTo>
                    <a:pt x="4328904" y="39222"/>
                    <a:pt x="4334980" y="36525"/>
                    <a:pt x="4340058" y="32463"/>
                  </a:cubicBezTo>
                  <a:cubicBezTo>
                    <a:pt x="4344041" y="29276"/>
                    <a:pt x="4346505" y="24266"/>
                    <a:pt x="4350879" y="21641"/>
                  </a:cubicBezTo>
                  <a:cubicBezTo>
                    <a:pt x="4355770" y="18707"/>
                    <a:pt x="4361700" y="18034"/>
                    <a:pt x="4367111" y="16231"/>
                  </a:cubicBezTo>
                  <a:cubicBezTo>
                    <a:pt x="4374325" y="18034"/>
                    <a:pt x="4382567" y="17516"/>
                    <a:pt x="4388754" y="21641"/>
                  </a:cubicBezTo>
                  <a:cubicBezTo>
                    <a:pt x="4394165" y="25248"/>
                    <a:pt x="4393161" y="36804"/>
                    <a:pt x="4399575" y="37873"/>
                  </a:cubicBezTo>
                  <a:cubicBezTo>
                    <a:pt x="4417454" y="40853"/>
                    <a:pt x="4435646" y="34266"/>
                    <a:pt x="4453681" y="32463"/>
                  </a:cubicBezTo>
                  <a:cubicBezTo>
                    <a:pt x="4457288" y="28856"/>
                    <a:pt x="4459940" y="23922"/>
                    <a:pt x="4464503" y="21641"/>
                  </a:cubicBezTo>
                  <a:cubicBezTo>
                    <a:pt x="4474705" y="16540"/>
                    <a:pt x="4496967" y="10820"/>
                    <a:pt x="4496967" y="10820"/>
                  </a:cubicBezTo>
                  <a:cubicBezTo>
                    <a:pt x="4498770" y="16231"/>
                    <a:pt x="4498814" y="22598"/>
                    <a:pt x="4502377" y="27052"/>
                  </a:cubicBezTo>
                  <a:cubicBezTo>
                    <a:pt x="4517545" y="46012"/>
                    <a:pt x="4527372" y="29110"/>
                    <a:pt x="4507788" y="48695"/>
                  </a:cubicBezTo>
                  <a:cubicBezTo>
                    <a:pt x="4513199" y="52302"/>
                    <a:pt x="4517536" y="59017"/>
                    <a:pt x="4524020" y="59516"/>
                  </a:cubicBezTo>
                  <a:cubicBezTo>
                    <a:pt x="4573478" y="63320"/>
                    <a:pt x="4568046" y="64185"/>
                    <a:pt x="4588948" y="43284"/>
                  </a:cubicBezTo>
                  <a:cubicBezTo>
                    <a:pt x="4601573" y="-7215"/>
                    <a:pt x="4585341" y="-3608"/>
                    <a:pt x="4621412" y="5410"/>
                  </a:cubicBezTo>
                  <a:cubicBezTo>
                    <a:pt x="4627183" y="14066"/>
                    <a:pt x="4635480" y="31020"/>
                    <a:pt x="4648465" y="32463"/>
                  </a:cubicBezTo>
                  <a:cubicBezTo>
                    <a:pt x="4659369" y="33675"/>
                    <a:pt x="4670108" y="28856"/>
                    <a:pt x="4680929" y="27052"/>
                  </a:cubicBezTo>
                  <a:cubicBezTo>
                    <a:pt x="4686340" y="23445"/>
                    <a:pt x="4691219" y="18872"/>
                    <a:pt x="4697161" y="16231"/>
                  </a:cubicBezTo>
                  <a:cubicBezTo>
                    <a:pt x="4707585" y="11598"/>
                    <a:pt x="4729625" y="5410"/>
                    <a:pt x="4729625" y="5410"/>
                  </a:cubicBezTo>
                  <a:cubicBezTo>
                    <a:pt x="4735036" y="9017"/>
                    <a:pt x="4740861" y="12068"/>
                    <a:pt x="4745857" y="16231"/>
                  </a:cubicBezTo>
                  <a:cubicBezTo>
                    <a:pt x="4751735" y="21130"/>
                    <a:pt x="4755722" y="28219"/>
                    <a:pt x="4762089" y="32463"/>
                  </a:cubicBezTo>
                  <a:cubicBezTo>
                    <a:pt x="4766834" y="35626"/>
                    <a:pt x="4772910" y="36070"/>
                    <a:pt x="4778320" y="37873"/>
                  </a:cubicBezTo>
                  <a:lnTo>
                    <a:pt x="4810784" y="27052"/>
                  </a:lnTo>
                  <a:cubicBezTo>
                    <a:pt x="4815624" y="25439"/>
                    <a:pt x="4817232" y="18856"/>
                    <a:pt x="4821606" y="16231"/>
                  </a:cubicBezTo>
                  <a:cubicBezTo>
                    <a:pt x="4826497" y="13297"/>
                    <a:pt x="4832427" y="12624"/>
                    <a:pt x="4837838" y="10820"/>
                  </a:cubicBezTo>
                  <a:cubicBezTo>
                    <a:pt x="4885880" y="42847"/>
                    <a:pt x="4809014" y="-4502"/>
                    <a:pt x="4935229" y="27052"/>
                  </a:cubicBezTo>
                  <a:cubicBezTo>
                    <a:pt x="4940762" y="28435"/>
                    <a:pt x="4937077" y="38830"/>
                    <a:pt x="4940640" y="43284"/>
                  </a:cubicBezTo>
                  <a:cubicBezTo>
                    <a:pt x="4944702" y="48362"/>
                    <a:pt x="4951794" y="50043"/>
                    <a:pt x="4956872" y="54105"/>
                  </a:cubicBezTo>
                  <a:cubicBezTo>
                    <a:pt x="4978093" y="71082"/>
                    <a:pt x="4955735" y="60941"/>
                    <a:pt x="4983925" y="70337"/>
                  </a:cubicBezTo>
                  <a:cubicBezTo>
                    <a:pt x="4991139" y="68534"/>
                    <a:pt x="5000728" y="70573"/>
                    <a:pt x="5005568" y="64927"/>
                  </a:cubicBezTo>
                  <a:cubicBezTo>
                    <a:pt x="5012991" y="56266"/>
                    <a:pt x="5016389" y="32463"/>
                    <a:pt x="5016389" y="32463"/>
                  </a:cubicBezTo>
                  <a:cubicBezTo>
                    <a:pt x="5073639" y="46773"/>
                    <a:pt x="5006224" y="27344"/>
                    <a:pt x="5054264" y="48695"/>
                  </a:cubicBezTo>
                  <a:cubicBezTo>
                    <a:pt x="5064688" y="53328"/>
                    <a:pt x="5075907" y="55909"/>
                    <a:pt x="5086728" y="59516"/>
                  </a:cubicBezTo>
                  <a:cubicBezTo>
                    <a:pt x="5102222" y="64680"/>
                    <a:pt x="5119191" y="63123"/>
                    <a:pt x="5135423" y="64927"/>
                  </a:cubicBezTo>
                  <a:cubicBezTo>
                    <a:pt x="5139807" y="69310"/>
                    <a:pt x="5153113" y="85841"/>
                    <a:pt x="5162477" y="81159"/>
                  </a:cubicBezTo>
                  <a:cubicBezTo>
                    <a:pt x="5167578" y="78608"/>
                    <a:pt x="5166084" y="70338"/>
                    <a:pt x="5167887" y="64927"/>
                  </a:cubicBezTo>
                  <a:cubicBezTo>
                    <a:pt x="5169304" y="65281"/>
                    <a:pt x="5202232" y="72924"/>
                    <a:pt x="5205762" y="75748"/>
                  </a:cubicBezTo>
                  <a:cubicBezTo>
                    <a:pt x="5210840" y="79810"/>
                    <a:pt x="5212976" y="86569"/>
                    <a:pt x="5216583" y="91980"/>
                  </a:cubicBezTo>
                  <a:lnTo>
                    <a:pt x="5227404" y="59516"/>
                  </a:lnTo>
                  <a:lnTo>
                    <a:pt x="5232815" y="43284"/>
                  </a:lnTo>
                  <a:cubicBezTo>
                    <a:pt x="5238226" y="45088"/>
                    <a:pt x="5244593" y="45132"/>
                    <a:pt x="5249047" y="48695"/>
                  </a:cubicBezTo>
                  <a:cubicBezTo>
                    <a:pt x="5261967" y="59032"/>
                    <a:pt x="5258745" y="68091"/>
                    <a:pt x="5265279" y="81159"/>
                  </a:cubicBezTo>
                  <a:cubicBezTo>
                    <a:pt x="5268187" y="86975"/>
                    <a:pt x="5273192" y="91575"/>
                    <a:pt x="5276100" y="97391"/>
                  </a:cubicBezTo>
                  <a:cubicBezTo>
                    <a:pt x="5278651" y="102492"/>
                    <a:pt x="5278960" y="108522"/>
                    <a:pt x="5281511" y="113623"/>
                  </a:cubicBezTo>
                  <a:cubicBezTo>
                    <a:pt x="5284419" y="119439"/>
                    <a:pt x="5291755" y="119378"/>
                    <a:pt x="5292332" y="129854"/>
                  </a:cubicBezTo>
                  <a:cubicBezTo>
                    <a:pt x="5292909" y="140330"/>
                    <a:pt x="5301216" y="176931"/>
                    <a:pt x="5284975" y="176478"/>
                  </a:cubicBezTo>
                  <a:cubicBezTo>
                    <a:pt x="5268611" y="176022"/>
                    <a:pt x="5289516" y="177715"/>
                    <a:pt x="5208269" y="180662"/>
                  </a:cubicBezTo>
                  <a:cubicBezTo>
                    <a:pt x="5113709" y="178823"/>
                    <a:pt x="5674615" y="174552"/>
                    <a:pt x="4808176" y="178550"/>
                  </a:cubicBezTo>
                  <a:lnTo>
                    <a:pt x="9637" y="2046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2" name="TextBox 31"/>
          <p:cNvSpPr txBox="1"/>
          <p:nvPr userDrawn="1"/>
        </p:nvSpPr>
        <p:spPr>
          <a:xfrm>
            <a:off x="1524000" y="2934283"/>
            <a:ext cx="6858000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ts val="2500"/>
              </a:lnSpc>
              <a:spcBef>
                <a:spcPts val="1800"/>
              </a:spcBef>
              <a:spcAft>
                <a:spcPct val="0"/>
              </a:spcAft>
              <a:buClr>
                <a:prstClr val="white">
                  <a:lumMod val="50000"/>
                </a:prstClr>
              </a:buClr>
              <a:buSzPct val="110000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“Lorem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ipsum dolor sit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consectetur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adipisicing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elit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sed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do </a:t>
            </a:r>
            <a:r>
              <a:rPr lang="en-US" sz="20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eiusmod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AC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tempor</a:t>
            </a:r>
            <a:r>
              <a:rPr lang="en-US" sz="2000" dirty="0">
                <a:solidFill>
                  <a:srgbClr val="760000"/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incididunt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ut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labore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. Et quasi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architecto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beatae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vitae dicta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sunt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explicabo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dobe Kaiti Std R" panose="02020400000000000000" pitchFamily="18" charset="-128"/>
                <a:cs typeface="Arial" panose="020B0604020202020204" pitchFamily="34" charset="0"/>
              </a:rPr>
              <a:t>.” </a:t>
            </a:r>
            <a:endParaRPr lang="en-US" sz="20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2101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pert_credent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403060" y="990600"/>
            <a:ext cx="1600200" cy="203301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rgbClr val="A5A5A5">
                  <a:alpha val="50000"/>
                </a:srgb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03060" y="2674343"/>
            <a:ext cx="1600200" cy="349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2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4" name="Rectangle 13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393004" y="990600"/>
            <a:ext cx="6337963" cy="5257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8000"/>
                </a:schemeClr>
              </a:gs>
            </a:gsLst>
            <a:lin ang="0" scaled="1"/>
            <a:tileRect/>
          </a:gra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/>
          <a:lstStyle/>
          <a:p>
            <a:pPr lvl="0"/>
            <a:endParaRPr lang="en-GB" b="1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01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per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idlines" hidden="1"/>
          <p:cNvGraphicFramePr>
            <a:graphicFrameLocks noGrp="1"/>
          </p:cNvGraphicFramePr>
          <p:nvPr userDrawn="1">
            <p:extLst/>
          </p:nvPr>
        </p:nvGraphicFramePr>
        <p:xfrm>
          <a:off x="318280" y="-1"/>
          <a:ext cx="8488396" cy="65474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13394"/>
                <a:gridCol w="1413394"/>
                <a:gridCol w="1413394"/>
                <a:gridCol w="1413394"/>
                <a:gridCol w="1413394"/>
                <a:gridCol w="1421426"/>
              </a:tblGrid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9124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3213" marR="83213" marT="41607" marB="41607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6" name="Gridline Shading" hidden="1"/>
          <p:cNvGrpSpPr/>
          <p:nvPr userDrawn="1"/>
        </p:nvGrpSpPr>
        <p:grpSpPr>
          <a:xfrm>
            <a:off x="405442" y="0"/>
            <a:ext cx="8410754" cy="6547448"/>
            <a:chOff x="3467100" y="2057400"/>
            <a:chExt cx="5019675" cy="3562350"/>
          </a:xfrm>
        </p:grpSpPr>
        <p:sp>
          <p:nvSpPr>
            <p:cNvPr id="17" name="Rectangle 16"/>
            <p:cNvSpPr/>
            <p:nvPr/>
          </p:nvSpPr>
          <p:spPr>
            <a:xfrm>
              <a:off x="3477396" y="2705099"/>
              <a:ext cx="1570258" cy="1079502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5770" y="3295650"/>
              <a:ext cx="3270833" cy="2324100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55770" y="2705100"/>
              <a:ext cx="3270833" cy="485775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67100" y="2057400"/>
              <a:ext cx="5019675" cy="53505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477396" y="3840922"/>
              <a:ext cx="1570258" cy="1778826"/>
            </a:xfrm>
            <a:prstGeom prst="rect">
              <a:avLst/>
            </a:prstGeom>
            <a:solidFill>
              <a:schemeClr val="bg1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 hidden="1"/>
          <p:cNvSpPr/>
          <p:nvPr userDrawn="1"/>
        </p:nvSpPr>
        <p:spPr>
          <a:xfrm rot="10800000">
            <a:off x="0" y="0"/>
            <a:ext cx="9144000" cy="6858000"/>
          </a:xfrm>
          <a:prstGeom prst="rect">
            <a:avLst/>
          </a:prstGeom>
          <a:noFill/>
          <a:ln w="104775">
            <a:solidFill>
              <a:srgbClr val="163472"/>
            </a:solidFill>
          </a:ln>
          <a:effectLst>
            <a:innerShdw>
              <a:srgbClr val="163472">
                <a:alpha val="3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726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7000">
                <a:schemeClr val="bg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56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611779"/>
            <a:ext cx="9150648" cy="269851"/>
          </a:xfrm>
          <a:prstGeom prst="rect">
            <a:avLst/>
          </a:prstGeom>
          <a:gradFill flip="none" rotWithShape="1">
            <a:gsLst>
              <a:gs pos="70000">
                <a:srgbClr val="016A6F"/>
              </a:gs>
              <a:gs pos="100000">
                <a:srgbClr val="016A6F"/>
              </a:gs>
              <a:gs pos="0">
                <a:srgbClr val="0199A1"/>
              </a:gs>
            </a:gsLst>
            <a:lin ang="5400000" scaled="1"/>
            <a:tileRect/>
          </a:gradFill>
          <a:ln>
            <a:noFill/>
          </a:ln>
          <a:effectLst>
            <a:innerShdw blurRad="127000" dist="50800" dir="54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8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9" r:id="rId3"/>
    <p:sldLayoutId id="2147483740" r:id="rId4"/>
    <p:sldLayoutId id="2147483750" r:id="rId5"/>
    <p:sldLayoutId id="2147483742" r:id="rId6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37000">
                <a:schemeClr val="bg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5600000" scaled="0"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611779"/>
            <a:ext cx="9150648" cy="2698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innerShdw blurRad="127000" dist="50800" dir="5400000">
              <a:prstClr val="black">
                <a:alpha val="1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ageNumber"/>
          <p:cNvSpPr txBox="1"/>
          <p:nvPr/>
        </p:nvSpPr>
        <p:spPr>
          <a:xfrm>
            <a:off x="8756588" y="6611779"/>
            <a:ext cx="3417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F3B20EDB-BA79-4C17-BD92-D60B145D7248}" type="slidenum">
              <a:rPr lang="en-US" sz="10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4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8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6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385010" y="1457726"/>
            <a:ext cx="5257800" cy="4714474"/>
            <a:chOff x="3548876" y="990600"/>
            <a:chExt cx="5257800" cy="4714474"/>
          </a:xfrm>
        </p:grpSpPr>
        <p:grpSp>
          <p:nvGrpSpPr>
            <p:cNvPr id="50" name="5"/>
            <p:cNvGrpSpPr/>
            <p:nvPr/>
          </p:nvGrpSpPr>
          <p:grpSpPr>
            <a:xfrm>
              <a:off x="3548876" y="990600"/>
              <a:ext cx="5257800" cy="4714474"/>
              <a:chOff x="552596" y="2575189"/>
              <a:chExt cx="5257800" cy="47144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10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52596" y="2575189"/>
                <a:ext cx="0" cy="471447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56605" y="2923179"/>
                <a:ext cx="5253791" cy="261610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Cotter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threatens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Mr. Houston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47" name="time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46582"/>
              </p:ext>
            </p:extLst>
          </p:nvPr>
        </p:nvGraphicFramePr>
        <p:xfrm>
          <a:off x="1" y="5943600"/>
          <a:ext cx="91440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January 2007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8" name="Group 87"/>
          <p:cNvGrpSpPr/>
          <p:nvPr/>
        </p:nvGrpSpPr>
        <p:grpSpPr>
          <a:xfrm>
            <a:off x="2362200" y="1944273"/>
            <a:ext cx="4405530" cy="2399127"/>
            <a:chOff x="2531197" y="1657392"/>
            <a:chExt cx="4405530" cy="2399127"/>
          </a:xfrm>
        </p:grpSpPr>
        <p:sp>
          <p:nvSpPr>
            <p:cNvPr id="81" name="Rectangle 80"/>
            <p:cNvSpPr/>
            <p:nvPr/>
          </p:nvSpPr>
          <p:spPr>
            <a:xfrm>
              <a:off x="2541387" y="1667261"/>
              <a:ext cx="4395340" cy="7804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368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00190"/>
              <a:ext cx="608516" cy="5103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2755230" y="1752600"/>
              <a:ext cx="3387464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January 10, 2007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41387" y="2444905"/>
              <a:ext cx="4395340" cy="1611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31197" y="1657392"/>
              <a:ext cx="4405530" cy="2391458"/>
            </a:xfrm>
            <a:prstGeom prst="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1665" y="2743200"/>
              <a:ext cx="4200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Officer Cotter </a:t>
              </a:r>
              <a:r>
                <a:rPr lang="en-US" sz="24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threatens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4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</a:t>
              </a:r>
              <a:r>
                <a:rPr lang="en-US" sz="2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Houston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7146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36007 -0.18842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-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80" y="243989"/>
            <a:ext cx="848839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of Suicide Watch: Stripped Cell</a:t>
            </a:r>
            <a:endParaRPr lang="en-US" altLang="en-US" sz="2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9" y="1388586"/>
            <a:ext cx="8288240" cy="4478814"/>
          </a:xfrm>
          <a:prstGeom prst="rect">
            <a:avLst/>
          </a:prstGeom>
          <a:ln w="28575">
            <a:noFill/>
          </a:ln>
          <a:effectLst>
            <a:outerShdw blurRad="88900" dist="381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7" name="Freeform 6"/>
          <p:cNvSpPr/>
          <p:nvPr/>
        </p:nvSpPr>
        <p:spPr>
          <a:xfrm flipH="1">
            <a:off x="3733799" y="3627993"/>
            <a:ext cx="459401" cy="488682"/>
          </a:xfrm>
          <a:custGeom>
            <a:avLst/>
            <a:gdLst>
              <a:gd name="connsiteX0" fmla="*/ 0 w 1892596"/>
              <a:gd name="connsiteY0" fmla="*/ 297712 h 297712"/>
              <a:gd name="connsiteX1" fmla="*/ 202019 w 1892596"/>
              <a:gd name="connsiteY1" fmla="*/ 0 h 297712"/>
              <a:gd name="connsiteX2" fmla="*/ 1892596 w 1892596"/>
              <a:gd name="connsiteY2" fmla="*/ 0 h 297712"/>
              <a:gd name="connsiteX0" fmla="*/ 0 w 937099"/>
              <a:gd name="connsiteY0" fmla="*/ 297712 h 297712"/>
              <a:gd name="connsiteX1" fmla="*/ 202019 w 937099"/>
              <a:gd name="connsiteY1" fmla="*/ 0 h 297712"/>
              <a:gd name="connsiteX2" fmla="*/ 937099 w 937099"/>
              <a:gd name="connsiteY2" fmla="*/ 0 h 297712"/>
              <a:gd name="connsiteX0" fmla="*/ 0 w 933541"/>
              <a:gd name="connsiteY0" fmla="*/ 297712 h 297712"/>
              <a:gd name="connsiteX1" fmla="*/ 202019 w 933541"/>
              <a:gd name="connsiteY1" fmla="*/ 0 h 297712"/>
              <a:gd name="connsiteX2" fmla="*/ 933541 w 933541"/>
              <a:gd name="connsiteY2" fmla="*/ 0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541" h="297712">
                <a:moveTo>
                  <a:pt x="0" y="297712"/>
                </a:moveTo>
                <a:lnTo>
                  <a:pt x="202019" y="0"/>
                </a:lnTo>
                <a:lnTo>
                  <a:pt x="933541" y="0"/>
                </a:lnTo>
              </a:path>
            </a:pathLst>
          </a:cu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0309" y="3456835"/>
            <a:ext cx="1949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“Suicide blanket”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572000" y="1798612"/>
            <a:ext cx="457200" cy="0"/>
          </a:xfrm>
          <a:prstGeom prst="line">
            <a:avLst/>
          </a:pr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TextBox 9"/>
          <p:cNvSpPr txBox="1"/>
          <p:nvPr/>
        </p:nvSpPr>
        <p:spPr>
          <a:xfrm>
            <a:off x="2733678" y="161718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See-through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plexiglass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wall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8433" y="5241032"/>
            <a:ext cx="157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Bare mattress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 rot="10800000" flipH="1">
            <a:off x="1676401" y="4588986"/>
            <a:ext cx="708916" cy="821214"/>
          </a:xfrm>
          <a:custGeom>
            <a:avLst/>
            <a:gdLst>
              <a:gd name="connsiteX0" fmla="*/ 0 w 1892596"/>
              <a:gd name="connsiteY0" fmla="*/ 297712 h 297712"/>
              <a:gd name="connsiteX1" fmla="*/ 202019 w 1892596"/>
              <a:gd name="connsiteY1" fmla="*/ 0 h 297712"/>
              <a:gd name="connsiteX2" fmla="*/ 1892596 w 1892596"/>
              <a:gd name="connsiteY2" fmla="*/ 0 h 297712"/>
              <a:gd name="connsiteX0" fmla="*/ 0 w 937099"/>
              <a:gd name="connsiteY0" fmla="*/ 297712 h 297712"/>
              <a:gd name="connsiteX1" fmla="*/ 202019 w 937099"/>
              <a:gd name="connsiteY1" fmla="*/ 0 h 297712"/>
              <a:gd name="connsiteX2" fmla="*/ 937099 w 937099"/>
              <a:gd name="connsiteY2" fmla="*/ 0 h 297712"/>
              <a:gd name="connsiteX0" fmla="*/ 0 w 933541"/>
              <a:gd name="connsiteY0" fmla="*/ 297712 h 297712"/>
              <a:gd name="connsiteX1" fmla="*/ 202019 w 933541"/>
              <a:gd name="connsiteY1" fmla="*/ 0 h 297712"/>
              <a:gd name="connsiteX2" fmla="*/ 933541 w 933541"/>
              <a:gd name="connsiteY2" fmla="*/ 0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541" h="297712">
                <a:moveTo>
                  <a:pt x="0" y="297712"/>
                </a:moveTo>
                <a:lnTo>
                  <a:pt x="202019" y="0"/>
                </a:lnTo>
                <a:lnTo>
                  <a:pt x="933541" y="0"/>
                </a:lnTo>
              </a:path>
            </a:pathLst>
          </a:cu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8746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80" y="243989"/>
            <a:ext cx="848839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of Suicide Watch: Constant Observation</a:t>
            </a:r>
            <a:endParaRPr lang="en-US" altLang="en-US" sz="2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79" y="1388586"/>
            <a:ext cx="8288240" cy="4478814"/>
          </a:xfrm>
          <a:prstGeom prst="rect">
            <a:avLst/>
          </a:prstGeom>
          <a:ln w="28575">
            <a:noFill/>
          </a:ln>
          <a:effectLst>
            <a:outerShdw blurRad="88900" dist="38100" dir="2700000" algn="tl" rotWithShape="0">
              <a:prstClr val="black">
                <a:alpha val="18000"/>
              </a:prstClr>
            </a:outerShdw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5029200" y="1798612"/>
            <a:ext cx="609600" cy="0"/>
          </a:xfrm>
          <a:prstGeom prst="line">
            <a:avLst/>
          </a:pr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5683180" y="164201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See-through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plexiglass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wall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99201" y="2760186"/>
            <a:ext cx="392199" cy="211722"/>
          </a:xfrm>
          <a:custGeom>
            <a:avLst/>
            <a:gdLst>
              <a:gd name="connsiteX0" fmla="*/ 0 w 1892596"/>
              <a:gd name="connsiteY0" fmla="*/ 297712 h 297712"/>
              <a:gd name="connsiteX1" fmla="*/ 202019 w 1892596"/>
              <a:gd name="connsiteY1" fmla="*/ 0 h 297712"/>
              <a:gd name="connsiteX2" fmla="*/ 1892596 w 1892596"/>
              <a:gd name="connsiteY2" fmla="*/ 0 h 297712"/>
              <a:gd name="connsiteX0" fmla="*/ 0 w 937099"/>
              <a:gd name="connsiteY0" fmla="*/ 297712 h 297712"/>
              <a:gd name="connsiteX1" fmla="*/ 202019 w 937099"/>
              <a:gd name="connsiteY1" fmla="*/ 0 h 297712"/>
              <a:gd name="connsiteX2" fmla="*/ 937099 w 937099"/>
              <a:gd name="connsiteY2" fmla="*/ 0 h 297712"/>
              <a:gd name="connsiteX0" fmla="*/ 0 w 933541"/>
              <a:gd name="connsiteY0" fmla="*/ 297712 h 297712"/>
              <a:gd name="connsiteX1" fmla="*/ 202019 w 933541"/>
              <a:gd name="connsiteY1" fmla="*/ 0 h 297712"/>
              <a:gd name="connsiteX2" fmla="*/ 933541 w 933541"/>
              <a:gd name="connsiteY2" fmla="*/ 0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541" h="297712">
                <a:moveTo>
                  <a:pt x="0" y="297712"/>
                </a:moveTo>
                <a:lnTo>
                  <a:pt x="202019" y="0"/>
                </a:lnTo>
                <a:lnTo>
                  <a:pt x="933541" y="0"/>
                </a:lnTo>
              </a:path>
            </a:pathLst>
          </a:cu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46252" y="259090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on-duty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3642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2"/>
          <a:stretch/>
        </p:blipFill>
        <p:spPr>
          <a:xfrm>
            <a:off x="427879" y="1388586"/>
            <a:ext cx="5690533" cy="4478814"/>
          </a:xfrm>
          <a:prstGeom prst="rect">
            <a:avLst/>
          </a:prstGeom>
          <a:ln w="28575">
            <a:noFill/>
          </a:ln>
          <a:effectLst>
            <a:outerShdw blurRad="88900" dist="381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18280" y="243989"/>
            <a:ext cx="848839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of Suicide Watch: Stigma &amp; Humiliation</a:t>
            </a:r>
            <a:endParaRPr lang="en-US" altLang="en-US" sz="2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1798612"/>
            <a:ext cx="609600" cy="0"/>
          </a:xfrm>
          <a:prstGeom prst="line">
            <a:avLst/>
          </a:pr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6"/>
          <p:cNvSpPr txBox="1"/>
          <p:nvPr/>
        </p:nvSpPr>
        <p:spPr>
          <a:xfrm>
            <a:off x="5683180" y="164201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See-through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plexiglass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wall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600" y="27680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inmates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3"/>
          <a:stretch/>
        </p:blipFill>
        <p:spPr>
          <a:xfrm>
            <a:off x="5612518" y="2590909"/>
            <a:ext cx="881355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5" r="53729"/>
          <a:stretch/>
        </p:blipFill>
        <p:spPr>
          <a:xfrm>
            <a:off x="5672821" y="2590800"/>
            <a:ext cx="929072" cy="2743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71"/>
          <a:stretch/>
        </p:blipFill>
        <p:spPr>
          <a:xfrm>
            <a:off x="5749021" y="2760186"/>
            <a:ext cx="929072" cy="30016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0" r="54988"/>
          <a:stretch/>
        </p:blipFill>
        <p:spPr>
          <a:xfrm>
            <a:off x="5827671" y="2794161"/>
            <a:ext cx="1002822" cy="30016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0"/>
          <a:stretch/>
        </p:blipFill>
        <p:spPr>
          <a:xfrm>
            <a:off x="5932232" y="2971908"/>
            <a:ext cx="1001968" cy="3257779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6601892" y="2920316"/>
            <a:ext cx="843271" cy="140096"/>
          </a:xfrm>
          <a:custGeom>
            <a:avLst/>
            <a:gdLst>
              <a:gd name="connsiteX0" fmla="*/ 0 w 1892596"/>
              <a:gd name="connsiteY0" fmla="*/ 297712 h 297712"/>
              <a:gd name="connsiteX1" fmla="*/ 202019 w 1892596"/>
              <a:gd name="connsiteY1" fmla="*/ 0 h 297712"/>
              <a:gd name="connsiteX2" fmla="*/ 1892596 w 1892596"/>
              <a:gd name="connsiteY2" fmla="*/ 0 h 297712"/>
              <a:gd name="connsiteX0" fmla="*/ 0 w 937099"/>
              <a:gd name="connsiteY0" fmla="*/ 297712 h 297712"/>
              <a:gd name="connsiteX1" fmla="*/ 202019 w 937099"/>
              <a:gd name="connsiteY1" fmla="*/ 0 h 297712"/>
              <a:gd name="connsiteX2" fmla="*/ 937099 w 937099"/>
              <a:gd name="connsiteY2" fmla="*/ 0 h 297712"/>
              <a:gd name="connsiteX0" fmla="*/ 0 w 933541"/>
              <a:gd name="connsiteY0" fmla="*/ 297712 h 297712"/>
              <a:gd name="connsiteX1" fmla="*/ 202019 w 933541"/>
              <a:gd name="connsiteY1" fmla="*/ 0 h 297712"/>
              <a:gd name="connsiteX2" fmla="*/ 933541 w 933541"/>
              <a:gd name="connsiteY2" fmla="*/ 0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541" h="297712">
                <a:moveTo>
                  <a:pt x="0" y="297712"/>
                </a:moveTo>
                <a:lnTo>
                  <a:pt x="202019" y="0"/>
                </a:lnTo>
                <a:lnTo>
                  <a:pt x="933541" y="0"/>
                </a:lnTo>
              </a:path>
            </a:pathLst>
          </a:cu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78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80" y="243989"/>
            <a:ext cx="848839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Summation: Conditions of Suicide Watch</a:t>
            </a:r>
            <a:endParaRPr lang="en-US" altLang="en-US" sz="2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74320" y="1209674"/>
            <a:ext cx="2011680" cy="5029200"/>
            <a:chOff x="380999" y="1209674"/>
            <a:chExt cx="2011680" cy="5029200"/>
          </a:xfrm>
        </p:grpSpPr>
        <p:sp>
          <p:nvSpPr>
            <p:cNvPr id="3" name="Rectangle 2"/>
            <p:cNvSpPr/>
            <p:nvPr/>
          </p:nvSpPr>
          <p:spPr>
            <a:xfrm>
              <a:off x="380999" y="1209674"/>
              <a:ext cx="2011680" cy="5029200"/>
            </a:xfrm>
            <a:prstGeom prst="rect">
              <a:avLst/>
            </a:prstGeom>
            <a:solidFill>
              <a:srgbClr val="017F85"/>
            </a:solidFill>
            <a:ln>
              <a:noFill/>
            </a:ln>
            <a:effectLst>
              <a:innerShdw blurRad="215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669" y="1295400"/>
              <a:ext cx="1631131" cy="1087030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380999" y="2478024"/>
              <a:ext cx="201168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08461" y="2590800"/>
              <a:ext cx="173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Suicide Smock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80999" y="3046274"/>
              <a:ext cx="192024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A.K.A. “suicide dress” or “suicide skirt”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Heavy</a:t>
              </a:r>
              <a:r>
                <a:rPr lang="en-US" sz="1200" b="1" i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coarse </a:t>
              </a: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Unable </a:t>
              </a:r>
              <a:r>
                <a:rPr lang="en-US" sz="1200" b="1" i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be torn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Short, dress-like 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Not allowed to wear socks or underwear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Velcro closures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484118" y="1209675"/>
            <a:ext cx="2011682" cy="5029200"/>
            <a:chOff x="2565111" y="1209675"/>
            <a:chExt cx="2011682" cy="5029200"/>
          </a:xfrm>
        </p:grpSpPr>
        <p:sp>
          <p:nvSpPr>
            <p:cNvPr id="4" name="Rectangle 3"/>
            <p:cNvSpPr/>
            <p:nvPr/>
          </p:nvSpPr>
          <p:spPr>
            <a:xfrm>
              <a:off x="2565113" y="1209675"/>
              <a:ext cx="2011680" cy="5029200"/>
            </a:xfrm>
            <a:prstGeom prst="rect">
              <a:avLst/>
            </a:prstGeom>
            <a:solidFill>
              <a:srgbClr val="017F85"/>
            </a:solidFill>
            <a:ln>
              <a:noFill/>
            </a:ln>
            <a:effectLst>
              <a:innerShdw blurRad="215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52273" y="1295400"/>
              <a:ext cx="1637355" cy="1087030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2575" y="2590800"/>
              <a:ext cx="17318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Stripped Cell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565111" y="2478024"/>
              <a:ext cx="201168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565112" y="3014650"/>
              <a:ext cx="192024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Small cell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Bare, sheet-less mattress with only a “suicide blanket” (same material as “suicide smock”)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err="1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Plexiglass</a:t>
              </a: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wall for constant observation by correction officer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648200" y="1219200"/>
            <a:ext cx="2011682" cy="5029200"/>
            <a:chOff x="4749225" y="1219200"/>
            <a:chExt cx="2011682" cy="5029200"/>
          </a:xfrm>
        </p:grpSpPr>
        <p:sp>
          <p:nvSpPr>
            <p:cNvPr id="5" name="Rectangle 4"/>
            <p:cNvSpPr/>
            <p:nvPr/>
          </p:nvSpPr>
          <p:spPr>
            <a:xfrm>
              <a:off x="4749227" y="1219200"/>
              <a:ext cx="2011680" cy="5029200"/>
            </a:xfrm>
            <a:prstGeom prst="rect">
              <a:avLst/>
            </a:prstGeom>
            <a:solidFill>
              <a:srgbClr val="017F85"/>
            </a:solidFill>
            <a:ln>
              <a:noFill/>
            </a:ln>
            <a:effectLst>
              <a:innerShdw blurRad="2159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942043" y="1295400"/>
              <a:ext cx="1637355" cy="1087030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22407" y="2621498"/>
              <a:ext cx="1731818" cy="502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Constant Observation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749225" y="2478024"/>
              <a:ext cx="201168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800599" y="3276600"/>
              <a:ext cx="1868865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Round-the-clock observation by corrections officer in </a:t>
              </a:r>
              <a:r>
                <a:rPr lang="en-US" sz="1200" b="1" i="1" spc="-40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front of </a:t>
              </a:r>
              <a:r>
                <a:rPr lang="en-US" sz="1200" b="1" i="1" spc="-40" dirty="0" err="1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plexiglass</a:t>
              </a:r>
              <a:r>
                <a:rPr lang="en-US" sz="1200" b="1" i="1" spc="-40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cell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privacy</a:t>
              </a:r>
            </a:p>
            <a:p>
              <a:pPr marL="171450" indent="-171450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200" b="1" i="1" dirty="0" smtClean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Within 24 hours of placement on suicide watch, Mr. Houston was observed by Officer Weiss (who attacked him a day before)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US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768" y="1295400"/>
            <a:ext cx="1625032" cy="1066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858000" y="1209675"/>
            <a:ext cx="2011680" cy="5029200"/>
            <a:chOff x="6858000" y="1209675"/>
            <a:chExt cx="2011680" cy="5029200"/>
          </a:xfrm>
        </p:grpSpPr>
        <p:grpSp>
          <p:nvGrpSpPr>
            <p:cNvPr id="43" name="Group 42"/>
            <p:cNvGrpSpPr/>
            <p:nvPr/>
          </p:nvGrpSpPr>
          <p:grpSpPr>
            <a:xfrm>
              <a:off x="6858000" y="1209675"/>
              <a:ext cx="2011680" cy="5029200"/>
              <a:chOff x="6933340" y="1209675"/>
              <a:chExt cx="2011680" cy="5029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933340" y="1209675"/>
                <a:ext cx="2011680" cy="5029200"/>
              </a:xfrm>
              <a:prstGeom prst="rect">
                <a:avLst/>
              </a:prstGeom>
              <a:solidFill>
                <a:srgbClr val="017F85"/>
              </a:solidFill>
              <a:ln>
                <a:noFill/>
              </a:ln>
              <a:effectLst>
                <a:innerShdw blurRad="2159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106522" y="2621498"/>
                <a:ext cx="1731818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Stigma &amp; Humiliation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6933340" y="2490438"/>
                <a:ext cx="2011680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ctangle 32" hidden="1"/>
              <p:cNvSpPr/>
              <p:nvPr/>
            </p:nvSpPr>
            <p:spPr>
              <a:xfrm>
                <a:off x="7120502" y="1295400"/>
                <a:ext cx="1637355" cy="1087030"/>
              </a:xfrm>
              <a:prstGeom prst="rect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48580" y="3276600"/>
                <a:ext cx="1931546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200" b="1" i="1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Ridicule for being sent to suicide watch, wearing </a:t>
                </a:r>
                <a:br>
                  <a:rPr lang="en-US" sz="1200" b="1" i="1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i="1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‘dress’</a:t>
                </a:r>
              </a:p>
              <a:p>
                <a:pPr marL="171450" indent="-1714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200" b="1" i="1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Inmates on suicide watch are looked down upon, considered among the lowest classes </a:t>
                </a:r>
                <a:br>
                  <a:rPr lang="en-US" sz="1200" b="1" i="1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b="1" i="1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inmates</a:t>
                </a:r>
              </a:p>
              <a:p>
                <a:pPr marL="171450" indent="-1714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200" b="1" i="1" dirty="0" smtClean="0">
                    <a:solidFill>
                      <a:schemeClr val="bg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Potential for threats or attacks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8700" y="1295400"/>
              <a:ext cx="1628099" cy="1066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928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81000" y="1828800"/>
            <a:ext cx="2667000" cy="4343399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48000" y="1828800"/>
            <a:ext cx="5758676" cy="43434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05400" y="990600"/>
            <a:ext cx="0" cy="5181600"/>
          </a:xfrm>
          <a:prstGeom prst="line">
            <a:avLst/>
          </a:prstGeom>
          <a:ln w="19050" cap="flat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10400" y="990600"/>
            <a:ext cx="0" cy="5181600"/>
          </a:xfrm>
          <a:prstGeom prst="line">
            <a:avLst/>
          </a:prstGeom>
          <a:ln w="19050" cap="flat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18316"/>
              </p:ext>
            </p:extLst>
          </p:nvPr>
        </p:nvGraphicFramePr>
        <p:xfrm>
          <a:off x="381000" y="1823083"/>
          <a:ext cx="8425676" cy="4349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057400"/>
                <a:gridCol w="1905000"/>
                <a:gridCol w="1796276"/>
              </a:tblGrid>
              <a:tr h="10872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Corrections Officers</a:t>
                      </a:r>
                      <a:r>
                        <a:rPr lang="en-US" sz="1200" b="1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SCCF</a:t>
                      </a:r>
                      <a:endParaRPr lang="en-US" sz="1200" b="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Medical doctor specializing </a:t>
                      </a:r>
                      <a:b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adult psychiatry; employed as staff psychiatrist at SCCF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Licensed clinical social worker specializing in </a:t>
                      </a:r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diagnosing mental and behavioral disorders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Nurse practitioner</a:t>
                      </a: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specializing in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psychiatric and mental health issues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2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formal medical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training/degrees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M.D.</a:t>
                      </a: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New York </a:t>
                      </a:r>
                      <a:b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 College, 1970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M.A. in social work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Stony Brook, 1993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199A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2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formal training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</a:t>
                      </a:r>
                      <a:b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interview inmates </a:t>
                      </a:r>
                      <a:b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determine if they are </a:t>
                      </a:r>
                      <a:b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risk of suicide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30 years of </a:t>
                      </a:r>
                      <a:b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 as psychiatrist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 20 years of </a:t>
                      </a:r>
                      <a:b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experience in mental </a:t>
                      </a:r>
                      <a:b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field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rgbClr val="0199A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8727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periodic post-Academy training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 suicide prevention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Residency in general psychiatry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Metropolitan Hospital in New York City, 1970-74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kern="1200" dirty="0">
                        <a:solidFill>
                          <a:srgbClr val="0199A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kern="1200" dirty="0" smtClean="0">
                        <a:solidFill>
                          <a:srgbClr val="0199A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81000" y="1828800"/>
            <a:ext cx="8425676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18280" y="105489"/>
            <a:ext cx="848839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Backgrounds of Classifications Officers </a:t>
            </a:r>
            <a:r>
              <a:rPr lang="en-US" sz="2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vs. </a:t>
            </a:r>
            <a:r>
              <a:rPr lang="en-US" sz="2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Health/Medical Professionals</a:t>
            </a:r>
            <a:endParaRPr lang="en-US" altLang="en-US" sz="22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525" y="1352826"/>
            <a:ext cx="327485" cy="27480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3499" y="1214735"/>
            <a:ext cx="1925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 Cotter &amp; Weiss</a:t>
            </a:r>
          </a:p>
          <a:p>
            <a:pPr lvl="0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Corrections 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078" y="1106269"/>
            <a:ext cx="1701580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lvl="0"/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Thomas </a:t>
            </a:r>
            <a:b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Troiano</a:t>
            </a:r>
            <a:endParaRPr lang="en-US" sz="1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psychiatrist</a:t>
            </a:r>
            <a:endParaRPr lang="en-US" sz="1200" i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429000" y="1295400"/>
            <a:ext cx="258077" cy="258077"/>
            <a:chOff x="4876800" y="2427595"/>
            <a:chExt cx="2688610" cy="2688610"/>
          </a:xfr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18" name="Rectangle 17"/>
            <p:cNvSpPr/>
            <p:nvPr/>
          </p:nvSpPr>
          <p:spPr>
            <a:xfrm>
              <a:off x="4876800" y="2427595"/>
              <a:ext cx="2688610" cy="2688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190602" y="2741397"/>
              <a:ext cx="2061006" cy="206100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583499" y="1106269"/>
            <a:ext cx="2188901" cy="646331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lvl="0"/>
            <a:r>
              <a:rPr lang="pt-BR" sz="1200" b="1" spc="-2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James Graziano, </a:t>
            </a:r>
            <a:endParaRPr lang="pt-BR" sz="1200" b="1" spc="-2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200" b="1" spc="-2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LCSW-R</a:t>
            </a:r>
            <a:endParaRPr lang="pt-BR" sz="1200" b="1" spc="-2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1200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worker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75626" y="1295400"/>
            <a:ext cx="1439774" cy="276999"/>
          </a:xfrm>
          <a:prstGeom prst="rect">
            <a:avLst/>
          </a:prstGeom>
          <a:noFill/>
        </p:spPr>
        <p:txBody>
          <a:bodyPr wrap="square" lIns="91440" rtlCol="0">
            <a:spAutoFit/>
          </a:bodyPr>
          <a:lstStyle/>
          <a:p>
            <a:pPr lvl="0"/>
            <a:r>
              <a:rPr lang="pt-BR" sz="12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</a:t>
            </a:r>
            <a:r>
              <a:rPr lang="pt-BR" sz="12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Frith</a:t>
            </a:r>
            <a:endParaRPr lang="pt-BR" sz="12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16847" y="1295400"/>
            <a:ext cx="258077" cy="258077"/>
            <a:chOff x="4876800" y="2427595"/>
            <a:chExt cx="2688610" cy="2688610"/>
          </a:xfr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27" name="Rectangle 26"/>
            <p:cNvSpPr/>
            <p:nvPr/>
          </p:nvSpPr>
          <p:spPr>
            <a:xfrm>
              <a:off x="4876800" y="2427595"/>
              <a:ext cx="2688610" cy="2688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90602" y="2741397"/>
              <a:ext cx="2061006" cy="206100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208972" y="1295400"/>
            <a:ext cx="258077" cy="258077"/>
            <a:chOff x="4876800" y="2427595"/>
            <a:chExt cx="2688610" cy="2688610"/>
          </a:xfr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grpSpPr>
        <p:sp>
          <p:nvSpPr>
            <p:cNvPr id="30" name="Rectangle 29"/>
            <p:cNvSpPr/>
            <p:nvPr/>
          </p:nvSpPr>
          <p:spPr>
            <a:xfrm>
              <a:off x="4876800" y="2427595"/>
              <a:ext cx="2688610" cy="2688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90602" y="2741397"/>
              <a:ext cx="2061006" cy="2061006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3048000" y="990600"/>
            <a:ext cx="0" cy="5181600"/>
          </a:xfrm>
          <a:prstGeom prst="line">
            <a:avLst/>
          </a:prstGeom>
          <a:ln w="38100" cap="flat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1408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362200"/>
            <a:ext cx="2209800" cy="3810000"/>
            <a:chOff x="3548876" y="990600"/>
            <a:chExt cx="2209800" cy="3810000"/>
          </a:xfrm>
        </p:grpSpPr>
        <p:grpSp>
          <p:nvGrpSpPr>
            <p:cNvPr id="18" name="5"/>
            <p:cNvGrpSpPr/>
            <p:nvPr/>
          </p:nvGrpSpPr>
          <p:grpSpPr>
            <a:xfrm>
              <a:off x="3548876" y="990600"/>
              <a:ext cx="2209800" cy="3810000"/>
              <a:chOff x="552596" y="2575189"/>
              <a:chExt cx="2209800" cy="3810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11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52596" y="2575189"/>
                <a:ext cx="0" cy="38100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605" y="2923178"/>
                <a:ext cx="2205791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Mr. Houston is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assaulted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by Officers Cotter and 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Weiss, and is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placed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on suicide watch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385010" y="1457726"/>
            <a:ext cx="5257800" cy="4714474"/>
            <a:chOff x="3548876" y="990600"/>
            <a:chExt cx="5257800" cy="4714474"/>
          </a:xfrm>
        </p:grpSpPr>
        <p:grpSp>
          <p:nvGrpSpPr>
            <p:cNvPr id="50" name="5"/>
            <p:cNvGrpSpPr/>
            <p:nvPr/>
          </p:nvGrpSpPr>
          <p:grpSpPr>
            <a:xfrm>
              <a:off x="3548876" y="990600"/>
              <a:ext cx="5257800" cy="4714474"/>
              <a:chOff x="552596" y="2575189"/>
              <a:chExt cx="5257800" cy="47144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10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52596" y="2575189"/>
                <a:ext cx="0" cy="471447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56605" y="2923179"/>
                <a:ext cx="5253791" cy="261610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Cotter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threatens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Mr. Houston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47" name="time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46582"/>
              </p:ext>
            </p:extLst>
          </p:nvPr>
        </p:nvGraphicFramePr>
        <p:xfrm>
          <a:off x="1" y="5943600"/>
          <a:ext cx="91440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January 2007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8" name="Group 87"/>
          <p:cNvGrpSpPr/>
          <p:nvPr/>
        </p:nvGrpSpPr>
        <p:grpSpPr>
          <a:xfrm>
            <a:off x="2362200" y="1944273"/>
            <a:ext cx="4405530" cy="2399127"/>
            <a:chOff x="2531197" y="1657392"/>
            <a:chExt cx="4405530" cy="2399127"/>
          </a:xfrm>
        </p:grpSpPr>
        <p:sp>
          <p:nvSpPr>
            <p:cNvPr id="81" name="Rectangle 80"/>
            <p:cNvSpPr/>
            <p:nvPr/>
          </p:nvSpPr>
          <p:spPr>
            <a:xfrm>
              <a:off x="2541387" y="1667261"/>
              <a:ext cx="4395340" cy="7804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368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00190"/>
              <a:ext cx="608516" cy="5103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2755230" y="1752600"/>
              <a:ext cx="3387464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January 11, 2007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41387" y="2444905"/>
              <a:ext cx="4395340" cy="1611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31197" y="1657392"/>
              <a:ext cx="4405530" cy="2391458"/>
            </a:xfrm>
            <a:prstGeom prst="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1665" y="2608719"/>
              <a:ext cx="420028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Mr. Houston is </a:t>
              </a:r>
              <a:r>
                <a:rPr lang="en-US" sz="2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assaulted by Officers Cotter and Weiss</a:t>
              </a:r>
              <a:r>
                <a:rPr lang="en-US" sz="21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is </a:t>
              </a:r>
              <a:r>
                <a:rPr lang="en-US" sz="2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placed on suicide watch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4184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9375 -0.0252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7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362200"/>
            <a:ext cx="2209800" cy="3810000"/>
            <a:chOff x="3548876" y="990600"/>
            <a:chExt cx="2209800" cy="3810000"/>
          </a:xfrm>
        </p:grpSpPr>
        <p:grpSp>
          <p:nvGrpSpPr>
            <p:cNvPr id="18" name="5"/>
            <p:cNvGrpSpPr/>
            <p:nvPr/>
          </p:nvGrpSpPr>
          <p:grpSpPr>
            <a:xfrm>
              <a:off x="3548876" y="990600"/>
              <a:ext cx="2209800" cy="3810000"/>
              <a:chOff x="552596" y="2575189"/>
              <a:chExt cx="2209800" cy="3810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11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52596" y="2575189"/>
                <a:ext cx="0" cy="38100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605" y="2923178"/>
                <a:ext cx="2205791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Mr. Houston is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assaulted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by Officers Cotter and 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Weiss, and is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placed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on suicide watch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557702" y="3657600"/>
            <a:ext cx="2480898" cy="2514600"/>
            <a:chOff x="1557702" y="3200400"/>
            <a:chExt cx="2480898" cy="2514600"/>
          </a:xfrm>
        </p:grpSpPr>
        <p:grpSp>
          <p:nvGrpSpPr>
            <p:cNvPr id="22" name="4"/>
            <p:cNvGrpSpPr/>
            <p:nvPr/>
          </p:nvGrpSpPr>
          <p:grpSpPr>
            <a:xfrm>
              <a:off x="1557702" y="3200400"/>
              <a:ext cx="2480898" cy="2514600"/>
              <a:chOff x="552596" y="2572510"/>
              <a:chExt cx="2480898" cy="2514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56606" y="2572510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12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52596" y="2575189"/>
                <a:ext cx="0" cy="2511921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56606" y="2920500"/>
                <a:ext cx="2476888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Weiss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observes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b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</a:b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. Houston on suicide watch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199" y="3248660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385010" y="1457726"/>
            <a:ext cx="5257800" cy="4714474"/>
            <a:chOff x="3548876" y="990600"/>
            <a:chExt cx="5257800" cy="4714474"/>
          </a:xfrm>
        </p:grpSpPr>
        <p:grpSp>
          <p:nvGrpSpPr>
            <p:cNvPr id="50" name="5"/>
            <p:cNvGrpSpPr/>
            <p:nvPr/>
          </p:nvGrpSpPr>
          <p:grpSpPr>
            <a:xfrm>
              <a:off x="3548876" y="990600"/>
              <a:ext cx="5257800" cy="4714474"/>
              <a:chOff x="552596" y="2575189"/>
              <a:chExt cx="5257800" cy="47144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10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52596" y="2575189"/>
                <a:ext cx="0" cy="471447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56605" y="2923179"/>
                <a:ext cx="5253791" cy="261610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Cotter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threatens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Mr. Houston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47" name="time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46582"/>
              </p:ext>
            </p:extLst>
          </p:nvPr>
        </p:nvGraphicFramePr>
        <p:xfrm>
          <a:off x="1" y="5943600"/>
          <a:ext cx="91440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January 2007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8" name="Group 87"/>
          <p:cNvGrpSpPr/>
          <p:nvPr/>
        </p:nvGrpSpPr>
        <p:grpSpPr>
          <a:xfrm>
            <a:off x="2362200" y="1944273"/>
            <a:ext cx="4405530" cy="2399127"/>
            <a:chOff x="2531197" y="1657392"/>
            <a:chExt cx="4405530" cy="2399127"/>
          </a:xfrm>
        </p:grpSpPr>
        <p:sp>
          <p:nvSpPr>
            <p:cNvPr id="81" name="Rectangle 80"/>
            <p:cNvSpPr/>
            <p:nvPr/>
          </p:nvSpPr>
          <p:spPr>
            <a:xfrm>
              <a:off x="2541387" y="1667261"/>
              <a:ext cx="4395340" cy="7804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3683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800190"/>
              <a:ext cx="608516" cy="51038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2755230" y="1752600"/>
              <a:ext cx="3387464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January 12, 2007</a:t>
              </a:r>
              <a:endPara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41387" y="2444905"/>
              <a:ext cx="4395340" cy="1611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31197" y="1657392"/>
              <a:ext cx="4405530" cy="2391458"/>
            </a:xfrm>
            <a:prstGeom prst="rect">
              <a:avLst/>
            </a:prstGeom>
            <a:noFill/>
            <a:ln w="31750">
              <a:solidFill>
                <a:schemeClr val="bg2">
                  <a:lumMod val="50000"/>
                </a:schemeClr>
              </a:solidFill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21665" y="2784455"/>
              <a:ext cx="42002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Officer Weiss observes </a:t>
              </a:r>
              <a:r>
                <a:rPr lang="en-US" sz="21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21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1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Mr. Houston on suicide watch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90600" y="5410200"/>
            <a:ext cx="576072" cy="304800"/>
            <a:chOff x="948620" y="5410200"/>
            <a:chExt cx="7815585" cy="304800"/>
          </a:xfrm>
        </p:grpSpPr>
        <p:sp>
          <p:nvSpPr>
            <p:cNvPr id="30" name="Rectangle 29"/>
            <p:cNvSpPr/>
            <p:nvPr/>
          </p:nvSpPr>
          <p:spPr>
            <a:xfrm>
              <a:off x="973517" y="5410200"/>
              <a:ext cx="7790688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94610" y="5410200"/>
            <a:ext cx="605590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day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24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23975 0.1206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97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3810000" y="990600"/>
            <a:ext cx="4278352" cy="5181600"/>
            <a:chOff x="4560848" y="2590800"/>
            <a:chExt cx="4278352" cy="5181600"/>
          </a:xfrm>
        </p:grpSpPr>
        <p:grpSp>
          <p:nvGrpSpPr>
            <p:cNvPr id="56" name="3"/>
            <p:cNvGrpSpPr/>
            <p:nvPr/>
          </p:nvGrpSpPr>
          <p:grpSpPr>
            <a:xfrm>
              <a:off x="4560848" y="2590800"/>
              <a:ext cx="4278352" cy="5181600"/>
              <a:chOff x="552596" y="2575189"/>
              <a:chExt cx="4278352" cy="51816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55644" y="2575189"/>
                <a:ext cx="1216152" cy="28452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16</a:t>
                </a:r>
                <a:endParaRPr lang="en-US" sz="16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552596" y="2575189"/>
                <a:ext cx="0" cy="51816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/>
              <p:cNvSpPr txBox="1"/>
              <p:nvPr/>
            </p:nvSpPr>
            <p:spPr>
              <a:xfrm>
                <a:off x="556606" y="2906302"/>
                <a:ext cx="4274342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1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Graziano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determine that Mr. Houston is not suicidal and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request his removal from suicide watch</a:t>
                </a: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42908"/>
              <a:ext cx="184896" cy="18489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90600" y="2362200"/>
            <a:ext cx="2209800" cy="3810000"/>
            <a:chOff x="3548876" y="990600"/>
            <a:chExt cx="2209800" cy="3810000"/>
          </a:xfrm>
        </p:grpSpPr>
        <p:grpSp>
          <p:nvGrpSpPr>
            <p:cNvPr id="18" name="5"/>
            <p:cNvGrpSpPr/>
            <p:nvPr/>
          </p:nvGrpSpPr>
          <p:grpSpPr>
            <a:xfrm>
              <a:off x="3548876" y="990600"/>
              <a:ext cx="2209800" cy="3810000"/>
              <a:chOff x="552596" y="2575189"/>
              <a:chExt cx="2209800" cy="3810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11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52596" y="2575189"/>
                <a:ext cx="0" cy="38100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605" y="2923178"/>
                <a:ext cx="2205791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Mr. Houston is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assaulted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by Officers Cotter and 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Weiss, and is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placed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on suicide watch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557702" y="3657600"/>
            <a:ext cx="2480898" cy="2514600"/>
            <a:chOff x="1557702" y="3200400"/>
            <a:chExt cx="2480898" cy="2514600"/>
          </a:xfrm>
        </p:grpSpPr>
        <p:grpSp>
          <p:nvGrpSpPr>
            <p:cNvPr id="22" name="4"/>
            <p:cNvGrpSpPr/>
            <p:nvPr/>
          </p:nvGrpSpPr>
          <p:grpSpPr>
            <a:xfrm>
              <a:off x="1557702" y="3200400"/>
              <a:ext cx="2480898" cy="2514600"/>
              <a:chOff x="552596" y="2572510"/>
              <a:chExt cx="2480898" cy="2514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56606" y="2572510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12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52596" y="2575189"/>
                <a:ext cx="0" cy="2511921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56606" y="2920500"/>
                <a:ext cx="2476888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Weiss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observes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b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</a:b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. Houston on suicide watch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199" y="3248660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385010" y="1457726"/>
            <a:ext cx="5257800" cy="4714474"/>
            <a:chOff x="3548876" y="990600"/>
            <a:chExt cx="5257800" cy="4714474"/>
          </a:xfrm>
        </p:grpSpPr>
        <p:grpSp>
          <p:nvGrpSpPr>
            <p:cNvPr id="50" name="5"/>
            <p:cNvGrpSpPr/>
            <p:nvPr/>
          </p:nvGrpSpPr>
          <p:grpSpPr>
            <a:xfrm>
              <a:off x="3548876" y="990600"/>
              <a:ext cx="5257800" cy="4714474"/>
              <a:chOff x="552596" y="2575189"/>
              <a:chExt cx="5257800" cy="47144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10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52596" y="2575189"/>
                <a:ext cx="0" cy="471447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56605" y="2923179"/>
                <a:ext cx="5253791" cy="261610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Cotter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threatens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Mr. Houston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47" name="time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46582"/>
              </p:ext>
            </p:extLst>
          </p:nvPr>
        </p:nvGraphicFramePr>
        <p:xfrm>
          <a:off x="1" y="5943600"/>
          <a:ext cx="91440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January 2007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62200" y="1944273"/>
            <a:ext cx="4405530" cy="2399127"/>
            <a:chOff x="2362200" y="1944273"/>
            <a:chExt cx="4405530" cy="2399127"/>
          </a:xfrm>
        </p:grpSpPr>
        <p:grpSp>
          <p:nvGrpSpPr>
            <p:cNvPr id="88" name="Group 87"/>
            <p:cNvGrpSpPr/>
            <p:nvPr/>
          </p:nvGrpSpPr>
          <p:grpSpPr>
            <a:xfrm>
              <a:off x="2362200" y="1944273"/>
              <a:ext cx="4405530" cy="2399127"/>
              <a:chOff x="2531197" y="1657392"/>
              <a:chExt cx="4405530" cy="2399127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531197" y="1667261"/>
                <a:ext cx="4405530" cy="7804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755230" y="1797830"/>
                <a:ext cx="3309635" cy="55399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January 16, 2007</a:t>
                </a:r>
                <a:endParaRPr lang="en-US" sz="3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41387" y="2444905"/>
                <a:ext cx="4395340" cy="16116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31197" y="1657392"/>
                <a:ext cx="4405530" cy="2391458"/>
              </a:xfrm>
              <a:prstGeom prst="rect">
                <a:avLst/>
              </a:prstGeom>
              <a:noFill/>
              <a:ln w="31750">
                <a:solidFill>
                  <a:schemeClr val="bg2">
                    <a:lumMod val="50000"/>
                  </a:schemeClr>
                </a:solidFill>
              </a:ln>
              <a:effectLst>
                <a:outerShdw blurRad="1270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621665" y="2532519"/>
                <a:ext cx="42002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2100" b="1" dirty="0" err="1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Graziano</a:t>
                </a:r>
                <a:r>
                  <a:rPr lang="en-US" sz="2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determine that Mr. Houston is not suicidal and </a:t>
                </a:r>
                <a:r>
                  <a:rPr lang="en-US" sz="2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request his removal from suicide watch</a:t>
                </a:r>
                <a:endParaRPr lang="en-US" sz="2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054210"/>
              <a:ext cx="580287" cy="580287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990600" y="5410200"/>
            <a:ext cx="576072" cy="304800"/>
            <a:chOff x="948620" y="5410200"/>
            <a:chExt cx="7815585" cy="304800"/>
          </a:xfrm>
        </p:grpSpPr>
        <p:sp>
          <p:nvSpPr>
            <p:cNvPr id="42" name="Rectangle 41"/>
            <p:cNvSpPr/>
            <p:nvPr/>
          </p:nvSpPr>
          <p:spPr>
            <a:xfrm>
              <a:off x="973517" y="5410200"/>
              <a:ext cx="7790688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994610" y="5410200"/>
            <a:ext cx="605590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day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90600" y="5410200"/>
            <a:ext cx="2823410" cy="304800"/>
            <a:chOff x="948620" y="5410200"/>
            <a:chExt cx="38305282" cy="304800"/>
          </a:xfrm>
        </p:grpSpPr>
        <p:sp>
          <p:nvSpPr>
            <p:cNvPr id="37" name="Rectangle 36"/>
            <p:cNvSpPr/>
            <p:nvPr/>
          </p:nvSpPr>
          <p:spPr>
            <a:xfrm>
              <a:off x="973515" y="5410200"/>
              <a:ext cx="38280387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994610" y="5410200"/>
            <a:ext cx="2815390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days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1039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01198 -0.2793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362200"/>
            <a:ext cx="2209800" cy="3810000"/>
            <a:chOff x="3548876" y="990600"/>
            <a:chExt cx="2209800" cy="3810000"/>
          </a:xfrm>
        </p:grpSpPr>
        <p:grpSp>
          <p:nvGrpSpPr>
            <p:cNvPr id="18" name="5"/>
            <p:cNvGrpSpPr/>
            <p:nvPr/>
          </p:nvGrpSpPr>
          <p:grpSpPr>
            <a:xfrm>
              <a:off x="3548876" y="990600"/>
              <a:ext cx="2209800" cy="3810000"/>
              <a:chOff x="552596" y="2575189"/>
              <a:chExt cx="2209800" cy="3810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11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52596" y="2575189"/>
                <a:ext cx="0" cy="38100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605" y="2923178"/>
                <a:ext cx="2205791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Mr. Houston is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assaulted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by Officers Cotter and 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Weiss, and is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placed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on suicide watch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1557702" y="3657600"/>
            <a:ext cx="2480898" cy="2514600"/>
            <a:chOff x="1557702" y="3200400"/>
            <a:chExt cx="2480898" cy="2514600"/>
          </a:xfrm>
        </p:grpSpPr>
        <p:grpSp>
          <p:nvGrpSpPr>
            <p:cNvPr id="22" name="4"/>
            <p:cNvGrpSpPr/>
            <p:nvPr/>
          </p:nvGrpSpPr>
          <p:grpSpPr>
            <a:xfrm>
              <a:off x="1557702" y="3200400"/>
              <a:ext cx="2480898" cy="2514600"/>
              <a:chOff x="552596" y="2572510"/>
              <a:chExt cx="2480898" cy="2514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56606" y="2572510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12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52596" y="2575189"/>
                <a:ext cx="0" cy="2511921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56606" y="2920500"/>
                <a:ext cx="2476888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Weiss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observes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b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</a:b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. Houston on suicide watch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199" y="3248660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3810000" y="990600"/>
            <a:ext cx="4278352" cy="5181600"/>
            <a:chOff x="4560848" y="2590800"/>
            <a:chExt cx="4278352" cy="5181600"/>
          </a:xfrm>
        </p:grpSpPr>
        <p:grpSp>
          <p:nvGrpSpPr>
            <p:cNvPr id="26" name="3"/>
            <p:cNvGrpSpPr/>
            <p:nvPr/>
          </p:nvGrpSpPr>
          <p:grpSpPr>
            <a:xfrm>
              <a:off x="4560848" y="2590800"/>
              <a:ext cx="4278352" cy="5181600"/>
              <a:chOff x="552596" y="2575189"/>
              <a:chExt cx="4278352" cy="5181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52598" y="2575189"/>
                <a:ext cx="1216152" cy="28452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16</a:t>
                </a:r>
                <a:endParaRPr lang="en-US" sz="16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52596" y="2575189"/>
                <a:ext cx="0" cy="51816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56606" y="2906302"/>
                <a:ext cx="4274342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1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Graziano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determine that Mr. Houston is not suicidal and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request his removal from suicide watch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42908"/>
              <a:ext cx="184896" cy="18489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85010" y="1457726"/>
            <a:ext cx="5257800" cy="4714474"/>
            <a:chOff x="3548876" y="990600"/>
            <a:chExt cx="5257800" cy="4714474"/>
          </a:xfrm>
        </p:grpSpPr>
        <p:grpSp>
          <p:nvGrpSpPr>
            <p:cNvPr id="50" name="5"/>
            <p:cNvGrpSpPr/>
            <p:nvPr/>
          </p:nvGrpSpPr>
          <p:grpSpPr>
            <a:xfrm>
              <a:off x="3548876" y="990600"/>
              <a:ext cx="5257800" cy="4714474"/>
              <a:chOff x="552596" y="2575189"/>
              <a:chExt cx="5257800" cy="47144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10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52596" y="2575189"/>
                <a:ext cx="0" cy="471447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56605" y="2923179"/>
                <a:ext cx="5253791" cy="261610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Cotter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threatens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Mr. Houston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/>
          <p:cNvGrpSpPr/>
          <p:nvPr/>
        </p:nvGrpSpPr>
        <p:grpSpPr>
          <a:xfrm>
            <a:off x="6324600" y="2023386"/>
            <a:ext cx="2482076" cy="4148814"/>
            <a:chOff x="4560848" y="2590800"/>
            <a:chExt cx="2482076" cy="4148814"/>
          </a:xfrm>
        </p:grpSpPr>
        <p:grpSp>
          <p:nvGrpSpPr>
            <p:cNvPr id="61" name="3"/>
            <p:cNvGrpSpPr/>
            <p:nvPr/>
          </p:nvGrpSpPr>
          <p:grpSpPr>
            <a:xfrm>
              <a:off x="4560848" y="2590800"/>
              <a:ext cx="2482076" cy="4148814"/>
              <a:chOff x="552596" y="2575189"/>
              <a:chExt cx="2482076" cy="414881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2598" y="2575189"/>
                <a:ext cx="1216152" cy="28452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21</a:t>
                </a:r>
                <a:endParaRPr lang="en-US" sz="16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552596" y="2575189"/>
                <a:ext cx="0" cy="414881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556606" y="2906302"/>
                <a:ext cx="2478066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Nurse </a:t>
                </a:r>
                <a:r>
                  <a:rPr lang="en-US" sz="1100" b="1" spc="-2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Frith</a:t>
                </a:r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sees Mr. Houston; </a:t>
                </a:r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calls classifications officers regarding the removal requests</a:t>
                </a: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42908"/>
              <a:ext cx="184896" cy="184896"/>
            </a:xfrm>
            <a:prstGeom prst="rect">
              <a:avLst/>
            </a:prstGeom>
          </p:spPr>
        </p:pic>
      </p:grpSp>
      <p:graphicFrame>
        <p:nvGraphicFramePr>
          <p:cNvPr id="47" name="time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46582"/>
              </p:ext>
            </p:extLst>
          </p:nvPr>
        </p:nvGraphicFramePr>
        <p:xfrm>
          <a:off x="1" y="5943600"/>
          <a:ext cx="91440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January 2007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62200" y="1944273"/>
            <a:ext cx="4405530" cy="2399127"/>
            <a:chOff x="2362200" y="1944273"/>
            <a:chExt cx="4405530" cy="2399127"/>
          </a:xfrm>
        </p:grpSpPr>
        <p:grpSp>
          <p:nvGrpSpPr>
            <p:cNvPr id="88" name="Group 87"/>
            <p:cNvGrpSpPr/>
            <p:nvPr/>
          </p:nvGrpSpPr>
          <p:grpSpPr>
            <a:xfrm>
              <a:off x="2362200" y="1944273"/>
              <a:ext cx="4405530" cy="2399127"/>
              <a:chOff x="2531197" y="1657392"/>
              <a:chExt cx="4405530" cy="2399127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531197" y="1667261"/>
                <a:ext cx="4405530" cy="7804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755230" y="1797830"/>
                <a:ext cx="3309635" cy="55399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January 21, 2007</a:t>
                </a:r>
                <a:endParaRPr lang="en-US" sz="3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41387" y="2444905"/>
                <a:ext cx="4395340" cy="16116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31197" y="1657392"/>
                <a:ext cx="4405530" cy="2391458"/>
              </a:xfrm>
              <a:prstGeom prst="rect">
                <a:avLst/>
              </a:prstGeom>
              <a:noFill/>
              <a:ln w="31750">
                <a:solidFill>
                  <a:schemeClr val="bg2">
                    <a:lumMod val="50000"/>
                  </a:schemeClr>
                </a:solidFill>
              </a:ln>
              <a:effectLst>
                <a:outerShdw blurRad="1270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621665" y="2608719"/>
                <a:ext cx="420028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Nurse </a:t>
                </a:r>
                <a:r>
                  <a:rPr lang="en-US" sz="2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Frith</a:t>
                </a:r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sees Mr. Houston; </a:t>
                </a:r>
                <a:r>
                  <a:rPr lang="en-US" sz="2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calls classifications officers regarding the removal requests</a:t>
                </a: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054210"/>
              <a:ext cx="580287" cy="580287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990600" y="5410200"/>
            <a:ext cx="2823410" cy="304800"/>
            <a:chOff x="948620" y="5410200"/>
            <a:chExt cx="38305282" cy="304800"/>
          </a:xfrm>
        </p:grpSpPr>
        <p:sp>
          <p:nvSpPr>
            <p:cNvPr id="49" name="Rectangle 48"/>
            <p:cNvSpPr/>
            <p:nvPr/>
          </p:nvSpPr>
          <p:spPr>
            <a:xfrm>
              <a:off x="973515" y="5410200"/>
              <a:ext cx="38280387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994610" y="5410200"/>
            <a:ext cx="2815390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days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990600" y="5410200"/>
            <a:ext cx="5338010" cy="304800"/>
            <a:chOff x="948620" y="5410200"/>
            <a:chExt cx="72420930" cy="304800"/>
          </a:xfrm>
        </p:grpSpPr>
        <p:sp>
          <p:nvSpPr>
            <p:cNvPr id="44" name="Rectangle 43"/>
            <p:cNvSpPr/>
            <p:nvPr/>
          </p:nvSpPr>
          <p:spPr>
            <a:xfrm>
              <a:off x="973515" y="5410200"/>
              <a:ext cx="72396035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994609" y="5410200"/>
            <a:ext cx="5325981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days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45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26754 -0.10764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362200"/>
            <a:ext cx="2209800" cy="3810000"/>
            <a:chOff x="3548876" y="990600"/>
            <a:chExt cx="2209800" cy="3810000"/>
          </a:xfrm>
        </p:grpSpPr>
        <p:grpSp>
          <p:nvGrpSpPr>
            <p:cNvPr id="18" name="5"/>
            <p:cNvGrpSpPr/>
            <p:nvPr/>
          </p:nvGrpSpPr>
          <p:grpSpPr>
            <a:xfrm>
              <a:off x="3548876" y="990600"/>
              <a:ext cx="2209800" cy="3810000"/>
              <a:chOff x="552596" y="2575189"/>
              <a:chExt cx="2209800" cy="3810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11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52596" y="2575189"/>
                <a:ext cx="0" cy="38100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605" y="2923178"/>
                <a:ext cx="2205791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Mr. Houston is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assaulted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by Officers Cotter and 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Weiss, and is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placed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on suicide watch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328610" y="3217168"/>
            <a:ext cx="2424761" cy="2955032"/>
            <a:chOff x="6328610" y="3217168"/>
            <a:chExt cx="2424761" cy="2955032"/>
          </a:xfrm>
        </p:grpSpPr>
        <p:grpSp>
          <p:nvGrpSpPr>
            <p:cNvPr id="69" name="Group 68"/>
            <p:cNvGrpSpPr/>
            <p:nvPr/>
          </p:nvGrpSpPr>
          <p:grpSpPr>
            <a:xfrm>
              <a:off x="6328610" y="3217168"/>
              <a:ext cx="2424761" cy="2955032"/>
              <a:chOff x="-1277751" y="990600"/>
              <a:chExt cx="2424761" cy="2955032"/>
            </a:xfrm>
          </p:grpSpPr>
          <p:sp>
            <p:nvSpPr>
              <p:cNvPr id="71" name="Rectangle 70"/>
              <p:cNvSpPr/>
              <p:nvPr/>
            </p:nvSpPr>
            <p:spPr>
              <a:xfrm flipH="1">
                <a:off x="-77162" y="990600"/>
                <a:ext cx="1216152" cy="2834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137160" rtlCol="0" anchor="ctr"/>
              <a:lstStyle/>
              <a:p>
                <a:pPr algn="r"/>
                <a:r>
                  <a:rPr lang="en-US" sz="1600" b="1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24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1143000" y="990600"/>
                <a:ext cx="0" cy="2955032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 flipH="1">
                <a:off x="-1277751" y="1328363"/>
                <a:ext cx="2424761" cy="600164"/>
              </a:xfrm>
              <a:prstGeom prst="rect">
                <a:avLst/>
              </a:prstGeom>
              <a:noFill/>
            </p:spPr>
            <p:txBody>
              <a:bodyPr wrap="square" lIns="0" rIns="182880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1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Graziano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again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request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that Mr. Houston be removed from suicide watch</a:t>
                </a: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011" y="3269186"/>
              <a:ext cx="184896" cy="1848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57702" y="3657600"/>
            <a:ext cx="2480898" cy="2514600"/>
            <a:chOff x="1557702" y="3200400"/>
            <a:chExt cx="2480898" cy="2514600"/>
          </a:xfrm>
        </p:grpSpPr>
        <p:grpSp>
          <p:nvGrpSpPr>
            <p:cNvPr id="22" name="4"/>
            <p:cNvGrpSpPr/>
            <p:nvPr/>
          </p:nvGrpSpPr>
          <p:grpSpPr>
            <a:xfrm>
              <a:off x="1557702" y="3200400"/>
              <a:ext cx="2480898" cy="2514600"/>
              <a:chOff x="552596" y="2572510"/>
              <a:chExt cx="2480898" cy="2514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56606" y="2572510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12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52596" y="2575189"/>
                <a:ext cx="0" cy="2511921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56606" y="2920500"/>
                <a:ext cx="2476888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Weiss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observes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b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</a:b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. Houston on suicide watch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199" y="3248660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3810000" y="990600"/>
            <a:ext cx="4278352" cy="5181600"/>
            <a:chOff x="4560848" y="2590800"/>
            <a:chExt cx="4278352" cy="5181600"/>
          </a:xfrm>
        </p:grpSpPr>
        <p:grpSp>
          <p:nvGrpSpPr>
            <p:cNvPr id="26" name="3"/>
            <p:cNvGrpSpPr/>
            <p:nvPr/>
          </p:nvGrpSpPr>
          <p:grpSpPr>
            <a:xfrm>
              <a:off x="4560848" y="2590800"/>
              <a:ext cx="4278352" cy="5181600"/>
              <a:chOff x="552596" y="2575189"/>
              <a:chExt cx="4278352" cy="5181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52598" y="2575189"/>
                <a:ext cx="1216152" cy="28452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16</a:t>
                </a:r>
                <a:endParaRPr lang="en-US" sz="16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52596" y="2575189"/>
                <a:ext cx="0" cy="51816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56606" y="2906302"/>
                <a:ext cx="4274342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1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Graziano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determine that Mr. Houston is not suicidal and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request his removal from suicide watch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42908"/>
              <a:ext cx="184896" cy="18489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85010" y="1457726"/>
            <a:ext cx="5257800" cy="4714474"/>
            <a:chOff x="3548876" y="990600"/>
            <a:chExt cx="5257800" cy="4714474"/>
          </a:xfrm>
        </p:grpSpPr>
        <p:grpSp>
          <p:nvGrpSpPr>
            <p:cNvPr id="50" name="5"/>
            <p:cNvGrpSpPr/>
            <p:nvPr/>
          </p:nvGrpSpPr>
          <p:grpSpPr>
            <a:xfrm>
              <a:off x="3548876" y="990600"/>
              <a:ext cx="5257800" cy="4714474"/>
              <a:chOff x="552596" y="2575189"/>
              <a:chExt cx="5257800" cy="47144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10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52596" y="2575189"/>
                <a:ext cx="0" cy="471447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56605" y="2923179"/>
                <a:ext cx="5253791" cy="261610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Cotter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threatens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Mr. Houston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/>
          <p:cNvGrpSpPr/>
          <p:nvPr/>
        </p:nvGrpSpPr>
        <p:grpSpPr>
          <a:xfrm>
            <a:off x="6324600" y="2023386"/>
            <a:ext cx="2482076" cy="4148814"/>
            <a:chOff x="4560848" y="2590800"/>
            <a:chExt cx="2482076" cy="4148814"/>
          </a:xfrm>
        </p:grpSpPr>
        <p:grpSp>
          <p:nvGrpSpPr>
            <p:cNvPr id="61" name="3"/>
            <p:cNvGrpSpPr/>
            <p:nvPr/>
          </p:nvGrpSpPr>
          <p:grpSpPr>
            <a:xfrm>
              <a:off x="4560848" y="2590800"/>
              <a:ext cx="2482076" cy="4148814"/>
              <a:chOff x="552596" y="2575189"/>
              <a:chExt cx="2482076" cy="414881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2598" y="2575189"/>
                <a:ext cx="1216152" cy="28452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21</a:t>
                </a:r>
                <a:endParaRPr lang="en-US" sz="16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552596" y="2575189"/>
                <a:ext cx="0" cy="414881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556606" y="2906302"/>
                <a:ext cx="2478066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Nurse </a:t>
                </a:r>
                <a:r>
                  <a:rPr lang="en-US" sz="1100" b="1" spc="-2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Frith</a:t>
                </a:r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sees Mr. Houston; </a:t>
                </a:r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calls classifications officers regarding the removal requests</a:t>
                </a: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42908"/>
              <a:ext cx="184896" cy="184896"/>
            </a:xfrm>
            <a:prstGeom prst="rect">
              <a:avLst/>
            </a:prstGeom>
          </p:spPr>
        </p:pic>
      </p:grpSp>
      <p:graphicFrame>
        <p:nvGraphicFramePr>
          <p:cNvPr id="47" name="timelin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246582"/>
              </p:ext>
            </p:extLst>
          </p:nvPr>
        </p:nvGraphicFramePr>
        <p:xfrm>
          <a:off x="1" y="5943600"/>
          <a:ext cx="91440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January 2007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62200" y="1944273"/>
            <a:ext cx="4405530" cy="2399127"/>
            <a:chOff x="2362200" y="1944273"/>
            <a:chExt cx="4405530" cy="2399127"/>
          </a:xfrm>
        </p:grpSpPr>
        <p:grpSp>
          <p:nvGrpSpPr>
            <p:cNvPr id="88" name="Group 87"/>
            <p:cNvGrpSpPr/>
            <p:nvPr/>
          </p:nvGrpSpPr>
          <p:grpSpPr>
            <a:xfrm>
              <a:off x="2362200" y="1944273"/>
              <a:ext cx="4405530" cy="2399127"/>
              <a:chOff x="2531197" y="1657392"/>
              <a:chExt cx="4405530" cy="2399127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531197" y="1667261"/>
                <a:ext cx="4405530" cy="78042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755230" y="1797830"/>
                <a:ext cx="3309635" cy="55399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January 24, 2007</a:t>
                </a:r>
                <a:endParaRPr lang="en-US" sz="30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41387" y="2444905"/>
                <a:ext cx="4395340" cy="16116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31197" y="1657392"/>
                <a:ext cx="4405530" cy="2391458"/>
              </a:xfrm>
              <a:prstGeom prst="rect">
                <a:avLst/>
              </a:prstGeom>
              <a:noFill/>
              <a:ln w="31750">
                <a:solidFill>
                  <a:schemeClr val="bg2">
                    <a:lumMod val="50000"/>
                  </a:schemeClr>
                </a:solidFill>
              </a:ln>
              <a:effectLst>
                <a:outerShdw blurRad="1270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621665" y="2608719"/>
                <a:ext cx="4200284" cy="1061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2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Graziano</a:t>
                </a:r>
                <a:r>
                  <a:rPr lang="en-US" sz="2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again request </a:t>
                </a:r>
                <a:r>
                  <a:rPr lang="en-US" sz="2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Mr. Houston be removed from suicide watch</a:t>
                </a:r>
              </a:p>
            </p:txBody>
          </p:sp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054210"/>
              <a:ext cx="580287" cy="580287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990600" y="5410200"/>
            <a:ext cx="5338010" cy="304800"/>
            <a:chOff x="948620" y="5410200"/>
            <a:chExt cx="72420930" cy="304800"/>
          </a:xfrm>
        </p:grpSpPr>
        <p:sp>
          <p:nvSpPr>
            <p:cNvPr id="90" name="Rectangle 89"/>
            <p:cNvSpPr/>
            <p:nvPr/>
          </p:nvSpPr>
          <p:spPr>
            <a:xfrm>
              <a:off x="973515" y="5410200"/>
              <a:ext cx="72396035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6" name="Rectangle 95"/>
          <p:cNvSpPr/>
          <p:nvPr/>
        </p:nvSpPr>
        <p:spPr>
          <a:xfrm>
            <a:off x="994609" y="5410200"/>
            <a:ext cx="5325981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days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990600" y="5410200"/>
            <a:ext cx="7758760" cy="304800"/>
            <a:chOff x="948620" y="5410200"/>
            <a:chExt cx="7758760" cy="304800"/>
          </a:xfrm>
        </p:grpSpPr>
        <p:sp>
          <p:nvSpPr>
            <p:cNvPr id="93" name="Rectangle 92"/>
            <p:cNvSpPr/>
            <p:nvPr/>
          </p:nvSpPr>
          <p:spPr>
            <a:xfrm>
              <a:off x="973517" y="5410200"/>
              <a:ext cx="7729854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>
          <a:xfrm>
            <a:off x="994609" y="5410200"/>
            <a:ext cx="7750742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days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152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9827 0.07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13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2362200"/>
            <a:ext cx="2209800" cy="3810000"/>
            <a:chOff x="3548876" y="990600"/>
            <a:chExt cx="2209800" cy="3810000"/>
          </a:xfrm>
        </p:grpSpPr>
        <p:grpSp>
          <p:nvGrpSpPr>
            <p:cNvPr id="18" name="5"/>
            <p:cNvGrpSpPr/>
            <p:nvPr/>
          </p:nvGrpSpPr>
          <p:grpSpPr>
            <a:xfrm>
              <a:off x="3548876" y="990600"/>
              <a:ext cx="2209800" cy="3810000"/>
              <a:chOff x="552596" y="2575189"/>
              <a:chExt cx="2209800" cy="38100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11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552596" y="2575189"/>
                <a:ext cx="0" cy="38100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605" y="2923178"/>
                <a:ext cx="2205791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Mr. Houston is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assaulted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by Officers Cotter and 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Weiss, and is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placed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on suicide watch</a:t>
                </a: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6633410" y="4400572"/>
            <a:ext cx="2119962" cy="764422"/>
            <a:chOff x="6570844" y="2745504"/>
            <a:chExt cx="2119962" cy="764422"/>
          </a:xfrm>
        </p:grpSpPr>
        <p:sp>
          <p:nvSpPr>
            <p:cNvPr id="74" name="Rectangle 73"/>
            <p:cNvSpPr/>
            <p:nvPr/>
          </p:nvSpPr>
          <p:spPr>
            <a:xfrm flipH="1">
              <a:off x="7474654" y="2745504"/>
              <a:ext cx="1216152" cy="283464"/>
            </a:xfrm>
            <a:prstGeom prst="rect">
              <a:avLst/>
            </a:prstGeom>
            <a:solidFill>
              <a:srgbClr val="0199A1"/>
            </a:solidFill>
            <a:ln>
              <a:noFill/>
            </a:ln>
            <a:effectLst>
              <a:innerShdw blurRad="1905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137160" rtlCol="0" anchor="ctr"/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Jan. </a:t>
              </a:r>
              <a:r>
                <a:rPr 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flipH="1">
              <a:off x="6570844" y="3079039"/>
              <a:ext cx="2119961" cy="430887"/>
            </a:xfrm>
            <a:prstGeom prst="rect">
              <a:avLst/>
            </a:prstGeom>
            <a:noFill/>
          </p:spPr>
          <p:txBody>
            <a:bodyPr wrap="square" lIns="0" rIns="182880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Later that day, Mr. Houston is </a:t>
              </a:r>
              <a:r>
                <a:rPr lang="en-US" sz="1100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removed from suicide watch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100" y="2794234"/>
              <a:ext cx="188765" cy="179764"/>
            </a:xfrm>
            <a:prstGeom prst="rect">
              <a:avLst/>
            </a:prstGeom>
            <a:effectLst/>
          </p:spPr>
        </p:pic>
      </p:grpSp>
      <p:grpSp>
        <p:nvGrpSpPr>
          <p:cNvPr id="8" name="Group 7"/>
          <p:cNvGrpSpPr/>
          <p:nvPr/>
        </p:nvGrpSpPr>
        <p:grpSpPr>
          <a:xfrm>
            <a:off x="6328610" y="3217168"/>
            <a:ext cx="2424761" cy="2955032"/>
            <a:chOff x="6328610" y="3217168"/>
            <a:chExt cx="2424761" cy="2955032"/>
          </a:xfrm>
        </p:grpSpPr>
        <p:grpSp>
          <p:nvGrpSpPr>
            <p:cNvPr id="69" name="Group 68"/>
            <p:cNvGrpSpPr/>
            <p:nvPr/>
          </p:nvGrpSpPr>
          <p:grpSpPr>
            <a:xfrm>
              <a:off x="6328610" y="3217168"/>
              <a:ext cx="2424761" cy="2955032"/>
              <a:chOff x="-1277751" y="990600"/>
              <a:chExt cx="2424761" cy="2955032"/>
            </a:xfrm>
          </p:grpSpPr>
          <p:sp>
            <p:nvSpPr>
              <p:cNvPr id="71" name="Rectangle 70"/>
              <p:cNvSpPr/>
              <p:nvPr/>
            </p:nvSpPr>
            <p:spPr>
              <a:xfrm flipH="1">
                <a:off x="-77162" y="990600"/>
                <a:ext cx="1216152" cy="2834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137160" rtlCol="0" anchor="ctr"/>
              <a:lstStyle/>
              <a:p>
                <a:pPr algn="r"/>
                <a:r>
                  <a:rPr lang="en-US" sz="1600" b="1" dirty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24</a:t>
                </a:r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1143000" y="990600"/>
                <a:ext cx="0" cy="2955032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 flipH="1">
                <a:off x="-1277751" y="1328363"/>
                <a:ext cx="2424761" cy="600164"/>
              </a:xfrm>
              <a:prstGeom prst="rect">
                <a:avLst/>
              </a:prstGeom>
              <a:noFill/>
            </p:spPr>
            <p:txBody>
              <a:bodyPr wrap="square" lIns="0" rIns="182880" rtlCol="0">
                <a:spAutoFit/>
              </a:bodyPr>
              <a:lstStyle/>
              <a:p>
                <a:pPr algn="r"/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1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Graziano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again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request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that Mr. Houston be removed from suicide watch</a:t>
                </a: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011" y="3269186"/>
              <a:ext cx="184896" cy="18489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57702" y="3657600"/>
            <a:ext cx="2480898" cy="2514600"/>
            <a:chOff x="1557702" y="3200400"/>
            <a:chExt cx="2480898" cy="2514600"/>
          </a:xfrm>
        </p:grpSpPr>
        <p:grpSp>
          <p:nvGrpSpPr>
            <p:cNvPr id="22" name="4"/>
            <p:cNvGrpSpPr/>
            <p:nvPr/>
          </p:nvGrpSpPr>
          <p:grpSpPr>
            <a:xfrm>
              <a:off x="1557702" y="3200400"/>
              <a:ext cx="2480898" cy="2514600"/>
              <a:chOff x="552596" y="2572510"/>
              <a:chExt cx="2480898" cy="25146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56606" y="2572510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12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552596" y="2575189"/>
                <a:ext cx="0" cy="2511921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556606" y="2920500"/>
                <a:ext cx="2476888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Weiss </a:t>
                </a:r>
                <a:r>
                  <a:rPr lang="en-US" sz="1100" b="1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observes</a:t>
                </a: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b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</a:br>
                <a:r>
                  <a:rPr lang="en-US" sz="1100" dirty="0" smtClean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Mr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. Houston on suicide watch</a:t>
                </a:r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6199" y="3248660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3810000" y="990600"/>
            <a:ext cx="4278352" cy="5181600"/>
            <a:chOff x="4560848" y="2590800"/>
            <a:chExt cx="4278352" cy="5181600"/>
          </a:xfrm>
        </p:grpSpPr>
        <p:grpSp>
          <p:nvGrpSpPr>
            <p:cNvPr id="26" name="3"/>
            <p:cNvGrpSpPr/>
            <p:nvPr/>
          </p:nvGrpSpPr>
          <p:grpSpPr>
            <a:xfrm>
              <a:off x="4560848" y="2590800"/>
              <a:ext cx="4278352" cy="5181600"/>
              <a:chOff x="552596" y="2575189"/>
              <a:chExt cx="4278352" cy="51816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552598" y="2575189"/>
                <a:ext cx="1216152" cy="28452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16</a:t>
                </a:r>
                <a:endParaRPr lang="en-US" sz="16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552596" y="2575189"/>
                <a:ext cx="0" cy="5181600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56606" y="2906302"/>
                <a:ext cx="4274342" cy="430887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Dr. Troiano and </a:t>
                </a:r>
                <a:r>
                  <a:rPr lang="en-US" sz="1100" b="1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Graziano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determine that Mr. Houston is not suicidal and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request his removal from suicide watch</a:t>
                </a:r>
              </a:p>
            </p:txBody>
          </p:sp>
        </p:grp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42908"/>
              <a:ext cx="184896" cy="184896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385010" y="1457726"/>
            <a:ext cx="5257800" cy="4714474"/>
            <a:chOff x="3548876" y="990600"/>
            <a:chExt cx="5257800" cy="4714474"/>
          </a:xfrm>
        </p:grpSpPr>
        <p:grpSp>
          <p:nvGrpSpPr>
            <p:cNvPr id="50" name="5"/>
            <p:cNvGrpSpPr/>
            <p:nvPr/>
          </p:nvGrpSpPr>
          <p:grpSpPr>
            <a:xfrm>
              <a:off x="3548876" y="990600"/>
              <a:ext cx="5257800" cy="4714474"/>
              <a:chOff x="552596" y="2575189"/>
              <a:chExt cx="5257800" cy="4714474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52598" y="2575189"/>
                <a:ext cx="1216152" cy="31297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innerShdw blurRad="254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10</a:t>
                </a:r>
                <a:endPara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552596" y="2575189"/>
                <a:ext cx="0" cy="471447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556605" y="2923179"/>
                <a:ext cx="5253791" cy="261610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Officer Cotter </a:t>
                </a:r>
                <a:r>
                  <a:rPr lang="en-US" sz="11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threatens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Mr. Houston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5823" y="1033147"/>
              <a:ext cx="258070" cy="2164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/>
          <p:cNvGrpSpPr/>
          <p:nvPr/>
        </p:nvGrpSpPr>
        <p:grpSpPr>
          <a:xfrm>
            <a:off x="6324600" y="2023386"/>
            <a:ext cx="2482076" cy="4148814"/>
            <a:chOff x="4560848" y="2590800"/>
            <a:chExt cx="2482076" cy="4148814"/>
          </a:xfrm>
        </p:grpSpPr>
        <p:grpSp>
          <p:nvGrpSpPr>
            <p:cNvPr id="61" name="3"/>
            <p:cNvGrpSpPr/>
            <p:nvPr/>
          </p:nvGrpSpPr>
          <p:grpSpPr>
            <a:xfrm>
              <a:off x="4560848" y="2590800"/>
              <a:ext cx="2482076" cy="4148814"/>
              <a:chOff x="552596" y="2575189"/>
              <a:chExt cx="2482076" cy="4148814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552598" y="2575189"/>
                <a:ext cx="1216152" cy="284520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37160" rIns="91440" rtlCol="0" anchor="ctr"/>
              <a:lstStyle/>
              <a:p>
                <a:r>
                  <a:rPr lang="en-US" sz="1600" b="1" dirty="0" smtClean="0">
                    <a:solidFill>
                      <a:schemeClr val="bg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Jan. 21</a:t>
                </a:r>
                <a:endParaRPr lang="en-US" sz="1600" b="1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552596" y="2575189"/>
                <a:ext cx="0" cy="4148814"/>
              </a:xfrm>
              <a:prstGeom prst="line">
                <a:avLst/>
              </a:prstGeom>
              <a:ln w="19050" cap="flat">
                <a:solidFill>
                  <a:schemeClr val="bg1"/>
                </a:solidFill>
                <a:headEnd type="none" w="med" len="med"/>
                <a:tailEnd type="none" w="med" len="med"/>
              </a:ln>
              <a:effectLst>
                <a:outerShdw blurRad="63500" dist="12700" dir="2700000" sx="102000" sy="102000" algn="tl" rotWithShape="0">
                  <a:prstClr val="black">
                    <a:alpha val="88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556606" y="2906302"/>
                <a:ext cx="2478066" cy="600164"/>
              </a:xfrm>
              <a:prstGeom prst="rect">
                <a:avLst/>
              </a:prstGeom>
              <a:noFill/>
            </p:spPr>
            <p:txBody>
              <a:bodyPr wrap="square" lIns="182880" rIns="0" rtlCol="0">
                <a:spAutoFit/>
              </a:bodyPr>
              <a:lstStyle/>
              <a:p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Nurse </a:t>
                </a:r>
                <a:r>
                  <a:rPr lang="en-US" sz="1100" b="1" spc="-20" dirty="0" err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Frith</a:t>
                </a:r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n-US" sz="1100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sees Mr. Houston; </a:t>
                </a:r>
                <a:r>
                  <a:rPr lang="en-US" sz="1100" b="1" spc="-2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Arial" panose="020B0604020202020204" pitchFamily="34" charset="0"/>
                  </a:rPr>
                  <a:t>calls classifications officers regarding the removal requests</a:t>
                </a:r>
              </a:p>
            </p:txBody>
          </p:sp>
        </p:grp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2642908"/>
              <a:ext cx="184896" cy="184896"/>
            </a:xfrm>
            <a:prstGeom prst="rect">
              <a:avLst/>
            </a:prstGeom>
          </p:spPr>
        </p:pic>
      </p:grpSp>
      <p:graphicFrame>
        <p:nvGraphicFramePr>
          <p:cNvPr id="47" name="timeline"/>
          <p:cNvGraphicFramePr>
            <a:graphicFrameLocks noGrp="1"/>
          </p:cNvGraphicFramePr>
          <p:nvPr>
            <p:extLst/>
          </p:nvPr>
        </p:nvGraphicFramePr>
        <p:xfrm>
          <a:off x="1" y="5943600"/>
          <a:ext cx="9144000" cy="457200"/>
        </p:xfrm>
        <a:graphic>
          <a:graphicData uri="http://schemas.openxmlformats.org/drawingml/2006/table">
            <a:tbl>
              <a:tblPr firstRow="1" bandRow="1">
                <a:effectLst>
                  <a:innerShdw blurRad="3048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9144000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14630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Roboto Black" panose="02000000000000000000" pitchFamily="2" charset="0"/>
                          <a:ea typeface="Roboto Black" panose="02000000000000000000" pitchFamily="2" charset="0"/>
                        </a:rPr>
                        <a:t>January 2007</a:t>
                      </a:r>
                      <a:endParaRPr lang="en-US" sz="1600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Roboto Black" panose="02000000000000000000" pitchFamily="2" charset="0"/>
                        <a:ea typeface="Roboto Black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362200" y="1944273"/>
            <a:ext cx="4405530" cy="2399127"/>
            <a:chOff x="2362200" y="1944273"/>
            <a:chExt cx="4405530" cy="2399127"/>
          </a:xfrm>
        </p:grpSpPr>
        <p:grpSp>
          <p:nvGrpSpPr>
            <p:cNvPr id="88" name="Group 87"/>
            <p:cNvGrpSpPr/>
            <p:nvPr/>
          </p:nvGrpSpPr>
          <p:grpSpPr>
            <a:xfrm>
              <a:off x="2362200" y="1944273"/>
              <a:ext cx="4405530" cy="2399127"/>
              <a:chOff x="2531197" y="1657392"/>
              <a:chExt cx="4405530" cy="2399127"/>
            </a:xfrm>
          </p:grpSpPr>
          <p:sp>
            <p:nvSpPr>
              <p:cNvPr id="81" name="Rectangle 80"/>
              <p:cNvSpPr/>
              <p:nvPr/>
            </p:nvSpPr>
            <p:spPr>
              <a:xfrm>
                <a:off x="2541387" y="1667261"/>
                <a:ext cx="4395340" cy="780424"/>
              </a:xfrm>
              <a:prstGeom prst="rect">
                <a:avLst/>
              </a:prstGeom>
              <a:solidFill>
                <a:srgbClr val="0199A1"/>
              </a:solidFill>
              <a:ln>
                <a:noFill/>
              </a:ln>
              <a:effectLst>
                <a:innerShdw blurRad="3683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755230" y="1752600"/>
                <a:ext cx="3387464" cy="55399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January 24, 2007</a:t>
                </a:r>
                <a:endParaRPr lang="en-US" sz="3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541387" y="2444905"/>
                <a:ext cx="4395340" cy="16116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531197" y="1657392"/>
                <a:ext cx="4405530" cy="2391458"/>
              </a:xfrm>
              <a:prstGeom prst="rect">
                <a:avLst/>
              </a:prstGeom>
              <a:noFill/>
              <a:ln w="31750">
                <a:solidFill>
                  <a:schemeClr val="bg2">
                    <a:lumMod val="50000"/>
                  </a:schemeClr>
                </a:solidFill>
              </a:ln>
              <a:effectLst>
                <a:outerShdw blurRad="127000" sx="101000" sy="101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621665" y="2532519"/>
                <a:ext cx="420028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Later that day, Mr. Houston is </a:t>
                </a:r>
                <a:r>
                  <a:rPr lang="en-US" sz="2800" b="1" dirty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removed from suicide watch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0335" y="2090728"/>
              <a:ext cx="445096" cy="42387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95" name="Group 94"/>
          <p:cNvGrpSpPr/>
          <p:nvPr/>
        </p:nvGrpSpPr>
        <p:grpSpPr>
          <a:xfrm>
            <a:off x="990600" y="5410200"/>
            <a:ext cx="5338010" cy="304800"/>
            <a:chOff x="948620" y="5410200"/>
            <a:chExt cx="72420930" cy="304800"/>
          </a:xfrm>
        </p:grpSpPr>
        <p:sp>
          <p:nvSpPr>
            <p:cNvPr id="96" name="Rectangle 95"/>
            <p:cNvSpPr/>
            <p:nvPr/>
          </p:nvSpPr>
          <p:spPr>
            <a:xfrm>
              <a:off x="973515" y="5410200"/>
              <a:ext cx="72396035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990600" y="5410200"/>
            <a:ext cx="7758760" cy="304800"/>
            <a:chOff x="948620" y="5410200"/>
            <a:chExt cx="7758760" cy="304800"/>
          </a:xfrm>
        </p:grpSpPr>
        <p:sp>
          <p:nvSpPr>
            <p:cNvPr id="93" name="Rectangle 92"/>
            <p:cNvSpPr/>
            <p:nvPr/>
          </p:nvSpPr>
          <p:spPr>
            <a:xfrm>
              <a:off x="973517" y="5410200"/>
              <a:ext cx="7729854" cy="3048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48620" y="5410200"/>
              <a:ext cx="7758760" cy="276340"/>
            </a:xfrm>
            <a:prstGeom prst="rect">
              <a:avLst/>
            </a:prstGeom>
            <a:noFill/>
            <a:ln>
              <a:noFill/>
            </a:ln>
            <a:effectLst>
              <a:innerShdw blurRad="177800">
                <a:prstClr val="black">
                  <a:alpha val="6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990600" y="5410200"/>
            <a:ext cx="7758760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Mr. Houston on suicide watch: 14 days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994609" y="5410200"/>
            <a:ext cx="7750742" cy="276340"/>
          </a:xfrm>
          <a:prstGeom prst="rect">
            <a:avLst/>
          </a:prstGeom>
          <a:noFill/>
          <a:ln>
            <a:noFill/>
          </a:ln>
          <a:effectLst>
            <a:innerShdw blurRad="1778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days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909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6094 0.2319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80" y="243989"/>
            <a:ext cx="848839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Suicide Watch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Punishment</a:t>
            </a:r>
            <a:endParaRPr lang="en-US" altLang="en-US" sz="2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014" y="1219200"/>
            <a:ext cx="80393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2809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b="1" spc="-2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sz="2000" b="1" spc="-2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spc="-2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A. Troiano</a:t>
            </a:r>
            <a:r>
              <a:rPr lang="en-US" sz="2000" spc="-2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SCCF’s staff psychiatrist, </a:t>
            </a:r>
            <a:r>
              <a:rPr lang="en-US" sz="2000" b="1" spc="-20" dirty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admitted that corrections officers at SCCF use suicide watch as punishment</a:t>
            </a:r>
            <a:r>
              <a:rPr lang="en-US" sz="2000" spc="-20" dirty="0" smtClean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8463" indent="-2809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Baez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statistical expert, concluded that 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inmates from disciplinary housing on suicide watch stayed almost four times as long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inmates from non-disciplinary housing</a:t>
            </a: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8463" indent="-2809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Toni V. Bair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corrections expert, testified that </a:t>
            </a:r>
            <a:r>
              <a:rPr lang="en-US" sz="2000" b="1" dirty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Mr. Houston was kept on suicide watch as punishment</a:t>
            </a:r>
            <a:r>
              <a:rPr lang="en-US" sz="2000" dirty="0" smtClean="0">
                <a:solidFill>
                  <a:srgbClr val="A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98463" indent="-280988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Inmates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file grievances to challenge their placement on suicide watch, even when corrections officers overrule mental health professionals’ removal recommendations.</a:t>
            </a:r>
          </a:p>
        </p:txBody>
      </p:sp>
    </p:spTree>
    <p:extLst>
      <p:ext uri="{BB962C8B-B14F-4D97-AF65-F5344CB8AC3E}">
        <p14:creationId xmlns:p14="http://schemas.microsoft.com/office/powerpoint/2010/main" val="7269534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280" y="243992"/>
            <a:ext cx="8673320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 of Suicide Watch: Suicide Smock/“Dress”</a:t>
            </a:r>
            <a:endParaRPr lang="en-US" altLang="en-US" sz="2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80366" y="914401"/>
            <a:ext cx="4853833" cy="5669279"/>
            <a:chOff x="1611473" y="960120"/>
            <a:chExt cx="4853833" cy="56692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473" y="961632"/>
              <a:ext cx="2426269" cy="56677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390" y="960120"/>
              <a:ext cx="2426916" cy="5669278"/>
            </a:xfrm>
            <a:prstGeom prst="rect">
              <a:avLst/>
            </a:prstGeom>
          </p:spPr>
        </p:pic>
      </p:grpSp>
      <p:sp>
        <p:nvSpPr>
          <p:cNvPr id="8" name="Freeform 7"/>
          <p:cNvSpPr/>
          <p:nvPr/>
        </p:nvSpPr>
        <p:spPr>
          <a:xfrm>
            <a:off x="6098129" y="1751183"/>
            <a:ext cx="836071" cy="297712"/>
          </a:xfrm>
          <a:custGeom>
            <a:avLst/>
            <a:gdLst>
              <a:gd name="connsiteX0" fmla="*/ 0 w 1892596"/>
              <a:gd name="connsiteY0" fmla="*/ 297712 h 297712"/>
              <a:gd name="connsiteX1" fmla="*/ 202019 w 1892596"/>
              <a:gd name="connsiteY1" fmla="*/ 0 h 297712"/>
              <a:gd name="connsiteX2" fmla="*/ 1892596 w 1892596"/>
              <a:gd name="connsiteY2" fmla="*/ 0 h 297712"/>
              <a:gd name="connsiteX0" fmla="*/ 0 w 937099"/>
              <a:gd name="connsiteY0" fmla="*/ 297712 h 297712"/>
              <a:gd name="connsiteX1" fmla="*/ 202019 w 937099"/>
              <a:gd name="connsiteY1" fmla="*/ 0 h 297712"/>
              <a:gd name="connsiteX2" fmla="*/ 937099 w 937099"/>
              <a:gd name="connsiteY2" fmla="*/ 0 h 297712"/>
              <a:gd name="connsiteX0" fmla="*/ 0 w 933541"/>
              <a:gd name="connsiteY0" fmla="*/ 297712 h 297712"/>
              <a:gd name="connsiteX1" fmla="*/ 202019 w 933541"/>
              <a:gd name="connsiteY1" fmla="*/ 0 h 297712"/>
              <a:gd name="connsiteX2" fmla="*/ 933541 w 933541"/>
              <a:gd name="connsiteY2" fmla="*/ 0 h 29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3541" h="297712">
                <a:moveTo>
                  <a:pt x="0" y="297712"/>
                </a:moveTo>
                <a:lnTo>
                  <a:pt x="202019" y="0"/>
                </a:lnTo>
                <a:lnTo>
                  <a:pt x="933541" y="0"/>
                </a:lnTo>
              </a:path>
            </a:pathLst>
          </a:cu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2574" y="156021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Heavy, coarse material; unable to be torn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67400" y="3419857"/>
            <a:ext cx="1066800" cy="0"/>
          </a:xfrm>
          <a:prstGeom prst="line">
            <a:avLst/>
          </a:pr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4"/>
          <p:cNvSpPr txBox="1"/>
          <p:nvPr/>
        </p:nvSpPr>
        <p:spPr>
          <a:xfrm>
            <a:off x="6942574" y="323661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Velcro closures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32250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Short, dress-like appearance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57400" y="3579106"/>
            <a:ext cx="1056485" cy="0"/>
          </a:xfrm>
          <a:prstGeom prst="line">
            <a:avLst/>
          </a:pr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3383281"/>
            <a:ext cx="15770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underwear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057400" y="6132344"/>
            <a:ext cx="1056486" cy="0"/>
          </a:xfrm>
          <a:prstGeom prst="line">
            <a:avLst/>
          </a:pr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/>
          <p:cNvSpPr txBox="1"/>
          <p:nvPr/>
        </p:nvSpPr>
        <p:spPr>
          <a:xfrm>
            <a:off x="697358" y="5940327"/>
            <a:ext cx="136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socks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2080365" y="4227201"/>
            <a:ext cx="941589" cy="299080"/>
          </a:xfrm>
          <a:custGeom>
            <a:avLst/>
            <a:gdLst>
              <a:gd name="connsiteX0" fmla="*/ 0 w 4397340"/>
              <a:gd name="connsiteY0" fmla="*/ 0 h 349322"/>
              <a:gd name="connsiteX1" fmla="*/ 349322 w 4397340"/>
              <a:gd name="connsiteY1" fmla="*/ 349322 h 349322"/>
              <a:gd name="connsiteX2" fmla="*/ 4397340 w 4397340"/>
              <a:gd name="connsiteY2" fmla="*/ 349322 h 349322"/>
              <a:gd name="connsiteX0" fmla="*/ 0 w 4397340"/>
              <a:gd name="connsiteY0" fmla="*/ 0 h 349322"/>
              <a:gd name="connsiteX1" fmla="*/ 1476678 w 4397340"/>
              <a:gd name="connsiteY1" fmla="*/ 349322 h 349322"/>
              <a:gd name="connsiteX2" fmla="*/ 4397340 w 4397340"/>
              <a:gd name="connsiteY2" fmla="*/ 349322 h 349322"/>
              <a:gd name="connsiteX0" fmla="*/ 0 w 4132717"/>
              <a:gd name="connsiteY0" fmla="*/ 0 h 299080"/>
              <a:gd name="connsiteX1" fmla="*/ 1212055 w 4132717"/>
              <a:gd name="connsiteY1" fmla="*/ 299080 h 299080"/>
              <a:gd name="connsiteX2" fmla="*/ 4132717 w 4132717"/>
              <a:gd name="connsiteY2" fmla="*/ 299080 h 2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32717" h="299080">
                <a:moveTo>
                  <a:pt x="0" y="0"/>
                </a:moveTo>
                <a:lnTo>
                  <a:pt x="1212055" y="299080"/>
                </a:lnTo>
                <a:lnTo>
                  <a:pt x="4132717" y="299080"/>
                </a:lnTo>
              </a:path>
            </a:pathLst>
          </a:custGeom>
          <a:noFill/>
          <a:ln cap="rnd">
            <a:solidFill>
              <a:srgbClr val="AC0000"/>
            </a:solidFill>
            <a:head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982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eal">
  <a:themeElements>
    <a:clrScheme name="ChevronDonz">
      <a:dk1>
        <a:sysClr val="windowText" lastClr="000000"/>
      </a:dk1>
      <a:lt1>
        <a:sysClr val="window" lastClr="FFFFFF"/>
      </a:lt1>
      <a:dk2>
        <a:srgbClr val="5F5F61"/>
      </a:dk2>
      <a:lt2>
        <a:srgbClr val="8F8F92"/>
      </a:lt2>
      <a:accent1>
        <a:srgbClr val="005A81"/>
      </a:accent1>
      <a:accent2>
        <a:srgbClr val="1E8D89"/>
      </a:accent2>
      <a:accent3>
        <a:srgbClr val="5B7146"/>
      </a:accent3>
      <a:accent4>
        <a:srgbClr val="CC872C"/>
      </a:accent4>
      <a:accent5>
        <a:srgbClr val="915521"/>
      </a:accent5>
      <a:accent6>
        <a:srgbClr val="8C2D38"/>
      </a:accent6>
      <a:hlink>
        <a:srgbClr val="005A81"/>
      </a:hlink>
      <a:folHlink>
        <a:srgbClr val="005A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expert">
  <a:themeElements>
    <a:clrScheme name="ChevronDonz">
      <a:dk1>
        <a:sysClr val="windowText" lastClr="000000"/>
      </a:dk1>
      <a:lt1>
        <a:sysClr val="window" lastClr="FFFFFF"/>
      </a:lt1>
      <a:dk2>
        <a:srgbClr val="5F5F61"/>
      </a:dk2>
      <a:lt2>
        <a:srgbClr val="8F8F92"/>
      </a:lt2>
      <a:accent1>
        <a:srgbClr val="005A81"/>
      </a:accent1>
      <a:accent2>
        <a:srgbClr val="1E8D89"/>
      </a:accent2>
      <a:accent3>
        <a:srgbClr val="5B7146"/>
      </a:accent3>
      <a:accent4>
        <a:srgbClr val="CC872C"/>
      </a:accent4>
      <a:accent5>
        <a:srgbClr val="915521"/>
      </a:accent5>
      <a:accent6>
        <a:srgbClr val="8C2D38"/>
      </a:accent6>
      <a:hlink>
        <a:srgbClr val="005A81"/>
      </a:hlink>
      <a:folHlink>
        <a:srgbClr val="005A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4694</TotalTime>
  <Words>997</Words>
  <Application>Microsoft Macintosh PowerPoint</Application>
  <PresentationFormat>On-screen Show (4:3)</PresentationFormat>
  <Paragraphs>150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Roboto Black</vt:lpstr>
      <vt:lpstr>Roboto</vt:lpstr>
      <vt:lpstr>Calibri</vt:lpstr>
      <vt:lpstr>1_teal</vt:lpstr>
      <vt:lpstr>1_expert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msherman@impacttrial.com</dc:creator>
  <cp:lastModifiedBy>Jesse Stevenson</cp:lastModifiedBy>
  <cp:revision>180</cp:revision>
  <dcterms:created xsi:type="dcterms:W3CDTF">2015-01-15T15:02:18Z</dcterms:created>
  <dcterms:modified xsi:type="dcterms:W3CDTF">2015-06-22T04:35:15Z</dcterms:modified>
</cp:coreProperties>
</file>