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1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3.xml" ContentType="application/vnd.openxmlformats-officedocument.theme+xml"/>
  <Override PartName="/ppt/slideLayouts/slideLayout62.xml" ContentType="application/vnd.openxmlformats-officedocument.presentationml.slideLayout+xml"/>
  <Override PartName="/ppt/theme/theme1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7.xml" ContentType="application/vnd.openxmlformats-officedocument.theme+xml"/>
  <Override PartName="/ppt/slideLayouts/slideLayout74.xml" ContentType="application/vnd.openxmlformats-officedocument.presentationml.slideLayout+xml"/>
  <Override PartName="/ppt/theme/theme18.xml" ContentType="application/vnd.openxmlformats-officedocument.theme+xml"/>
  <Override PartName="/ppt/slideLayouts/slideLayout75.xml" ContentType="application/vnd.openxmlformats-officedocument.presentationml.slideLayout+xml"/>
  <Override PartName="/ppt/theme/theme1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0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1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2.xml" ContentType="application/vnd.openxmlformats-officedocument.theme+xml"/>
  <Override PartName="/ppt/slideLayouts/slideLayout97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0" r:id="rId1"/>
    <p:sldMasterId id="2147483673" r:id="rId2"/>
    <p:sldMasterId id="2147483676" r:id="rId3"/>
    <p:sldMasterId id="2147483679" r:id="rId4"/>
    <p:sldMasterId id="2147483683" r:id="rId5"/>
    <p:sldMasterId id="2147483727" r:id="rId6"/>
    <p:sldMasterId id="2147483741" r:id="rId7"/>
    <p:sldMasterId id="2147483744" r:id="rId8"/>
    <p:sldMasterId id="2147483759" r:id="rId9"/>
    <p:sldMasterId id="2147483767" r:id="rId10"/>
    <p:sldMasterId id="2147483786" r:id="rId11"/>
    <p:sldMasterId id="2147484320" r:id="rId12"/>
    <p:sldMasterId id="2147484326" r:id="rId13"/>
    <p:sldMasterId id="2147484330" r:id="rId14"/>
    <p:sldMasterId id="2147484337" r:id="rId15"/>
    <p:sldMasterId id="2147484343" r:id="rId16"/>
    <p:sldMasterId id="2147484348" r:id="rId17"/>
    <p:sldMasterId id="2147484355" r:id="rId18"/>
    <p:sldMasterId id="2147484368" r:id="rId19"/>
    <p:sldMasterId id="2147484383" r:id="rId20"/>
    <p:sldMasterId id="2147484391" r:id="rId21"/>
    <p:sldMasterId id="2147484401" r:id="rId22"/>
    <p:sldMasterId id="2147484418" r:id="rId23"/>
  </p:sldMasterIdLst>
  <p:notesMasterIdLst>
    <p:notesMasterId r:id="rId25"/>
  </p:notesMasterIdLst>
  <p:handoutMasterIdLst>
    <p:handoutMasterId r:id="rId26"/>
  </p:handoutMasterIdLst>
  <p:sldIdLst>
    <p:sldId id="527" r:id="rId24"/>
  </p:sldIdLst>
  <p:sldSz cx="12192000" cy="6858000"/>
  <p:notesSz cx="6934200" cy="9220200"/>
  <p:embeddedFontLst>
    <p:embeddedFont>
      <p:font typeface="APPLE Myriad Pro" panose="020B0604020202020204" charset="0"/>
      <p:regular r:id="rId27"/>
      <p:bold r:id="rId28"/>
      <p:italic r:id="rId29"/>
      <p:boldItalic r:id="rId30"/>
    </p:embeddedFont>
    <p:embeddedFont>
      <p:font typeface="Helvetica Neue 95" panose="020B0904020202020204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yriad Pro" panose="020B050303040302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entury Gothic" panose="020B050202020202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5517"/>
    <a:srgbClr val="C76531"/>
    <a:srgbClr val="CE5C18"/>
    <a:srgbClr val="CA5717"/>
    <a:srgbClr val="E0711A"/>
    <a:srgbClr val="A6A6A6"/>
    <a:srgbClr val="45527E"/>
    <a:srgbClr val="F73340"/>
    <a:srgbClr val="F82D39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7" autoAdjust="0"/>
    <p:restoredTop sz="94660"/>
  </p:normalViewPr>
  <p:slideViewPr>
    <p:cSldViewPr snapToGrid="0">
      <p:cViewPr>
        <p:scale>
          <a:sx n="89" d="100"/>
          <a:sy n="89" d="100"/>
        </p:scale>
        <p:origin x="240" y="5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885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6E10-3286-4C63-B037-EEB0A1B3FF96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76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3D1A4F41-C4CA-4F57-A7D8-79970FB06E35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2" tIns="46151" rIns="92302" bIns="461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8D6B8CF2-4C1D-4993-9AC5-1ED5AFFC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8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Relationship Id="rId4" Type="http://schemas.microsoft.com/office/2007/relationships/hdphoto" Target="../media/hdphoto2.wdp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142134" y="6432551"/>
            <a:ext cx="86571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178C8DC9-0469-42F3-963A-6137D32B1EAF}" type="slidenum">
              <a:rPr lang="en-US" sz="1200" b="1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80123" y="370661"/>
            <a:ext cx="10972800" cy="835053"/>
          </a:xfrm>
          <a:prstGeom prst="rect">
            <a:avLst/>
          </a:prstGeo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Myriad" pitchFamily="34" charset="0"/>
              </a:rPr>
              <a:t>Local People Meter Timeline</a:t>
            </a:r>
            <a:endParaRPr lang="en-US" sz="2800" b="1" dirty="0">
              <a:solidFill>
                <a:prstClr val="white"/>
              </a:solidFill>
              <a:latin typeface="Myria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0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C302EC-1B2A-45AD-85F3-6D192D09E416}" type="datetimeFigureOut">
              <a:rPr lang="en-US">
                <a:solidFill>
                  <a:prstClr val="black"/>
                </a:solidFill>
              </a:rPr>
              <a:pPr/>
              <a:t>4/16/2015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4441A5-8F61-4220-8E98-16328932D4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3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9700"/>
            <a:ext cx="10972800" cy="12779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C302EC-1B2A-45AD-85F3-6D192D09E416}" type="datetimeFigureOut">
              <a:rPr lang="en-US">
                <a:solidFill>
                  <a:prstClr val="black"/>
                </a:solidFill>
              </a:rPr>
              <a:pPr/>
              <a:t>4/16/2015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4441A5-8F61-4220-8E98-16328932D4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2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C302EC-1B2A-45AD-85F3-6D192D09E416}" type="datetimeFigureOut">
              <a:rPr lang="en-US">
                <a:solidFill>
                  <a:prstClr val="black"/>
                </a:solidFill>
              </a:rPr>
              <a:pPr/>
              <a:t>4/16/2015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4441A5-8F61-4220-8E98-16328932D4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43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C302EC-1B2A-45AD-85F3-6D192D09E416}" type="datetimeFigureOut">
              <a:rPr lang="en-US">
                <a:solidFill>
                  <a:prstClr val="black"/>
                </a:solidFill>
              </a:rPr>
              <a:pPr/>
              <a:t>4/16/2015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4441A5-8F61-4220-8E98-16328932D4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22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C302EC-1B2A-45AD-85F3-6D192D09E416}" type="datetimeFigureOut">
              <a:rPr lang="en-US">
                <a:solidFill>
                  <a:prstClr val="black"/>
                </a:solidFill>
              </a:rPr>
              <a:pPr/>
              <a:t>4/16/2015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4441A5-8F61-4220-8E98-16328932D4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23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C302EC-1B2A-45AD-85F3-6D192D09E416}" type="datetimeFigureOut">
              <a:rPr lang="en-US">
                <a:solidFill>
                  <a:prstClr val="black"/>
                </a:solidFill>
              </a:rPr>
              <a:pPr/>
              <a:t>4/16/2015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4441A5-8F61-4220-8E98-16328932D4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63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C302EC-1B2A-45AD-85F3-6D192D09E416}" type="datetimeFigureOut">
              <a:rPr lang="en-US">
                <a:solidFill>
                  <a:prstClr val="black"/>
                </a:solidFill>
              </a:rPr>
              <a:pPr/>
              <a:t>4/16/2015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4441A5-8F61-4220-8E98-16328932D4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7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C302EC-1B2A-45AD-85F3-6D192D09E416}" type="datetimeFigureOut">
              <a:rPr lang="en-US">
                <a:solidFill>
                  <a:prstClr val="black"/>
                </a:solidFill>
              </a:rPr>
              <a:pPr/>
              <a:t>4/16/2015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4441A5-8F61-4220-8E98-16328932D4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06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C302EC-1B2A-45AD-85F3-6D192D09E416}" type="datetimeFigureOut">
              <a:rPr lang="en-US">
                <a:solidFill>
                  <a:prstClr val="black"/>
                </a:solidFill>
              </a:rPr>
              <a:pPr/>
              <a:t>4/16/2015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4441A5-8F61-4220-8E98-16328932D4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9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C302EC-1B2A-45AD-85F3-6D192D09E416}" type="datetimeFigureOut">
              <a:rPr lang="en-US">
                <a:solidFill>
                  <a:prstClr val="black"/>
                </a:solidFill>
              </a:rPr>
              <a:pPr/>
              <a:t>4/16/2015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4441A5-8F61-4220-8E98-16328932D4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609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C302EC-1B2A-45AD-85F3-6D192D09E416}" type="datetimeFigureOut">
              <a:rPr lang="en-US">
                <a:solidFill>
                  <a:prstClr val="black"/>
                </a:solidFill>
              </a:rPr>
              <a:pPr/>
              <a:t>4/16/2015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4441A5-8F61-4220-8E98-16328932D4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5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 userDrawn="1"/>
        </p:nvSpPr>
        <p:spPr bwMode="auto">
          <a:xfrm>
            <a:off x="11423651" y="6556376"/>
            <a:ext cx="641349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23D2443-08EB-428B-A9D7-5B8F6759A8C9}" type="slidenum">
              <a:rPr lang="en-US" sz="1200">
                <a:solidFill>
                  <a:srgbClr val="4F81BD">
                    <a:lumMod val="60000"/>
                    <a:lumOff val="40000"/>
                  </a:srgbClr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4F81B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2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739033" y="6604001"/>
            <a:ext cx="107738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3BA58E3-C246-489C-8CAB-18A6241F3504}" type="slidenum">
              <a:rPr lang="en-US" sz="1200" b="1">
                <a:solidFill>
                  <a:srgbClr val="9BBB59">
                    <a:lumMod val="40000"/>
                    <a:lumOff val="60000"/>
                  </a:srgbClr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US" sz="1200" b="1" dirty="0">
              <a:solidFill>
                <a:srgbClr val="9BBB59">
                  <a:lumMod val="40000"/>
                  <a:lumOff val="6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33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39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4" b="2"/>
          <a:stretch>
            <a:fillRect/>
          </a:stretch>
        </p:blipFill>
        <p:spPr bwMode="auto">
          <a:xfrm>
            <a:off x="279400" y="877889"/>
            <a:ext cx="11607800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89985" y="873125"/>
            <a:ext cx="11609916" cy="3378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shade val="100000"/>
                  <a:satMod val="115000"/>
                  <a:alpha val="8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rot="10800000">
            <a:off x="279401" y="2433638"/>
            <a:ext cx="11662833" cy="41021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1">
                  <a:lumMod val="95000"/>
                  <a:lumOff val="5000"/>
                  <a:alpha val="42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73051" y="957263"/>
            <a:ext cx="11645900" cy="56515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19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64585" y="222250"/>
            <a:ext cx="11652249" cy="6364288"/>
          </a:xfrm>
          <a:prstGeom prst="rect">
            <a:avLst/>
          </a:prstGeom>
          <a:gradFill flip="none" rotWithShape="1">
            <a:gsLst>
              <a:gs pos="100000">
                <a:srgbClr val="F9F8F4"/>
              </a:gs>
              <a:gs pos="53000">
                <a:srgbClr val="E9E6D7"/>
              </a:gs>
              <a:gs pos="0">
                <a:schemeClr val="bg1"/>
              </a:gs>
            </a:gsLst>
            <a:lin ang="16200000" scaled="1"/>
            <a:tileRect/>
          </a:gradFill>
          <a:ln w="3175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sx="101000" sy="101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64585" y="222250"/>
            <a:ext cx="11652249" cy="636428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  <a:alpha val="70000"/>
                </a:schemeClr>
              </a:gs>
            </a:gsLst>
            <a:lin ang="3600000" scaled="0"/>
          </a:gradFill>
          <a:ln w="3175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sx="101000" sy="101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47651" y="241300"/>
            <a:ext cx="11679767" cy="52388"/>
          </a:xfrm>
          <a:prstGeom prst="rect">
            <a:avLst/>
          </a:prstGeom>
          <a:gradFill flip="none" rotWithShape="1">
            <a:gsLst>
              <a:gs pos="0">
                <a:srgbClr val="4A7DBA">
                  <a:alpha val="0"/>
                </a:srgbClr>
              </a:gs>
              <a:gs pos="21000">
                <a:schemeClr val="tx2">
                  <a:lumMod val="60000"/>
                  <a:lumOff val="40000"/>
                  <a:alpha val="40000"/>
                </a:schemeClr>
              </a:gs>
              <a:gs pos="7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5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882128"/>
          </a:xfrm>
          <a:prstGeom prst="rect">
            <a:avLst/>
          </a:prstGeom>
        </p:spPr>
        <p:txBody>
          <a:bodyPr anchor="b"/>
          <a:lstStyle>
            <a:lvl1pPr algn="ctr">
              <a:defRPr sz="28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9287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e th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89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38191"/>
              </a:gs>
              <a:gs pos="42000">
                <a:srgbClr val="C9CED5">
                  <a:lumMod val="91000"/>
                </a:srgbClr>
              </a:gs>
              <a:gs pos="100000">
                <a:srgbClr val="FBFBFB">
                  <a:lumMod val="9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632021" y="6540656"/>
            <a:ext cx="42832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67C80-B9D5-41BE-A6A3-C50CD470276A}" type="slidenum">
              <a:rPr lang="en-US" sz="1600" b="1" smtClean="0">
                <a:solidFill>
                  <a:schemeClr val="tx1"/>
                </a:solidFill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2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567889" y="6509660"/>
            <a:ext cx="5370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/>
            </a:lvl1pPr>
          </a:lstStyle>
          <a:p>
            <a:fld id="{6D3B46F0-006D-4E6F-B817-69D2BE1E2033}" type="slidenum">
              <a:rPr lang="en-US" sz="1000" smtClean="0">
                <a:solidFill>
                  <a:prstClr val="black"/>
                </a:solidFill>
              </a:rPr>
              <a:pPr/>
              <a:t>‹#›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4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 userDrawn="1"/>
        </p:nvSpPr>
        <p:spPr>
          <a:xfrm>
            <a:off x="11029951" y="6450013"/>
            <a:ext cx="8636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fld id="{2BEF4B83-7DF6-4AD2-B365-E405A7EAF29E}" type="slidenum">
              <a:rPr lang="en-US" sz="1200" b="1">
                <a:solidFill>
                  <a:prstClr val="black"/>
                </a:solidFill>
                <a:latin typeface="Century Gothic" pitchFamily="34" charset="0"/>
              </a:rPr>
              <a:pPr algn="r">
                <a:defRPr/>
              </a:pPr>
              <a:t>‹#›</a:t>
            </a:fld>
            <a:endParaRPr lang="en-US" sz="12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6" name="Picture 5" descr="Hypercube_background(No title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11" y="2943"/>
            <a:ext cx="12177376" cy="68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48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567889" y="6509660"/>
            <a:ext cx="5370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/>
            </a:lvl1pPr>
          </a:lstStyle>
          <a:p>
            <a:fld id="{6D3B46F0-006D-4E6F-B817-69D2BE1E2033}" type="slidenum">
              <a:rPr lang="en-US" sz="1000" smtClean="0">
                <a:solidFill>
                  <a:prstClr val="black"/>
                </a:solidFill>
              </a:rPr>
              <a:pPr/>
              <a:t>‹#›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1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C302EC-1B2A-45AD-85F3-6D192D09E416}" type="datetimeFigureOut">
              <a:rPr lang="en-US">
                <a:solidFill>
                  <a:prstClr val="black"/>
                </a:solidFill>
              </a:rPr>
              <a:pPr/>
              <a:t>4/16/2015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4441A5-8F61-4220-8E98-16328932D4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29" y="908595"/>
            <a:ext cx="3088385" cy="62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5" y="908595"/>
            <a:ext cx="3088385" cy="62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9042401" y="1055171"/>
            <a:ext cx="2844799" cy="26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 b="1" dirty="0">
                <a:solidFill>
                  <a:srgbClr val="4BACC6">
                    <a:lumMod val="75000"/>
                  </a:srgbClr>
                </a:solidFill>
              </a:rPr>
              <a:t>Copycat Lawsuits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07727" y="1007547"/>
            <a:ext cx="2776268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1300"/>
              </a:lnSpc>
              <a:defRPr sz="1400" b="1">
                <a:solidFill>
                  <a:srgbClr val="4BACC6">
                    <a:lumMod val="75000"/>
                  </a:srgbClr>
                </a:solidFill>
              </a:defRPr>
            </a:lvl1pPr>
          </a:lstStyle>
          <a:p>
            <a:r>
              <a:rPr lang="en-US" sz="1400" dirty="0"/>
              <a:t>Junk Science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82329" y="6493718"/>
            <a:ext cx="4039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prstClr val="black"/>
                </a:solidFill>
              </a:rPr>
              <a:t>Source: </a:t>
            </a:r>
            <a:r>
              <a:rPr lang="en-US" sz="900" i="1" dirty="0" err="1">
                <a:solidFill>
                  <a:prstClr val="black"/>
                </a:solidFill>
              </a:rPr>
              <a:t>Boice</a:t>
            </a:r>
            <a:r>
              <a:rPr lang="en-US" sz="900" i="1" dirty="0">
                <a:solidFill>
                  <a:prstClr val="black"/>
                </a:solidFill>
              </a:rPr>
              <a:t> 2003 Study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388" y="908595"/>
            <a:ext cx="3088385" cy="62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 userDrawn="1"/>
        </p:nvSpPr>
        <p:spPr>
          <a:xfrm>
            <a:off x="6096000" y="965721"/>
            <a:ext cx="2850019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 b="1" dirty="0">
                <a:solidFill>
                  <a:srgbClr val="4BACC6">
                    <a:lumMod val="75000"/>
                  </a:srgbClr>
                </a:solidFill>
              </a:rPr>
              <a:t>Lack of Medical Investigation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5" y="876301"/>
            <a:ext cx="11922791" cy="586996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123097" y="965721"/>
            <a:ext cx="2813879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600" b="1" dirty="0">
                <a:solidFill>
                  <a:srgbClr val="4BACC6">
                    <a:lumMod val="75000"/>
                  </a:srgbClr>
                </a:solidFill>
              </a:rPr>
              <a:t>Favorable Procedural Posture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567889" y="6509660"/>
            <a:ext cx="5370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00" b="1"/>
            </a:lvl1pPr>
          </a:lstStyle>
          <a:p>
            <a:fld id="{6D3B46F0-006D-4E6F-B817-69D2BE1E2033}" type="slidenum">
              <a:rPr lang="en-US" sz="1000" smtClean="0">
                <a:solidFill>
                  <a:prstClr val="black"/>
                </a:solidFill>
              </a:rPr>
              <a:pPr/>
              <a:t>‹#›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9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C302EC-1B2A-45AD-85F3-6D192D09E416}" type="datetimeFigureOut">
              <a:rPr lang="en-US">
                <a:solidFill>
                  <a:prstClr val="black"/>
                </a:solidFill>
              </a:rPr>
              <a:pPr/>
              <a:t>4/16/2015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4441A5-8F61-4220-8E98-16328932D4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29" y="908595"/>
            <a:ext cx="3088385" cy="62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5" y="908595"/>
            <a:ext cx="3088385" cy="62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9042401" y="1055171"/>
            <a:ext cx="2844799" cy="26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 b="1" dirty="0">
                <a:solidFill>
                  <a:srgbClr val="4BACC6">
                    <a:lumMod val="75000"/>
                  </a:srgbClr>
                </a:solidFill>
              </a:rPr>
              <a:t>Copycat Lawsuits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07727" y="1007547"/>
            <a:ext cx="2776268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1300"/>
              </a:lnSpc>
              <a:defRPr sz="1400" b="1">
                <a:solidFill>
                  <a:srgbClr val="4BACC6">
                    <a:lumMod val="75000"/>
                  </a:srgbClr>
                </a:solidFill>
              </a:defRPr>
            </a:lvl1pPr>
          </a:lstStyle>
          <a:p>
            <a:r>
              <a:rPr lang="en-US" sz="1400" dirty="0"/>
              <a:t>Junk Science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82329" y="6493718"/>
            <a:ext cx="4039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prstClr val="black"/>
                </a:solidFill>
              </a:rPr>
              <a:t>Source: </a:t>
            </a:r>
            <a:r>
              <a:rPr lang="en-US" sz="900" i="1" dirty="0" err="1">
                <a:solidFill>
                  <a:prstClr val="black"/>
                </a:solidFill>
              </a:rPr>
              <a:t>Boice</a:t>
            </a:r>
            <a:r>
              <a:rPr lang="en-US" sz="900" i="1" dirty="0">
                <a:solidFill>
                  <a:prstClr val="black"/>
                </a:solidFill>
              </a:rPr>
              <a:t> 2003 Study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388" y="908595"/>
            <a:ext cx="3088385" cy="62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 userDrawn="1"/>
        </p:nvSpPr>
        <p:spPr>
          <a:xfrm>
            <a:off x="6096000" y="965721"/>
            <a:ext cx="2850019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 b="1" dirty="0">
                <a:solidFill>
                  <a:srgbClr val="4BACC6">
                    <a:lumMod val="75000"/>
                  </a:srgbClr>
                </a:solidFill>
              </a:rPr>
              <a:t>Lack of Medical Investigation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5" y="876301"/>
            <a:ext cx="11922791" cy="586996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123097" y="965721"/>
            <a:ext cx="2813879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600" b="1" dirty="0">
                <a:solidFill>
                  <a:srgbClr val="4BACC6">
                    <a:lumMod val="75000"/>
                  </a:srgbClr>
                </a:solidFill>
              </a:rPr>
              <a:t>Favorable Procedural Posture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567889" y="6509660"/>
            <a:ext cx="5370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00" b="1"/>
            </a:lvl1pPr>
          </a:lstStyle>
          <a:p>
            <a:fld id="{6D3B46F0-006D-4E6F-B817-69D2BE1E2033}" type="slidenum">
              <a:rPr lang="en-US" sz="1000" smtClean="0">
                <a:solidFill>
                  <a:prstClr val="black"/>
                </a:solidFill>
              </a:rPr>
              <a:pPr/>
              <a:t>‹#›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49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C302EC-1B2A-45AD-85F3-6D192D09E416}" type="datetimeFigureOut">
              <a:rPr lang="en-US">
                <a:solidFill>
                  <a:prstClr val="black"/>
                </a:solidFill>
              </a:rPr>
              <a:pPr/>
              <a:t>4/16/2015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4441A5-8F61-4220-8E98-16328932D4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29" y="908595"/>
            <a:ext cx="3088385" cy="62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5" y="908595"/>
            <a:ext cx="3088385" cy="62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9042401" y="1055171"/>
            <a:ext cx="2844799" cy="26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 b="1" dirty="0">
                <a:solidFill>
                  <a:srgbClr val="4BACC6">
                    <a:lumMod val="75000"/>
                  </a:srgbClr>
                </a:solidFill>
              </a:rPr>
              <a:t>Copycat Lawsuits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07727" y="1007547"/>
            <a:ext cx="2776268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1300"/>
              </a:lnSpc>
              <a:defRPr sz="1400" b="1">
                <a:solidFill>
                  <a:srgbClr val="4BACC6">
                    <a:lumMod val="75000"/>
                  </a:srgbClr>
                </a:solidFill>
              </a:defRPr>
            </a:lvl1pPr>
          </a:lstStyle>
          <a:p>
            <a:r>
              <a:rPr lang="en-US" sz="1400" dirty="0"/>
              <a:t>Junk Science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82329" y="6493718"/>
            <a:ext cx="4039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prstClr val="black"/>
                </a:solidFill>
              </a:rPr>
              <a:t>Source: </a:t>
            </a:r>
            <a:r>
              <a:rPr lang="en-US" sz="900" i="1" dirty="0" err="1">
                <a:solidFill>
                  <a:prstClr val="black"/>
                </a:solidFill>
              </a:rPr>
              <a:t>Boice</a:t>
            </a:r>
            <a:r>
              <a:rPr lang="en-US" sz="900" i="1" dirty="0">
                <a:solidFill>
                  <a:prstClr val="black"/>
                </a:solidFill>
              </a:rPr>
              <a:t> 2003 Study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388" y="908595"/>
            <a:ext cx="3088385" cy="62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 userDrawn="1"/>
        </p:nvSpPr>
        <p:spPr>
          <a:xfrm>
            <a:off x="6096000" y="965721"/>
            <a:ext cx="2850019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 b="1" dirty="0">
                <a:solidFill>
                  <a:srgbClr val="4BACC6">
                    <a:lumMod val="75000"/>
                  </a:srgbClr>
                </a:solidFill>
              </a:rPr>
              <a:t>Lack of Medical Investigation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5" y="876301"/>
            <a:ext cx="11922791" cy="586996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123097" y="965721"/>
            <a:ext cx="2813879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600" b="1" dirty="0">
                <a:solidFill>
                  <a:srgbClr val="4BACC6">
                    <a:lumMod val="75000"/>
                  </a:srgbClr>
                </a:solidFill>
              </a:rPr>
              <a:t>Favorable Procedural Posture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567889" y="6509660"/>
            <a:ext cx="5370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00" b="1"/>
            </a:lvl1pPr>
          </a:lstStyle>
          <a:p>
            <a:fld id="{6D3B46F0-006D-4E6F-B817-69D2BE1E2033}" type="slidenum">
              <a:rPr lang="en-US" sz="1000" smtClean="0">
                <a:solidFill>
                  <a:prstClr val="black"/>
                </a:solidFill>
              </a:rPr>
              <a:pPr/>
              <a:t>‹#›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76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29" y="908595"/>
            <a:ext cx="3088385" cy="62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5" y="908595"/>
            <a:ext cx="3088385" cy="62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9042401" y="1055171"/>
            <a:ext cx="2844799" cy="26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 b="1" dirty="0">
                <a:solidFill>
                  <a:srgbClr val="4BACC6">
                    <a:lumMod val="75000"/>
                  </a:srgbClr>
                </a:solidFill>
              </a:rPr>
              <a:t>Copycat Lawsuits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07727" y="1007547"/>
            <a:ext cx="2776268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1300"/>
              </a:lnSpc>
              <a:defRPr sz="1400" b="1">
                <a:solidFill>
                  <a:srgbClr val="4BACC6">
                    <a:lumMod val="75000"/>
                  </a:srgbClr>
                </a:solidFill>
              </a:defRPr>
            </a:lvl1pPr>
          </a:lstStyle>
          <a:p>
            <a:r>
              <a:rPr lang="en-US" sz="1400" dirty="0"/>
              <a:t>Junk Science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82329" y="6493718"/>
            <a:ext cx="4039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prstClr val="black"/>
                </a:solidFill>
              </a:rPr>
              <a:t>Source: </a:t>
            </a:r>
            <a:r>
              <a:rPr lang="en-US" sz="900" i="1" dirty="0" err="1">
                <a:solidFill>
                  <a:prstClr val="black"/>
                </a:solidFill>
              </a:rPr>
              <a:t>Boice</a:t>
            </a:r>
            <a:r>
              <a:rPr lang="en-US" sz="900" i="1" dirty="0">
                <a:solidFill>
                  <a:prstClr val="black"/>
                </a:solidFill>
              </a:rPr>
              <a:t> 2003 Study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46" y="908595"/>
            <a:ext cx="3088385" cy="6278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 userDrawn="1"/>
        </p:nvSpPr>
        <p:spPr>
          <a:xfrm>
            <a:off x="3123097" y="965720"/>
            <a:ext cx="2813879" cy="2590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 b="1" dirty="0">
                <a:solidFill>
                  <a:srgbClr val="4BACC6">
                    <a:lumMod val="75000"/>
                  </a:srgbClr>
                </a:solidFill>
              </a:rPr>
              <a:t>Favorable Procedural Posture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5" y="885709"/>
            <a:ext cx="11922791" cy="586996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936975" y="965721"/>
            <a:ext cx="297470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600" b="1" dirty="0">
                <a:solidFill>
                  <a:srgbClr val="4BACC6">
                    <a:lumMod val="75000"/>
                  </a:srgbClr>
                </a:solidFill>
              </a:rPr>
              <a:t>Lack of Medical Investigation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567889" y="6509660"/>
            <a:ext cx="5370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00" b="1"/>
            </a:lvl1pPr>
          </a:lstStyle>
          <a:p>
            <a:fld id="{6D3B46F0-006D-4E6F-B817-69D2BE1E2033}" type="slidenum">
              <a:rPr lang="en-US" sz="1000" smtClean="0">
                <a:solidFill>
                  <a:prstClr val="black"/>
                </a:solidFill>
              </a:rPr>
              <a:pPr/>
              <a:t>‹#›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95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29" y="908595"/>
            <a:ext cx="3088385" cy="62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388" y="908595"/>
            <a:ext cx="3088385" cy="62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46" y="908595"/>
            <a:ext cx="3088385" cy="62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5" y="908595"/>
            <a:ext cx="3088385" cy="62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5" y="864266"/>
            <a:ext cx="11922791" cy="589434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9042401" y="945988"/>
            <a:ext cx="2844799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 b="1" dirty="0">
                <a:solidFill>
                  <a:srgbClr val="4BACC6">
                    <a:lumMod val="75000"/>
                  </a:srgbClr>
                </a:solidFill>
              </a:rPr>
              <a:t>Spurring Copycat Litigation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07727" y="918339"/>
            <a:ext cx="2776268" cy="505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solidFill>
                  <a:srgbClr val="4BACC6">
                    <a:lumMod val="75000"/>
                  </a:srgbClr>
                </a:solidFill>
              </a:rPr>
              <a:t>Junk Science v.</a:t>
            </a:r>
            <a:br>
              <a:rPr lang="en-US" sz="1600" b="1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600" b="1" dirty="0">
                <a:solidFill>
                  <a:srgbClr val="4BACC6">
                    <a:lumMod val="75000"/>
                  </a:srgbClr>
                </a:solidFill>
              </a:rPr>
              <a:t>Consensus Science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7441" y="914204"/>
            <a:ext cx="28138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>
                <a:solidFill>
                  <a:srgbClr val="4BACC6">
                    <a:lumMod val="75000"/>
                  </a:srgbClr>
                </a:solidFill>
              </a:rPr>
              <a:t>Baron's Case</a:t>
            </a:r>
            <a:br>
              <a:rPr lang="en-US" sz="1400" b="1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400" b="1" dirty="0">
                <a:solidFill>
                  <a:srgbClr val="4BACC6">
                    <a:lumMod val="75000"/>
                  </a:srgbClr>
                </a:solidFill>
              </a:rPr>
              <a:t>"In Trouble"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096000" y="914204"/>
            <a:ext cx="28500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>
                <a:solidFill>
                  <a:srgbClr val="4BACC6">
                    <a:lumMod val="75000"/>
                  </a:srgbClr>
                </a:solidFill>
              </a:rPr>
              <a:t>Lack of Medical</a:t>
            </a:r>
            <a:br>
              <a:rPr lang="en-US" sz="1400" b="1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400" b="1" dirty="0">
                <a:solidFill>
                  <a:srgbClr val="4BACC6">
                    <a:lumMod val="75000"/>
                  </a:srgbClr>
                </a:solidFill>
              </a:rPr>
              <a:t>Records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567889" y="6509660"/>
            <a:ext cx="5370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00" b="1"/>
            </a:lvl1pPr>
          </a:lstStyle>
          <a:p>
            <a:fld id="{6D3B46F0-006D-4E6F-B817-69D2BE1E2033}" type="slidenum">
              <a:rPr lang="en-US" sz="1000" smtClean="0">
                <a:solidFill>
                  <a:prstClr val="black"/>
                </a:solidFill>
              </a:rPr>
              <a:pPr/>
              <a:t>‹#›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D2531"/>
              </a:gs>
              <a:gs pos="100000">
                <a:srgbClr val="091921"/>
              </a:gs>
            </a:gsLst>
            <a:lin ang="0" scaled="1"/>
            <a:tileRect/>
          </a:gradFill>
          <a:ln w="19050">
            <a:solidFill>
              <a:schemeClr val="bg1"/>
            </a:solidFill>
          </a:ln>
          <a:effectLst>
            <a:innerShdw blurRad="393700">
              <a:srgbClr val="0D2329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8" y="819510"/>
            <a:ext cx="11914664" cy="593084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96941" y="6425587"/>
            <a:ext cx="53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00" b="1"/>
            </a:lvl1pPr>
          </a:lstStyle>
          <a:p>
            <a:fld id="{6D3B46F0-006D-4E6F-B817-69D2BE1E2033}" type="slidenum">
              <a:rPr lang="en-US" sz="1400" smtClean="0">
                <a:solidFill>
                  <a:prstClr val="black"/>
                </a:solidFill>
              </a:rPr>
              <a:pPr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5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8" y="103518"/>
            <a:ext cx="11914664" cy="66468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496941" y="6425587"/>
            <a:ext cx="53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00" b="1"/>
            </a:lvl1pPr>
          </a:lstStyle>
          <a:p>
            <a:fld id="{6D3B46F0-006D-4E6F-B817-69D2BE1E2033}" type="slidenum">
              <a:rPr lang="en-US" sz="1400" smtClean="0">
                <a:solidFill>
                  <a:prstClr val="black"/>
                </a:solidFill>
              </a:rPr>
              <a:pPr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75" y="961597"/>
            <a:ext cx="2473925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11" y="961597"/>
            <a:ext cx="2523120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36" y="961597"/>
            <a:ext cx="2523120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08" y="961597"/>
            <a:ext cx="2450592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4" y="961597"/>
            <a:ext cx="2473925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 userDrawn="1"/>
        </p:nvSpPr>
        <p:spPr>
          <a:xfrm>
            <a:off x="2353981" y="936687"/>
            <a:ext cx="2400849" cy="43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Baron’s </a:t>
            </a: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Case</a:t>
            </a:r>
            <a:br>
              <a:rPr lang="en-US" sz="1100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In Trouble</a:t>
            </a:r>
            <a:endParaRPr lang="en-US" sz="11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52053" y="936686"/>
            <a:ext cx="203199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Lack of Medical</a:t>
            </a:r>
            <a:br>
              <a:rPr lang="en-US" sz="1100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Records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7537" y="954442"/>
            <a:ext cx="242169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300" b="1" dirty="0" smtClean="0">
                <a:solidFill>
                  <a:srgbClr val="4BACC6">
                    <a:lumMod val="75000"/>
                  </a:srgbClr>
                </a:solidFill>
              </a:rPr>
              <a:t>Claims Contrary to Consensus Science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680190" y="936686"/>
            <a:ext cx="239336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Comparable </a:t>
            </a: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Cases: </a:t>
            </a: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Consistently Rejected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79519" y="936686"/>
            <a:ext cx="263237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Settlement Would Encourage Copycat Lawsuits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97536" y="942035"/>
            <a:ext cx="11991125" cy="5815012"/>
            <a:chOff x="73152" y="933157"/>
            <a:chExt cx="8993344" cy="581501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14" y="933157"/>
              <a:ext cx="8986982" cy="581501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3152" y="970587"/>
              <a:ext cx="1816269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300" b="1" dirty="0" smtClean="0">
                  <a:solidFill>
                    <a:srgbClr val="4BACC6">
                      <a:lumMod val="75000"/>
                    </a:srgbClr>
                  </a:solidFill>
                </a:rPr>
                <a:t>Claims Contrary to Consensus Science</a:t>
              </a: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11496941" y="6425587"/>
            <a:ext cx="53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00" b="1"/>
            </a:lvl1pPr>
          </a:lstStyle>
          <a:p>
            <a:fld id="{6D3B46F0-006D-4E6F-B817-69D2BE1E2033}" type="slidenum">
              <a:rPr lang="en-US" sz="1400" smtClean="0">
                <a:solidFill>
                  <a:prstClr val="black"/>
                </a:solidFill>
              </a:rPr>
              <a:pPr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4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75" y="949442"/>
            <a:ext cx="2473925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11" y="949442"/>
            <a:ext cx="2523120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36" y="949442"/>
            <a:ext cx="2523120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08" y="949442"/>
            <a:ext cx="2450592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4" y="949442"/>
            <a:ext cx="2473925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 userDrawn="1"/>
        </p:nvSpPr>
        <p:spPr>
          <a:xfrm>
            <a:off x="2353981" y="933410"/>
            <a:ext cx="2400849" cy="43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200" b="1" dirty="0" smtClean="0">
                <a:solidFill>
                  <a:srgbClr val="4BACC6">
                    <a:lumMod val="75000"/>
                  </a:srgbClr>
                </a:solidFill>
              </a:rPr>
              <a:t>Baron’s </a:t>
            </a:r>
            <a:r>
              <a:rPr lang="en-US" sz="1200" b="1" dirty="0">
                <a:solidFill>
                  <a:srgbClr val="4BACC6">
                    <a:lumMod val="75000"/>
                  </a:srgbClr>
                </a:solidFill>
              </a:rPr>
              <a:t>Case</a:t>
            </a:r>
            <a:br>
              <a:rPr lang="en-US" sz="1200" b="1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200" b="1" dirty="0" smtClean="0">
                <a:solidFill>
                  <a:srgbClr val="4BACC6">
                    <a:lumMod val="75000"/>
                  </a:srgbClr>
                </a:solidFill>
              </a:rPr>
              <a:t>In Trouble</a:t>
            </a:r>
            <a:endParaRPr lang="en-US" sz="1200" b="1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52053" y="924532"/>
            <a:ext cx="2031999" cy="43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Lack of Medical</a:t>
            </a:r>
            <a:br>
              <a:rPr lang="en-US" sz="1100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Records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7537" y="933409"/>
            <a:ext cx="2421692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Claims Contrary to Consensus Science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680190" y="924532"/>
            <a:ext cx="2393365" cy="43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Comparable </a:t>
            </a: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Cases: </a:t>
            </a: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Consistently Rejected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79519" y="924531"/>
            <a:ext cx="263237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Settlement Would Encourage Copycat Lawsuits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11141" y="958959"/>
            <a:ext cx="11969715" cy="5806966"/>
            <a:chOff x="83356" y="561043"/>
            <a:chExt cx="8977286" cy="580696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56" y="561043"/>
              <a:ext cx="8977286" cy="580696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765485" y="572694"/>
              <a:ext cx="1800637" cy="43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300" b="1" dirty="0" smtClean="0">
                  <a:solidFill>
                    <a:srgbClr val="4BACC6">
                      <a:lumMod val="75000"/>
                    </a:srgbClr>
                  </a:solidFill>
                </a:rPr>
                <a:t>Baron’s </a:t>
              </a:r>
              <a:r>
                <a:rPr lang="en-US" sz="1300" b="1" dirty="0">
                  <a:solidFill>
                    <a:srgbClr val="4BACC6">
                      <a:lumMod val="75000"/>
                    </a:srgbClr>
                  </a:solidFill>
                </a:rPr>
                <a:t>Case</a:t>
              </a:r>
              <a:br>
                <a:rPr lang="en-US" sz="1300" b="1" dirty="0">
                  <a:solidFill>
                    <a:srgbClr val="4BACC6">
                      <a:lumMod val="75000"/>
                    </a:srgbClr>
                  </a:solidFill>
                </a:rPr>
              </a:br>
              <a:r>
                <a:rPr lang="en-US" sz="1300" b="1" dirty="0" smtClean="0">
                  <a:solidFill>
                    <a:srgbClr val="4BACC6">
                      <a:lumMod val="75000"/>
                    </a:srgbClr>
                  </a:solidFill>
                </a:rPr>
                <a:t>In Trouble</a:t>
              </a:r>
              <a:endParaRPr lang="en-US" sz="1300" b="1" dirty="0">
                <a:solidFill>
                  <a:srgbClr val="4BACC6">
                    <a:lumMod val="75000"/>
                  </a:srgbClr>
                </a:solidFill>
              </a:endParaRP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11496941" y="6425587"/>
            <a:ext cx="53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00" b="1"/>
            </a:lvl1pPr>
          </a:lstStyle>
          <a:p>
            <a:fld id="{6D3B46F0-006D-4E6F-B817-69D2BE1E2033}" type="slidenum">
              <a:rPr lang="en-US" sz="1400" smtClean="0">
                <a:solidFill>
                  <a:prstClr val="black"/>
                </a:solidFill>
              </a:rPr>
              <a:pPr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9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5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75" y="958068"/>
            <a:ext cx="2473925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11" y="958068"/>
            <a:ext cx="2523120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36" y="958068"/>
            <a:ext cx="2523120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08" y="958068"/>
            <a:ext cx="2450592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4" y="958068"/>
            <a:ext cx="2473925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 userDrawn="1"/>
        </p:nvSpPr>
        <p:spPr>
          <a:xfrm>
            <a:off x="2353981" y="933158"/>
            <a:ext cx="2400849" cy="43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Baron’s </a:t>
            </a: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Case</a:t>
            </a:r>
            <a:br>
              <a:rPr lang="en-US" sz="1100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In Trouble</a:t>
            </a:r>
            <a:endParaRPr lang="en-US" sz="11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52053" y="933157"/>
            <a:ext cx="203199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300" b="1" dirty="0">
                <a:solidFill>
                  <a:srgbClr val="4BACC6">
                    <a:lumMod val="75000"/>
                  </a:srgbClr>
                </a:solidFill>
              </a:rPr>
              <a:t>Lack of Medical</a:t>
            </a:r>
            <a:br>
              <a:rPr lang="en-US" sz="1300" b="1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300" b="1" dirty="0">
                <a:solidFill>
                  <a:srgbClr val="4BACC6">
                    <a:lumMod val="75000"/>
                  </a:srgbClr>
                </a:solidFill>
              </a:rPr>
              <a:t>Records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7537" y="933157"/>
            <a:ext cx="2421692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Claims Contrary to Consensus Science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680190" y="933157"/>
            <a:ext cx="239336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Comparable </a:t>
            </a: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Cases: </a:t>
            </a: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Consistently Rejected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79519" y="933157"/>
            <a:ext cx="263237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Settlement Would Encourage Copycat Lawsuits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11141" y="958959"/>
            <a:ext cx="11969715" cy="5806966"/>
            <a:chOff x="83356" y="561043"/>
            <a:chExt cx="8977286" cy="580696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56" y="561043"/>
              <a:ext cx="8977286" cy="580696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718568" y="580925"/>
              <a:ext cx="1523999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300" b="1" dirty="0">
                  <a:solidFill>
                    <a:srgbClr val="4BACC6">
                      <a:lumMod val="75000"/>
                    </a:srgbClr>
                  </a:solidFill>
                </a:rPr>
                <a:t>Lack of Medical</a:t>
              </a:r>
              <a:br>
                <a:rPr lang="en-US" sz="1300" b="1" dirty="0">
                  <a:solidFill>
                    <a:srgbClr val="4BACC6">
                      <a:lumMod val="75000"/>
                    </a:srgbClr>
                  </a:solidFill>
                </a:rPr>
              </a:br>
              <a:r>
                <a:rPr lang="en-US" sz="1300" b="1" dirty="0">
                  <a:solidFill>
                    <a:srgbClr val="4BACC6">
                      <a:lumMod val="75000"/>
                    </a:srgbClr>
                  </a:solidFill>
                </a:rPr>
                <a:t>Records</a:t>
              </a: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11496941" y="6425587"/>
            <a:ext cx="53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00" b="1"/>
            </a:lvl1pPr>
          </a:lstStyle>
          <a:p>
            <a:fld id="{6D3B46F0-006D-4E6F-B817-69D2BE1E2033}" type="slidenum">
              <a:rPr lang="en-US" sz="1400" smtClean="0">
                <a:solidFill>
                  <a:prstClr val="black"/>
                </a:solidFill>
              </a:rPr>
              <a:pPr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7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75" y="958068"/>
            <a:ext cx="2473925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11" y="958068"/>
            <a:ext cx="2523120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36" y="958068"/>
            <a:ext cx="2523120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08" y="958068"/>
            <a:ext cx="2450592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4" y="958068"/>
            <a:ext cx="2473925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 userDrawn="1"/>
        </p:nvSpPr>
        <p:spPr>
          <a:xfrm>
            <a:off x="2353981" y="933158"/>
            <a:ext cx="2400849" cy="43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Baron’s </a:t>
            </a: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Case</a:t>
            </a:r>
            <a:br>
              <a:rPr lang="en-US" sz="1100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In Trouble</a:t>
            </a:r>
            <a:endParaRPr lang="en-US" sz="11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52053" y="933157"/>
            <a:ext cx="203199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Lack of Medical</a:t>
            </a:r>
            <a:br>
              <a:rPr lang="en-US" sz="1100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Records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7537" y="933157"/>
            <a:ext cx="2421692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Claims Contrary to Consensus Science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680190" y="933157"/>
            <a:ext cx="239336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Comparable </a:t>
            </a: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Cases: </a:t>
            </a: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Consistently Rejected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79519" y="933157"/>
            <a:ext cx="263237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b="1" dirty="0" smtClean="0">
                <a:solidFill>
                  <a:srgbClr val="4BACC6">
                    <a:lumMod val="75000"/>
                  </a:srgbClr>
                </a:solidFill>
              </a:rPr>
              <a:t>Settlement Would Encourage Copycat Lawsuits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11141" y="958959"/>
            <a:ext cx="11969715" cy="5806966"/>
            <a:chOff x="83356" y="561043"/>
            <a:chExt cx="8977286" cy="580696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56" y="561043"/>
              <a:ext cx="8977286" cy="580696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328689" y="568876"/>
              <a:ext cx="1974282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200" b="1" dirty="0" smtClean="0">
                  <a:solidFill>
                    <a:srgbClr val="4BACC6">
                      <a:lumMod val="75000"/>
                    </a:srgbClr>
                  </a:solidFill>
                </a:rPr>
                <a:t>Settlement Would Encourage Copycat Lawsuits</a:t>
              </a: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11496941" y="6425587"/>
            <a:ext cx="53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00" b="1"/>
            </a:lvl1pPr>
          </a:lstStyle>
          <a:p>
            <a:fld id="{6D3B46F0-006D-4E6F-B817-69D2BE1E2033}" type="slidenum">
              <a:rPr lang="en-US" sz="1400" smtClean="0">
                <a:solidFill>
                  <a:prstClr val="black"/>
                </a:solidFill>
              </a:rPr>
              <a:pPr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5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75" y="958068"/>
            <a:ext cx="2473925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11" y="958068"/>
            <a:ext cx="2523120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36" y="958068"/>
            <a:ext cx="2523120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08" y="958068"/>
            <a:ext cx="2450592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4" y="958068"/>
            <a:ext cx="2473925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 userDrawn="1"/>
        </p:nvSpPr>
        <p:spPr>
          <a:xfrm>
            <a:off x="2353981" y="933158"/>
            <a:ext cx="2400849" cy="43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Baron’s </a:t>
            </a: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Case</a:t>
            </a:r>
            <a:br>
              <a:rPr lang="en-US" sz="1100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In Trouble</a:t>
            </a:r>
            <a:endParaRPr lang="en-US" sz="11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52053" y="933157"/>
            <a:ext cx="203199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Lack of Medical</a:t>
            </a:r>
            <a:br>
              <a:rPr lang="en-US" sz="1100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Records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7537" y="933157"/>
            <a:ext cx="2421692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Claims Contrary to Consensus Science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680190" y="933157"/>
            <a:ext cx="239336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300" b="1" dirty="0">
                <a:solidFill>
                  <a:srgbClr val="4BACC6">
                    <a:lumMod val="75000"/>
                  </a:srgbClr>
                </a:solidFill>
              </a:rPr>
              <a:t>Comparable </a:t>
            </a:r>
            <a:r>
              <a:rPr lang="en-US" sz="1300" b="1" dirty="0" smtClean="0">
                <a:solidFill>
                  <a:srgbClr val="4BACC6">
                    <a:lumMod val="75000"/>
                  </a:srgbClr>
                </a:solidFill>
              </a:rPr>
              <a:t>Cases: </a:t>
            </a:r>
            <a:r>
              <a:rPr lang="en-US" sz="1300" b="1" dirty="0">
                <a:solidFill>
                  <a:srgbClr val="4BACC6">
                    <a:lumMod val="75000"/>
                  </a:srgbClr>
                </a:solidFill>
              </a:rPr>
              <a:t>Consistently Rejected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79519" y="933157"/>
            <a:ext cx="263237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Settlement Would Encourage Copycat Lawsuits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01600" y="958959"/>
            <a:ext cx="12004656" cy="5806966"/>
            <a:chOff x="76200" y="561043"/>
            <a:chExt cx="9003492" cy="580696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61043"/>
              <a:ext cx="9003492" cy="580696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231567" y="572047"/>
              <a:ext cx="1795024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300" b="1" dirty="0">
                  <a:solidFill>
                    <a:srgbClr val="4BACC6">
                      <a:lumMod val="75000"/>
                    </a:srgbClr>
                  </a:solidFill>
                </a:rPr>
                <a:t>Comparable </a:t>
              </a:r>
              <a:r>
                <a:rPr lang="en-US" sz="1300" b="1" dirty="0" smtClean="0">
                  <a:solidFill>
                    <a:srgbClr val="4BACC6">
                      <a:lumMod val="75000"/>
                    </a:srgbClr>
                  </a:solidFill>
                </a:rPr>
                <a:t>Cases: </a:t>
              </a:r>
              <a:r>
                <a:rPr lang="en-US" sz="1300" b="1" dirty="0">
                  <a:solidFill>
                    <a:srgbClr val="4BACC6">
                      <a:lumMod val="75000"/>
                    </a:srgbClr>
                  </a:solidFill>
                </a:rPr>
                <a:t>Consistently Rejected</a:t>
              </a: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11496941" y="6425587"/>
            <a:ext cx="53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00" b="1"/>
            </a:lvl1pPr>
          </a:lstStyle>
          <a:p>
            <a:fld id="{6D3B46F0-006D-4E6F-B817-69D2BE1E2033}" type="slidenum">
              <a:rPr lang="en-US" sz="1400" smtClean="0">
                <a:solidFill>
                  <a:prstClr val="black"/>
                </a:solidFill>
              </a:rPr>
              <a:pPr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92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658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75" y="961597"/>
            <a:ext cx="2473925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11" y="961597"/>
            <a:ext cx="2523120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36" y="961597"/>
            <a:ext cx="2523120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08" y="961597"/>
            <a:ext cx="2450592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4" y="961597"/>
            <a:ext cx="2473925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 userDrawn="1"/>
        </p:nvSpPr>
        <p:spPr>
          <a:xfrm>
            <a:off x="2353981" y="936687"/>
            <a:ext cx="2400849" cy="43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b="1" dirty="0" smtClean="0">
                <a:solidFill>
                  <a:srgbClr val="4BACC6">
                    <a:lumMod val="75000"/>
                  </a:srgbClr>
                </a:solidFill>
              </a:rPr>
              <a:t>Baron’s </a:t>
            </a:r>
            <a:r>
              <a:rPr lang="en-US" sz="1100" b="1" dirty="0">
                <a:solidFill>
                  <a:srgbClr val="4BACC6">
                    <a:lumMod val="75000"/>
                  </a:srgbClr>
                </a:solidFill>
              </a:rPr>
              <a:t>Case</a:t>
            </a:r>
            <a:br>
              <a:rPr lang="en-US" sz="1100" b="1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100" b="1" dirty="0" smtClean="0">
                <a:solidFill>
                  <a:srgbClr val="4BACC6">
                    <a:lumMod val="75000"/>
                  </a:srgbClr>
                </a:solidFill>
              </a:rPr>
              <a:t>In Trouble</a:t>
            </a:r>
            <a:endParaRPr lang="en-US" sz="1100" b="1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52053" y="936686"/>
            <a:ext cx="203199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b="1" dirty="0">
                <a:solidFill>
                  <a:srgbClr val="4BACC6">
                    <a:lumMod val="75000"/>
                  </a:srgbClr>
                </a:solidFill>
              </a:rPr>
              <a:t>Lack of Medical</a:t>
            </a:r>
            <a:br>
              <a:rPr lang="en-US" sz="1100" b="1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100" b="1" dirty="0">
                <a:solidFill>
                  <a:srgbClr val="4BACC6">
                    <a:lumMod val="75000"/>
                  </a:srgbClr>
                </a:solidFill>
              </a:rPr>
              <a:t>Records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7537" y="954442"/>
            <a:ext cx="242169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300" b="1" dirty="0" smtClean="0">
                <a:solidFill>
                  <a:srgbClr val="4BACC6">
                    <a:lumMod val="75000"/>
                  </a:srgbClr>
                </a:solidFill>
              </a:rPr>
              <a:t>Claims Contrary to Consensus Science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680190" y="936686"/>
            <a:ext cx="239336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b="1" dirty="0">
                <a:solidFill>
                  <a:srgbClr val="4BACC6">
                    <a:lumMod val="75000"/>
                  </a:srgbClr>
                </a:solidFill>
              </a:rPr>
              <a:t>Comparable </a:t>
            </a:r>
            <a:r>
              <a:rPr lang="en-US" sz="1100" b="1" dirty="0" smtClean="0">
                <a:solidFill>
                  <a:srgbClr val="4BACC6">
                    <a:lumMod val="75000"/>
                  </a:srgbClr>
                </a:solidFill>
              </a:rPr>
              <a:t>Cases: </a:t>
            </a:r>
            <a:r>
              <a:rPr lang="en-US" sz="1100" b="1" dirty="0">
                <a:solidFill>
                  <a:srgbClr val="4BACC6">
                    <a:lumMod val="75000"/>
                  </a:srgbClr>
                </a:solidFill>
              </a:rPr>
              <a:t>Consistently Rejected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79519" y="936686"/>
            <a:ext cx="263237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b="1" dirty="0" smtClean="0">
                <a:solidFill>
                  <a:srgbClr val="4BACC6">
                    <a:lumMod val="75000"/>
                  </a:srgbClr>
                </a:solidFill>
              </a:rPr>
              <a:t>Settlement Would Encourage Copycat Lawsuits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97536" y="942035"/>
            <a:ext cx="11991125" cy="5815012"/>
            <a:chOff x="73152" y="933157"/>
            <a:chExt cx="8993344" cy="581501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14" y="933157"/>
              <a:ext cx="8986982" cy="581501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3152" y="970587"/>
              <a:ext cx="1816269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300" b="1" dirty="0" smtClean="0">
                  <a:solidFill>
                    <a:srgbClr val="4BACC6">
                      <a:lumMod val="75000"/>
                    </a:srgbClr>
                  </a:solidFill>
                </a:rPr>
                <a:t>Claims Contrary to Consensus Science</a:t>
              </a:r>
            </a:p>
          </p:txBody>
        </p:sp>
      </p:grpSp>
      <p:sp>
        <p:nvSpPr>
          <p:cNvPr id="23" name="TextBox 22"/>
          <p:cNvSpPr txBox="1"/>
          <p:nvPr userDrawn="1"/>
        </p:nvSpPr>
        <p:spPr>
          <a:xfrm>
            <a:off x="11496941" y="6425587"/>
            <a:ext cx="53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00" b="1"/>
            </a:lvl1pPr>
          </a:lstStyle>
          <a:p>
            <a:fld id="{6D3B46F0-006D-4E6F-B817-69D2BE1E2033}" type="slidenum">
              <a:rPr lang="en-US" sz="1400" smtClean="0">
                <a:solidFill>
                  <a:prstClr val="black"/>
                </a:solidFill>
              </a:rPr>
              <a:pPr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7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97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75" y="560152"/>
            <a:ext cx="2473925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11" y="560152"/>
            <a:ext cx="2523120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36" y="560152"/>
            <a:ext cx="2523120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08" y="560152"/>
            <a:ext cx="2450592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4" y="560152"/>
            <a:ext cx="2473925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 userDrawn="1"/>
        </p:nvSpPr>
        <p:spPr>
          <a:xfrm>
            <a:off x="2353981" y="552998"/>
            <a:ext cx="2400849" cy="43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Baron’s </a:t>
            </a: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Case</a:t>
            </a:r>
            <a:br>
              <a:rPr lang="en-US" sz="1100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In Trouble</a:t>
            </a:r>
            <a:endParaRPr lang="en-US" sz="11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52053" y="552997"/>
            <a:ext cx="203199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Lack of Medical</a:t>
            </a:r>
            <a:br>
              <a:rPr lang="en-US" sz="1100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Records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7537" y="552997"/>
            <a:ext cx="242169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300" b="1" dirty="0" smtClean="0">
                <a:solidFill>
                  <a:srgbClr val="4BACC6">
                    <a:lumMod val="75000"/>
                  </a:srgbClr>
                </a:solidFill>
              </a:rPr>
              <a:t>Claims Contrary to Consensus Science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680190" y="552997"/>
            <a:ext cx="239336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Comparable </a:t>
            </a: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Cases: </a:t>
            </a: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Consistently Rejected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79519" y="552997"/>
            <a:ext cx="263237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Settlement Would Encourage Copycat Lawsuits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7536" y="540590"/>
            <a:ext cx="11991125" cy="6218020"/>
            <a:chOff x="73152" y="540590"/>
            <a:chExt cx="8993344" cy="621802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14" y="540590"/>
              <a:ext cx="8986982" cy="621802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3152" y="578020"/>
              <a:ext cx="1816269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300" b="1" dirty="0" smtClean="0">
                  <a:solidFill>
                    <a:srgbClr val="4BACC6">
                      <a:lumMod val="75000"/>
                    </a:srgbClr>
                  </a:solidFill>
                </a:rPr>
                <a:t>Claims Contrary to Consensus Science</a:t>
              </a: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11496941" y="6425587"/>
            <a:ext cx="53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00" b="1"/>
            </a:lvl1pPr>
          </a:lstStyle>
          <a:p>
            <a:fld id="{6D3B46F0-006D-4E6F-B817-69D2BE1E2033}" type="slidenum">
              <a:rPr lang="en-US" sz="1400" smtClean="0">
                <a:solidFill>
                  <a:prstClr val="black"/>
                </a:solidFill>
              </a:rPr>
              <a:pPr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7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75" y="560152"/>
            <a:ext cx="2473925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11" y="560152"/>
            <a:ext cx="2523120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36" y="560152"/>
            <a:ext cx="2523120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08" y="560152"/>
            <a:ext cx="2450592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4" y="560152"/>
            <a:ext cx="2473925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 userDrawn="1"/>
        </p:nvSpPr>
        <p:spPr>
          <a:xfrm>
            <a:off x="2353981" y="552998"/>
            <a:ext cx="2400849" cy="43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300" b="1" dirty="0" smtClean="0">
                <a:solidFill>
                  <a:srgbClr val="4BACC6">
                    <a:lumMod val="75000"/>
                  </a:srgbClr>
                </a:solidFill>
              </a:rPr>
              <a:t>Baron’s </a:t>
            </a:r>
            <a:r>
              <a:rPr lang="en-US" sz="1300" b="1" dirty="0">
                <a:solidFill>
                  <a:srgbClr val="4BACC6">
                    <a:lumMod val="75000"/>
                  </a:srgbClr>
                </a:solidFill>
              </a:rPr>
              <a:t>Case</a:t>
            </a:r>
            <a:br>
              <a:rPr lang="en-US" sz="1300" b="1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300" b="1" dirty="0" smtClean="0">
                <a:solidFill>
                  <a:srgbClr val="4BACC6">
                    <a:lumMod val="75000"/>
                  </a:srgbClr>
                </a:solidFill>
              </a:rPr>
              <a:t>In Trouble</a:t>
            </a:r>
            <a:endParaRPr lang="en-US" sz="1300" b="1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52053" y="552997"/>
            <a:ext cx="203199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Lack of Medical</a:t>
            </a:r>
            <a:br>
              <a:rPr lang="en-US" sz="1100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Records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7537" y="552997"/>
            <a:ext cx="2421692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Claims Contrary to Consensus Science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680190" y="552997"/>
            <a:ext cx="239336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Comparable </a:t>
            </a: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Cases: </a:t>
            </a: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Consistently Rejected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79519" y="552997"/>
            <a:ext cx="263237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Settlement Would Encourage Copycat Lawsuits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11141" y="561043"/>
            <a:ext cx="11969715" cy="6193114"/>
            <a:chOff x="83356" y="561043"/>
            <a:chExt cx="8977286" cy="619311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56" y="561043"/>
              <a:ext cx="8977286" cy="619311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765485" y="572694"/>
              <a:ext cx="1800637" cy="43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300" b="1" dirty="0" smtClean="0">
                  <a:solidFill>
                    <a:srgbClr val="4BACC6">
                      <a:lumMod val="75000"/>
                    </a:srgbClr>
                  </a:solidFill>
                </a:rPr>
                <a:t>Baron’s </a:t>
              </a:r>
              <a:r>
                <a:rPr lang="en-US" sz="1300" b="1" dirty="0">
                  <a:solidFill>
                    <a:srgbClr val="4BACC6">
                      <a:lumMod val="75000"/>
                    </a:srgbClr>
                  </a:solidFill>
                </a:rPr>
                <a:t>Case</a:t>
              </a:r>
              <a:br>
                <a:rPr lang="en-US" sz="1300" b="1" dirty="0">
                  <a:solidFill>
                    <a:srgbClr val="4BACC6">
                      <a:lumMod val="75000"/>
                    </a:srgbClr>
                  </a:solidFill>
                </a:rPr>
              </a:br>
              <a:r>
                <a:rPr lang="en-US" sz="1300" b="1" dirty="0" smtClean="0">
                  <a:solidFill>
                    <a:srgbClr val="4BACC6">
                      <a:lumMod val="75000"/>
                    </a:srgbClr>
                  </a:solidFill>
                </a:rPr>
                <a:t>In Trouble</a:t>
              </a:r>
              <a:endParaRPr lang="en-US" sz="1300" b="1" dirty="0">
                <a:solidFill>
                  <a:srgbClr val="4BACC6">
                    <a:lumMod val="75000"/>
                  </a:srgbClr>
                </a:solidFill>
              </a:endParaRP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11496941" y="6425587"/>
            <a:ext cx="53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00" b="1"/>
            </a:lvl1pPr>
          </a:lstStyle>
          <a:p>
            <a:fld id="{6D3B46F0-006D-4E6F-B817-69D2BE1E2033}" type="slidenum">
              <a:rPr lang="en-US" sz="1400" smtClean="0">
                <a:solidFill>
                  <a:prstClr val="black"/>
                </a:solidFill>
              </a:rPr>
              <a:pPr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5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75" y="560152"/>
            <a:ext cx="2473925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11" y="560152"/>
            <a:ext cx="2523120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36" y="560152"/>
            <a:ext cx="2523120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08" y="560152"/>
            <a:ext cx="2450592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4" y="560152"/>
            <a:ext cx="2473925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 userDrawn="1"/>
        </p:nvSpPr>
        <p:spPr>
          <a:xfrm>
            <a:off x="2353981" y="552998"/>
            <a:ext cx="2400849" cy="43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Baron’s </a:t>
            </a: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Case</a:t>
            </a:r>
            <a:br>
              <a:rPr lang="en-US" sz="1100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In Trouble</a:t>
            </a:r>
            <a:endParaRPr lang="en-US" sz="11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52053" y="552997"/>
            <a:ext cx="203199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300" b="1" dirty="0">
                <a:solidFill>
                  <a:srgbClr val="4BACC6">
                    <a:lumMod val="75000"/>
                  </a:srgbClr>
                </a:solidFill>
              </a:rPr>
              <a:t>Lack of Medical</a:t>
            </a:r>
            <a:br>
              <a:rPr lang="en-US" sz="1300" b="1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300" b="1" dirty="0">
                <a:solidFill>
                  <a:srgbClr val="4BACC6">
                    <a:lumMod val="75000"/>
                  </a:srgbClr>
                </a:solidFill>
              </a:rPr>
              <a:t>Records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7537" y="552997"/>
            <a:ext cx="2421692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Claims Contrary to Consensus Science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680190" y="552997"/>
            <a:ext cx="239336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Comparable </a:t>
            </a: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Cases: </a:t>
            </a: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Consistently Rejected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79519" y="552997"/>
            <a:ext cx="263237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Settlement Would Encourage Copycat Lawsuits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11141" y="561043"/>
            <a:ext cx="11969715" cy="6193114"/>
            <a:chOff x="83356" y="561043"/>
            <a:chExt cx="8977286" cy="619311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56" y="561043"/>
              <a:ext cx="8977286" cy="619311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718568" y="580925"/>
              <a:ext cx="1523999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300" b="1" dirty="0">
                  <a:solidFill>
                    <a:srgbClr val="4BACC6">
                      <a:lumMod val="75000"/>
                    </a:srgbClr>
                  </a:solidFill>
                </a:rPr>
                <a:t>Lack of Medical</a:t>
              </a:r>
              <a:br>
                <a:rPr lang="en-US" sz="1300" b="1" dirty="0">
                  <a:solidFill>
                    <a:srgbClr val="4BACC6">
                      <a:lumMod val="75000"/>
                    </a:srgbClr>
                  </a:solidFill>
                </a:rPr>
              </a:br>
              <a:r>
                <a:rPr lang="en-US" sz="1300" b="1" dirty="0">
                  <a:solidFill>
                    <a:srgbClr val="4BACC6">
                      <a:lumMod val="75000"/>
                    </a:srgbClr>
                  </a:solidFill>
                </a:rPr>
                <a:t>Records</a:t>
              </a: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11496941" y="6425587"/>
            <a:ext cx="53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00" b="1"/>
            </a:lvl1pPr>
          </a:lstStyle>
          <a:p>
            <a:fld id="{6D3B46F0-006D-4E6F-B817-69D2BE1E2033}" type="slidenum">
              <a:rPr lang="en-US" sz="1400" smtClean="0">
                <a:solidFill>
                  <a:prstClr val="black"/>
                </a:solidFill>
              </a:rPr>
              <a:pPr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1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75" y="560152"/>
            <a:ext cx="2473925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11" y="560152"/>
            <a:ext cx="2523120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36" y="560152"/>
            <a:ext cx="2523120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08" y="560152"/>
            <a:ext cx="2450592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4" y="560152"/>
            <a:ext cx="2473925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 userDrawn="1"/>
        </p:nvSpPr>
        <p:spPr>
          <a:xfrm>
            <a:off x="2353981" y="552998"/>
            <a:ext cx="2400849" cy="43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Baron’s </a:t>
            </a: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Case</a:t>
            </a:r>
            <a:br>
              <a:rPr lang="en-US" sz="1100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In Trouble</a:t>
            </a:r>
            <a:endParaRPr lang="en-US" sz="11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52053" y="552997"/>
            <a:ext cx="203199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Lack of Medical</a:t>
            </a:r>
            <a:br>
              <a:rPr lang="en-US" sz="1100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Records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7537" y="552997"/>
            <a:ext cx="2421692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Claims Contrary to Consensus Science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680190" y="552997"/>
            <a:ext cx="239336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Comparable </a:t>
            </a: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Cases: </a:t>
            </a: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Consistently Rejected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79519" y="552997"/>
            <a:ext cx="263237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300" b="1" dirty="0" smtClean="0">
                <a:solidFill>
                  <a:srgbClr val="4BACC6">
                    <a:lumMod val="75000"/>
                  </a:srgbClr>
                </a:solidFill>
              </a:rPr>
              <a:t>Settlement Would Encourage Copycat Lawsuits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11141" y="561043"/>
            <a:ext cx="11969715" cy="6193114"/>
            <a:chOff x="83356" y="561043"/>
            <a:chExt cx="8977286" cy="619311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56" y="561043"/>
              <a:ext cx="8977286" cy="619311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328689" y="568876"/>
              <a:ext cx="1974282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200" b="1" dirty="0" smtClean="0">
                  <a:solidFill>
                    <a:srgbClr val="4BACC6">
                      <a:lumMod val="75000"/>
                    </a:srgbClr>
                  </a:solidFill>
                </a:rPr>
                <a:t>Settlement Would Encourage Copycat Lawsuits</a:t>
              </a: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11496941" y="6425587"/>
            <a:ext cx="53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00" b="1"/>
            </a:lvl1pPr>
          </a:lstStyle>
          <a:p>
            <a:fld id="{6D3B46F0-006D-4E6F-B817-69D2BE1E2033}" type="slidenum">
              <a:rPr lang="en-US" sz="1400" smtClean="0">
                <a:solidFill>
                  <a:prstClr val="black"/>
                </a:solidFill>
              </a:rPr>
              <a:pPr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50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 userDrawn="1"/>
        </p:nvSpPr>
        <p:spPr>
          <a:xfrm>
            <a:off x="11029951" y="6450013"/>
            <a:ext cx="8636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fld id="{2BEF4B83-7DF6-4AD2-B365-E405A7EAF29E}" type="slidenum">
              <a:rPr lang="en-US" sz="1200" b="1">
                <a:solidFill>
                  <a:prstClr val="black"/>
                </a:solidFill>
                <a:latin typeface="Century Gothic" pitchFamily="34" charset="0"/>
              </a:rPr>
              <a:pPr algn="r">
                <a:defRPr/>
              </a:pPr>
              <a:t>‹#›</a:t>
            </a:fld>
            <a:endParaRPr lang="en-US" sz="12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6" name="Picture 5" descr="Hypercube_background(No title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11" y="0"/>
            <a:ext cx="12177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934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75" y="560152"/>
            <a:ext cx="2473925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11" y="560152"/>
            <a:ext cx="2523120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36" y="560152"/>
            <a:ext cx="2523120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08" y="560152"/>
            <a:ext cx="2450592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4" y="560152"/>
            <a:ext cx="2473925" cy="4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 userDrawn="1"/>
        </p:nvSpPr>
        <p:spPr>
          <a:xfrm>
            <a:off x="2353981" y="552998"/>
            <a:ext cx="2400849" cy="43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Baron’s </a:t>
            </a: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Case</a:t>
            </a:r>
            <a:br>
              <a:rPr lang="en-US" sz="1100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In Trouble</a:t>
            </a:r>
            <a:endParaRPr lang="en-US" sz="11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52053" y="552997"/>
            <a:ext cx="203199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Lack of Medical</a:t>
            </a:r>
            <a:br>
              <a:rPr lang="en-US" sz="1100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100" dirty="0">
                <a:solidFill>
                  <a:srgbClr val="4BACC6">
                    <a:lumMod val="75000"/>
                  </a:srgbClr>
                </a:solidFill>
              </a:rPr>
              <a:t>Records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7537" y="552997"/>
            <a:ext cx="2421692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Claims Contrary to Consensus Science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680190" y="552997"/>
            <a:ext cx="239336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300" b="1" dirty="0">
                <a:solidFill>
                  <a:srgbClr val="4BACC6">
                    <a:lumMod val="75000"/>
                  </a:srgbClr>
                </a:solidFill>
              </a:rPr>
              <a:t>Comparable </a:t>
            </a:r>
            <a:r>
              <a:rPr lang="en-US" sz="1300" b="1" dirty="0" smtClean="0">
                <a:solidFill>
                  <a:srgbClr val="4BACC6">
                    <a:lumMod val="75000"/>
                  </a:srgbClr>
                </a:solidFill>
              </a:rPr>
              <a:t>Cases: </a:t>
            </a:r>
            <a:r>
              <a:rPr lang="en-US" sz="1300" b="1" dirty="0">
                <a:solidFill>
                  <a:srgbClr val="4BACC6">
                    <a:lumMod val="75000"/>
                  </a:srgbClr>
                </a:solidFill>
              </a:rPr>
              <a:t>Consistently Rejected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79519" y="552997"/>
            <a:ext cx="263237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solidFill>
                  <a:srgbClr val="4BACC6">
                    <a:lumMod val="75000"/>
                  </a:srgbClr>
                </a:solidFill>
              </a:rPr>
              <a:t>Settlement Would Encourage Copycat Lawsuits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01600" y="561043"/>
            <a:ext cx="12004656" cy="6193114"/>
            <a:chOff x="76200" y="561043"/>
            <a:chExt cx="9003492" cy="619311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61043"/>
              <a:ext cx="9003492" cy="619311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231567" y="572047"/>
              <a:ext cx="1795024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300" b="1" dirty="0">
                  <a:solidFill>
                    <a:srgbClr val="4BACC6">
                      <a:lumMod val="75000"/>
                    </a:srgbClr>
                  </a:solidFill>
                </a:rPr>
                <a:t>Comparable </a:t>
              </a:r>
              <a:r>
                <a:rPr lang="en-US" sz="1300" b="1" dirty="0" smtClean="0">
                  <a:solidFill>
                    <a:srgbClr val="4BACC6">
                      <a:lumMod val="75000"/>
                    </a:srgbClr>
                  </a:solidFill>
                </a:rPr>
                <a:t>Cases: </a:t>
              </a:r>
              <a:r>
                <a:rPr lang="en-US" sz="1300" b="1" dirty="0">
                  <a:solidFill>
                    <a:srgbClr val="4BACC6">
                      <a:lumMod val="75000"/>
                    </a:srgbClr>
                  </a:solidFill>
                </a:rPr>
                <a:t>Consistently Rejected</a:t>
              </a: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11496941" y="6425587"/>
            <a:ext cx="53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00" b="1"/>
            </a:lvl1pPr>
          </a:lstStyle>
          <a:p>
            <a:fld id="{6D3B46F0-006D-4E6F-B817-69D2BE1E2033}" type="slidenum">
              <a:rPr lang="en-US" sz="1400" smtClean="0">
                <a:solidFill>
                  <a:prstClr val="black"/>
                </a:solidFill>
              </a:rPr>
              <a:pPr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8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83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38191"/>
              </a:gs>
              <a:gs pos="42000">
                <a:srgbClr val="C9CED5">
                  <a:lumMod val="91000"/>
                </a:srgbClr>
              </a:gs>
              <a:gs pos="100000">
                <a:srgbClr val="FBFBFB">
                  <a:lumMod val="9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632021" y="6540656"/>
            <a:ext cx="42832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67C80-B9D5-41BE-A6A3-C50CD470276A}" type="slidenum">
              <a:rPr lang="en-US" sz="1600" b="1" smtClean="0">
                <a:solidFill>
                  <a:schemeClr val="tx1"/>
                </a:solidFill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7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 userDrawn="1"/>
        </p:nvSpPr>
        <p:spPr bwMode="auto">
          <a:xfrm>
            <a:off x="11423651" y="6556376"/>
            <a:ext cx="641349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23D2443-08EB-428B-A9D7-5B8F6759A8C9}" type="slidenum">
              <a:rPr lang="en-US" sz="1200">
                <a:solidFill>
                  <a:srgbClr val="4F81BD">
                    <a:lumMod val="60000"/>
                    <a:lumOff val="40000"/>
                  </a:srgbClr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4F81B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9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e th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19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66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38191"/>
              </a:gs>
              <a:gs pos="42000">
                <a:srgbClr val="C9CED5">
                  <a:lumMod val="91000"/>
                </a:srgbClr>
              </a:gs>
              <a:gs pos="100000">
                <a:srgbClr val="FBFBFB">
                  <a:lumMod val="9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632021" y="6540656"/>
            <a:ext cx="42832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67C80-B9D5-41BE-A6A3-C50CD470276A}" type="slidenum">
              <a:rPr lang="en-US" sz="1600" b="1" smtClean="0">
                <a:solidFill>
                  <a:schemeClr val="tx1"/>
                </a:solidFill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1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1958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1340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  <a:prstGeom prst="rect">
            <a:avLst/>
          </a:prstGeom>
        </p:spPr>
        <p:txBody>
          <a:bodyPr lIns="49314" tIns="24657" rIns="49314" bIns="24657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5" y="1097280"/>
            <a:ext cx="10864850" cy="4495800"/>
          </a:xfrm>
          <a:prstGeom prst="rect">
            <a:avLst/>
          </a:prstGeom>
        </p:spPr>
        <p:txBody>
          <a:bodyPr lIns="54245" tIns="24657" rIns="49314" bIns="24657"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9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38191"/>
              </a:gs>
              <a:gs pos="42000">
                <a:srgbClr val="C9CED5">
                  <a:lumMod val="91000"/>
                </a:srgbClr>
              </a:gs>
              <a:gs pos="100000">
                <a:srgbClr val="FBFBFB">
                  <a:lumMod val="9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632021" y="6540656"/>
            <a:ext cx="42832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67C80-B9D5-41BE-A6A3-C50CD470276A}" type="slidenum">
              <a:rPr lang="en-US" sz="1600" b="1" smtClean="0">
                <a:solidFill>
                  <a:schemeClr val="tx1"/>
                </a:solidFill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80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53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lIns="48006" tIns="24003" rIns="48006" bIns="2400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TealBorder(title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0960" y="-35474"/>
            <a:ext cx="12313920" cy="692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234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45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045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4" b="2"/>
          <a:stretch>
            <a:fillRect/>
          </a:stretch>
        </p:blipFill>
        <p:spPr bwMode="auto">
          <a:xfrm>
            <a:off x="279400" y="877889"/>
            <a:ext cx="11607800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89985" y="873125"/>
            <a:ext cx="11609916" cy="3378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shade val="100000"/>
                  <a:satMod val="115000"/>
                  <a:alpha val="8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rot="10800000">
            <a:off x="279401" y="2433638"/>
            <a:ext cx="11662833" cy="41021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1">
                  <a:lumMod val="95000"/>
                  <a:lumOff val="5000"/>
                  <a:alpha val="42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73051" y="957263"/>
            <a:ext cx="11645900" cy="56515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157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64585" y="222250"/>
            <a:ext cx="11652249" cy="6364288"/>
          </a:xfrm>
          <a:prstGeom prst="rect">
            <a:avLst/>
          </a:prstGeom>
          <a:gradFill flip="none" rotWithShape="1">
            <a:gsLst>
              <a:gs pos="100000">
                <a:srgbClr val="F9F8F4"/>
              </a:gs>
              <a:gs pos="53000">
                <a:srgbClr val="E9E6D7"/>
              </a:gs>
              <a:gs pos="0">
                <a:schemeClr val="bg1"/>
              </a:gs>
            </a:gsLst>
            <a:lin ang="16200000" scaled="1"/>
            <a:tileRect/>
          </a:gradFill>
          <a:ln w="3175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sx="101000" sy="101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64585" y="222250"/>
            <a:ext cx="11652249" cy="636428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  <a:alpha val="70000"/>
                </a:schemeClr>
              </a:gs>
            </a:gsLst>
            <a:lin ang="3600000" scaled="0"/>
          </a:gradFill>
          <a:ln w="3175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sx="101000" sy="101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47651" y="241300"/>
            <a:ext cx="11679767" cy="52388"/>
          </a:xfrm>
          <a:prstGeom prst="rect">
            <a:avLst/>
          </a:prstGeom>
          <a:gradFill flip="none" rotWithShape="1">
            <a:gsLst>
              <a:gs pos="0">
                <a:srgbClr val="4A7DBA">
                  <a:alpha val="0"/>
                </a:srgbClr>
              </a:gs>
              <a:gs pos="21000">
                <a:schemeClr val="tx2">
                  <a:lumMod val="60000"/>
                  <a:lumOff val="40000"/>
                  <a:alpha val="40000"/>
                </a:schemeClr>
              </a:gs>
              <a:gs pos="7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9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882128"/>
          </a:xfrm>
          <a:prstGeom prst="rect">
            <a:avLst/>
          </a:prstGeom>
        </p:spPr>
        <p:txBody>
          <a:bodyPr anchor="b"/>
          <a:lstStyle>
            <a:lvl1pPr algn="ctr">
              <a:defRPr sz="28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10070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463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les Presentation background_experience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1219199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17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4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4461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64585" y="224288"/>
            <a:ext cx="11652249" cy="63622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  <a:prstDash val="solid"/>
          </a:ln>
          <a:effectLst>
            <a:outerShdw blurRad="101600" sx="101000" sy="101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64585" y="646981"/>
            <a:ext cx="11652249" cy="593955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  <a:prstDash val="solid"/>
          </a:ln>
          <a:effectLst>
            <a:outerShdw blurRad="101600" sx="101000" sy="101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1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64585" y="809625"/>
            <a:ext cx="11652249" cy="577691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  <a:prstDash val="solid"/>
          </a:ln>
          <a:effectLst>
            <a:outerShdw blurRad="101600" sx="101000" sy="101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64585" y="927100"/>
            <a:ext cx="11652249" cy="5659438"/>
            <a:chOff x="198438" y="222250"/>
            <a:chExt cx="8739187" cy="6364288"/>
          </a:xfrm>
        </p:grpSpPr>
        <p:sp>
          <p:nvSpPr>
            <p:cNvPr id="3" name="Rectangle 2"/>
            <p:cNvSpPr/>
            <p:nvPr userDrawn="1"/>
          </p:nvSpPr>
          <p:spPr>
            <a:xfrm>
              <a:off x="198438" y="222250"/>
              <a:ext cx="8739187" cy="6364288"/>
            </a:xfrm>
            <a:prstGeom prst="rect">
              <a:avLst/>
            </a:prstGeom>
            <a:gradFill flip="none" rotWithShape="1">
              <a:gsLst>
                <a:gs pos="100000">
                  <a:srgbClr val="F9F8F4"/>
                </a:gs>
                <a:gs pos="53000">
                  <a:srgbClr val="E9E6D7"/>
                </a:gs>
                <a:gs pos="0">
                  <a:schemeClr val="bg1"/>
                </a:gs>
              </a:gsLst>
              <a:lin ang="16200000" scaled="1"/>
              <a:tileRect/>
            </a:gradFill>
            <a:ln w="3175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>
              <a:outerShdw blurRad="101600" sx="101000" sy="101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Futura Md BT" pitchFamily="34" charset="0"/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98438" y="222250"/>
              <a:ext cx="8739187" cy="6364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/>
              </a:solidFill>
              <a:prstDash val="solid"/>
            </a:ln>
            <a:effectLst>
              <a:outerShdw blurRad="101600" sx="101000" sy="101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Futura Md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44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620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7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6827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6833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  <a:prstGeom prst="rect">
            <a:avLst/>
          </a:prstGeom>
        </p:spPr>
        <p:txBody>
          <a:bodyPr lIns="49314" tIns="24657" rIns="49314" bIns="24657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5" y="1097280"/>
            <a:ext cx="10864850" cy="4495800"/>
          </a:xfrm>
          <a:prstGeom prst="rect">
            <a:avLst/>
          </a:prstGeom>
        </p:spPr>
        <p:txBody>
          <a:bodyPr lIns="54245" tIns="24657" rIns="49314" bIns="24657"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238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142134" y="6432551"/>
            <a:ext cx="86571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178C8DC9-0469-42F3-963A-6137D32B1EAF}" type="slidenum">
              <a:rPr lang="en-US" sz="1200" b="1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80123" y="370661"/>
            <a:ext cx="10972800" cy="835053"/>
          </a:xfrm>
          <a:prstGeom prst="rect">
            <a:avLst/>
          </a:prstGeo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Myriad" pitchFamily="34" charset="0"/>
              </a:rPr>
              <a:t>Local People Meter Timeline</a:t>
            </a:r>
            <a:endParaRPr lang="en-US" sz="2800" b="1" dirty="0">
              <a:solidFill>
                <a:prstClr val="white"/>
              </a:solidFill>
              <a:latin typeface="Myria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2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percube_background (2 line)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11029951" y="6450013"/>
            <a:ext cx="8636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fld id="{95843226-F045-45F0-808F-CD90A0C652E9}" type="slidenum">
              <a:rPr lang="en-US" sz="1200" b="1">
                <a:solidFill>
                  <a:prstClr val="black"/>
                </a:solidFill>
                <a:latin typeface="Century Gothic" pitchFamily="34" charset="0"/>
              </a:rPr>
              <a:pPr algn="r">
                <a:defRPr/>
              </a:pPr>
              <a:t>‹#›</a:t>
            </a:fld>
            <a:endParaRPr lang="en-US" sz="12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765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4126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D57A-67EA-4D9F-B66A-0E191217ACB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79C2-AD15-46B7-BB3A-880F1FF8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099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D57A-67EA-4D9F-B66A-0E191217ACB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79C2-AD15-46B7-BB3A-880F1FF8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394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D57A-67EA-4D9F-B66A-0E191217ACB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79C2-AD15-46B7-BB3A-880F1FF8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413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D57A-67EA-4D9F-B66A-0E191217ACB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79C2-AD15-46B7-BB3A-880F1FF8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267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D57A-67EA-4D9F-B66A-0E191217ACB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79C2-AD15-46B7-BB3A-880F1FF8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740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D57A-67EA-4D9F-B66A-0E191217ACB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79C2-AD15-46B7-BB3A-880F1FF8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28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D57A-67EA-4D9F-B66A-0E191217ACB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79C2-AD15-46B7-BB3A-880F1FF8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527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D57A-67EA-4D9F-B66A-0E191217ACB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79C2-AD15-46B7-BB3A-880F1FF8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678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D57A-67EA-4D9F-B66A-0E191217ACB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79C2-AD15-46B7-BB3A-880F1FF8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8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 userDrawn="1"/>
        </p:nvSpPr>
        <p:spPr>
          <a:xfrm>
            <a:off x="11029951" y="6450013"/>
            <a:ext cx="8636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fld id="{2BEF4B83-7DF6-4AD2-B365-E405A7EAF29E}" type="slidenum">
              <a:rPr lang="en-US" sz="1200" b="1">
                <a:solidFill>
                  <a:prstClr val="black"/>
                </a:solidFill>
                <a:latin typeface="Century Gothic" pitchFamily="34" charset="0"/>
              </a:rPr>
              <a:pPr algn="r">
                <a:defRPr/>
              </a:pPr>
              <a:t>‹#›</a:t>
            </a:fld>
            <a:endParaRPr lang="en-US" sz="12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6" name="Picture 5" descr="Hypercube_background(No title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84" y="0"/>
            <a:ext cx="12187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657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D57A-67EA-4D9F-B66A-0E191217ACB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79C2-AD15-46B7-BB3A-880F1FF8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423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D57A-67EA-4D9F-B66A-0E191217ACB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79C2-AD15-46B7-BB3A-880F1FF8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793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les Presentation background_experience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0"/>
            <a:ext cx="1219199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28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les Presentation background_experience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1"/>
            <a:ext cx="12191995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1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les Presentation background_experience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1219199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2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40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2971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" y="282"/>
            <a:ext cx="12191497" cy="685771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 rot="16200000">
            <a:off x="1087315" y="1165063"/>
            <a:ext cx="2648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9C9EA1"/>
                </a:solidFill>
                <a:latin typeface="Helvetica Neue 95" panose="020B0904020202020204" pitchFamily="34" charset="0"/>
              </a:rPr>
              <a:t>EXPERIENCE</a:t>
            </a:r>
            <a:endParaRPr lang="en-US" sz="2800" dirty="0">
              <a:solidFill>
                <a:srgbClr val="9C9EA1"/>
              </a:solidFill>
              <a:latin typeface="Helvetica Neue 95" panose="020B09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19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microsoft.com/office/2007/relationships/hdphoto" Target="../media/hdphoto3.wdp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26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7.png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6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2.pn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6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9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74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7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22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9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lue templa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684" y="-26988"/>
            <a:ext cx="12289368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736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D2531"/>
              </a:gs>
              <a:gs pos="100000">
                <a:srgbClr val="091921"/>
              </a:gs>
            </a:gsLst>
            <a:lin ang="0" scaled="1"/>
            <a:tileRect/>
          </a:gradFill>
          <a:ln w="19050">
            <a:solidFill>
              <a:schemeClr val="bg1"/>
            </a:solidFill>
          </a:ln>
          <a:effectLst>
            <a:innerShdw blurRad="393700">
              <a:srgbClr val="0D2329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496941" y="6425587"/>
            <a:ext cx="53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00" b="1"/>
            </a:lvl1pPr>
          </a:lstStyle>
          <a:p>
            <a:fld id="{6D3B46F0-006D-4E6F-B817-69D2BE1E2033}" type="slidenum">
              <a:rPr lang="en-US" sz="1400" smtClean="0">
                <a:solidFill>
                  <a:prstClr val="black"/>
                </a:solidFill>
              </a:rPr>
              <a:pPr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7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2083">
                <a:srgbClr val="B2BCCC"/>
              </a:gs>
              <a:gs pos="65000">
                <a:schemeClr val="bg1"/>
              </a:gs>
              <a:gs pos="100000">
                <a:schemeClr val="tx2">
                  <a:lumMod val="60000"/>
                  <a:lumOff val="40000"/>
                  <a:alpha val="32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687"/>
            <a:ext cx="12192000" cy="191588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83">
                <a:srgbClr val="B2BCCC">
                  <a:alpha val="0"/>
                </a:srgbClr>
              </a:gs>
              <a:gs pos="63000">
                <a:schemeClr val="bg1"/>
              </a:gs>
              <a:gs pos="100000">
                <a:srgbClr val="2E527E">
                  <a:alpha val="35686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96292"/>
            <a:ext cx="12192000" cy="5361709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6113" y="5366659"/>
            <a:ext cx="11974287" cy="14151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69000">
                <a:schemeClr val="accent1">
                  <a:lumMod val="20000"/>
                  <a:lumOff val="80000"/>
                  <a:shade val="100000"/>
                  <a:satMod val="115000"/>
                  <a:alpha val="4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27"/>
          <a:stretch/>
        </p:blipFill>
        <p:spPr>
          <a:xfrm>
            <a:off x="715981" y="1458931"/>
            <a:ext cx="10804775" cy="28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2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2" r:id="rId2"/>
    <p:sldLayoutId id="2147483726" r:id="rId3"/>
    <p:sldLayoutId id="2147483795" r:id="rId4"/>
    <p:sldLayoutId id="2147483793" r:id="rId5"/>
    <p:sldLayoutId id="2147483794" r:id="rId6"/>
  </p:sldLayoutIdLst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-2114" y="6715134"/>
            <a:ext cx="12194118" cy="12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13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3284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8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Privileged and Confidential (Draft Version 14)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-2114" y="6715134"/>
            <a:ext cx="12194118" cy="12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13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3284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8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Privileged and Confidential (Draft Version 14)</a:t>
            </a: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14812" y="6696084"/>
            <a:ext cx="12194118" cy="12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13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3284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8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Privileged and Confidential (Draft Version 15)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14814" y="0"/>
            <a:ext cx="12206818" cy="6858000"/>
          </a:xfrm>
          <a:prstGeom prst="rect">
            <a:avLst/>
          </a:prstGeom>
          <a:gradFill>
            <a:gsLst>
              <a:gs pos="0">
                <a:srgbClr val="B5B181">
                  <a:alpha val="75000"/>
                </a:srgbClr>
              </a:gs>
              <a:gs pos="100000">
                <a:srgbClr val="DFDAC3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13" tIns="51055" rIns="102113" bIns="51055" anchor="ctr"/>
          <a:lstStyle/>
          <a:p>
            <a:pPr algn="ctr" defTabSz="12328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70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145415" y="189811"/>
            <a:ext cx="11901180" cy="6478398"/>
          </a:xfrm>
          <a:prstGeom prst="roundRect">
            <a:avLst>
              <a:gd name="adj" fmla="val 1600"/>
            </a:avLst>
          </a:prstGeom>
          <a:solidFill>
            <a:srgbClr val="F6F9FC"/>
          </a:solidFill>
          <a:ln>
            <a:noFill/>
          </a:ln>
          <a:effectLst>
            <a:glow rad="88900">
              <a:schemeClr val="tx1">
                <a:lumMod val="75000"/>
                <a:lumOff val="2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13" tIns="51055" rIns="102113" bIns="51055" anchor="ctr"/>
          <a:lstStyle/>
          <a:p>
            <a:pPr algn="ctr" defTabSz="12328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70">
              <a:solidFill>
                <a:prstClr val="white"/>
              </a:solidFill>
            </a:endParaRPr>
          </a:p>
        </p:txBody>
      </p:sp>
      <p:sp>
        <p:nvSpPr>
          <p:cNvPr id="1033" name="TextBox 2"/>
          <p:cNvSpPr txBox="1">
            <a:spLocks noChangeArrowheads="1"/>
          </p:cNvSpPr>
          <p:nvPr userDrawn="1"/>
        </p:nvSpPr>
        <p:spPr bwMode="auto">
          <a:xfrm>
            <a:off x="11576054" y="6680313"/>
            <a:ext cx="537633" cy="15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123284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7681316-F1FD-4E10-A139-E0CA7377215E}" type="slidenum">
              <a:rPr lang="en-US" sz="1035" b="1" smtClean="0">
                <a:solidFill>
                  <a:srgbClr val="000000"/>
                </a:solidFill>
              </a:rPr>
              <a:pPr algn="r" defTabSz="123284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35" b="1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6053" y="190509"/>
            <a:ext cx="11899900" cy="106363"/>
          </a:xfrm>
          <a:custGeom>
            <a:avLst/>
            <a:gdLst/>
            <a:ahLst/>
            <a:cxnLst/>
            <a:rect l="l" t="t" r="r" b="b"/>
            <a:pathLst>
              <a:path w="8925886" h="106959">
                <a:moveTo>
                  <a:pt x="103654" y="0"/>
                </a:moveTo>
                <a:lnTo>
                  <a:pt x="8822232" y="0"/>
                </a:lnTo>
                <a:cubicBezTo>
                  <a:pt x="8879479" y="0"/>
                  <a:pt x="8925886" y="46407"/>
                  <a:pt x="8925886" y="103654"/>
                </a:cubicBezTo>
                <a:lnTo>
                  <a:pt x="8925886" y="106959"/>
                </a:lnTo>
                <a:lnTo>
                  <a:pt x="0" y="106959"/>
                </a:lnTo>
                <a:lnTo>
                  <a:pt x="0" y="103654"/>
                </a:lnTo>
                <a:cubicBezTo>
                  <a:pt x="0" y="46407"/>
                  <a:pt x="46407" y="0"/>
                  <a:pt x="103654" y="0"/>
                </a:cubicBezTo>
                <a:close/>
              </a:path>
            </a:pathLst>
          </a:custGeom>
          <a:solidFill>
            <a:srgbClr val="A19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13" tIns="51055" rIns="102113" bIns="51055" anchor="ctr"/>
          <a:lstStyle/>
          <a:p>
            <a:pPr algn="ctr" defTabSz="12328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7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146053" y="190500"/>
            <a:ext cx="11899900" cy="6477000"/>
          </a:xfrm>
          <a:prstGeom prst="roundRect">
            <a:avLst>
              <a:gd name="adj" fmla="val 1600"/>
            </a:avLst>
          </a:prstGeom>
          <a:noFill/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13" tIns="51055" rIns="102113" bIns="51055" anchor="ctr"/>
          <a:lstStyle/>
          <a:p>
            <a:pPr algn="ctr" defTabSz="12328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7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3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4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7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5pPr>
      <a:lvl6pPr marL="510580" algn="ctr" rtl="0" eaLnBrk="1" fontAlgn="base" hangingPunct="1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6pPr>
      <a:lvl7pPr marL="1021163" algn="ctr" rtl="0" eaLnBrk="1" fontAlgn="base" hangingPunct="1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7pPr>
      <a:lvl8pPr marL="1531743" algn="ctr" rtl="0" eaLnBrk="1" fontAlgn="base" hangingPunct="1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8pPr>
      <a:lvl9pPr marL="2042323" algn="ctr" rtl="0" eaLnBrk="1" fontAlgn="base" hangingPunct="1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9pPr>
    </p:titleStyle>
    <p:bodyStyle>
      <a:lvl1pPr marL="382935" indent="-3829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29693" indent="-3191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5" kern="1200">
          <a:solidFill>
            <a:schemeClr val="tx1"/>
          </a:solidFill>
          <a:latin typeface="+mn-lt"/>
          <a:ea typeface="+mn-ea"/>
          <a:cs typeface="+mn-cs"/>
        </a:defRPr>
      </a:lvl2pPr>
      <a:lvl3pPr marL="1276453" indent="-2552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3pPr>
      <a:lvl4pPr marL="1787033" indent="-2552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78" kern="1200">
          <a:solidFill>
            <a:schemeClr val="tx1"/>
          </a:solidFill>
          <a:latin typeface="+mn-lt"/>
          <a:ea typeface="+mn-ea"/>
          <a:cs typeface="+mn-cs"/>
        </a:defRPr>
      </a:lvl4pPr>
      <a:lvl5pPr marL="2297613" indent="-2552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78" kern="1200">
          <a:solidFill>
            <a:schemeClr val="tx1"/>
          </a:solidFill>
          <a:latin typeface="+mn-lt"/>
          <a:ea typeface="+mn-ea"/>
          <a:cs typeface="+mn-cs"/>
        </a:defRPr>
      </a:lvl5pPr>
      <a:lvl6pPr marL="2808195" indent="-255290" algn="l" defTabSz="1021163" rtl="0" eaLnBrk="1" latinLnBrk="0" hangingPunct="1">
        <a:spcBef>
          <a:spcPct val="20000"/>
        </a:spcBef>
        <a:buFont typeface="Arial" pitchFamily="34" charset="0"/>
        <a:buChar char="•"/>
        <a:defRPr sz="2278" kern="1200">
          <a:solidFill>
            <a:schemeClr val="tx1"/>
          </a:solidFill>
          <a:latin typeface="+mn-lt"/>
          <a:ea typeface="+mn-ea"/>
          <a:cs typeface="+mn-cs"/>
        </a:defRPr>
      </a:lvl6pPr>
      <a:lvl7pPr marL="3318775" indent="-255290" algn="l" defTabSz="1021163" rtl="0" eaLnBrk="1" latinLnBrk="0" hangingPunct="1">
        <a:spcBef>
          <a:spcPct val="20000"/>
        </a:spcBef>
        <a:buFont typeface="Arial" pitchFamily="34" charset="0"/>
        <a:buChar char="•"/>
        <a:defRPr sz="2278" kern="1200">
          <a:solidFill>
            <a:schemeClr val="tx1"/>
          </a:solidFill>
          <a:latin typeface="+mn-lt"/>
          <a:ea typeface="+mn-ea"/>
          <a:cs typeface="+mn-cs"/>
        </a:defRPr>
      </a:lvl7pPr>
      <a:lvl8pPr marL="3829355" indent="-255290" algn="l" defTabSz="1021163" rtl="0" eaLnBrk="1" latinLnBrk="0" hangingPunct="1">
        <a:spcBef>
          <a:spcPct val="20000"/>
        </a:spcBef>
        <a:buFont typeface="Arial" pitchFamily="34" charset="0"/>
        <a:buChar char="•"/>
        <a:defRPr sz="2278" kern="1200">
          <a:solidFill>
            <a:schemeClr val="tx1"/>
          </a:solidFill>
          <a:latin typeface="+mn-lt"/>
          <a:ea typeface="+mn-ea"/>
          <a:cs typeface="+mn-cs"/>
        </a:defRPr>
      </a:lvl8pPr>
      <a:lvl9pPr marL="4339935" indent="-255290" algn="l" defTabSz="1021163" rtl="0" eaLnBrk="1" latinLnBrk="0" hangingPunct="1">
        <a:spcBef>
          <a:spcPct val="20000"/>
        </a:spcBef>
        <a:buFont typeface="Arial" pitchFamily="34" charset="0"/>
        <a:buChar char="•"/>
        <a:defRPr sz="22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11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1pPr>
      <a:lvl2pPr marL="510580" algn="l" defTabSz="10211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2pPr>
      <a:lvl3pPr marL="1021163" algn="l" defTabSz="10211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3pPr>
      <a:lvl4pPr marL="1531743" algn="l" defTabSz="10211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4pPr>
      <a:lvl5pPr marL="2042323" algn="l" defTabSz="10211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5pPr>
      <a:lvl6pPr marL="2552903" algn="l" defTabSz="10211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6pPr>
      <a:lvl7pPr marL="3063485" algn="l" defTabSz="10211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7pPr>
      <a:lvl8pPr marL="3574065" algn="l" defTabSz="10211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8pPr>
      <a:lvl9pPr marL="4084645" algn="l" defTabSz="10211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0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76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763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763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763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763">
          <a:solidFill>
            <a:schemeClr val="tx1"/>
          </a:solidFill>
          <a:latin typeface="Calibri" pitchFamily="34" charset="0"/>
        </a:defRPr>
      </a:lvl5pPr>
      <a:lvl6pPr marL="497043" algn="ctr" rtl="0" fontAlgn="base">
        <a:spcBef>
          <a:spcPct val="0"/>
        </a:spcBef>
        <a:spcAft>
          <a:spcPct val="0"/>
        </a:spcAft>
        <a:defRPr sz="4763">
          <a:solidFill>
            <a:schemeClr val="tx1"/>
          </a:solidFill>
          <a:latin typeface="Calibri" pitchFamily="34" charset="0"/>
        </a:defRPr>
      </a:lvl6pPr>
      <a:lvl7pPr marL="994085" algn="ctr" rtl="0" fontAlgn="base">
        <a:spcBef>
          <a:spcPct val="0"/>
        </a:spcBef>
        <a:spcAft>
          <a:spcPct val="0"/>
        </a:spcAft>
        <a:defRPr sz="4763">
          <a:solidFill>
            <a:schemeClr val="tx1"/>
          </a:solidFill>
          <a:latin typeface="Calibri" pitchFamily="34" charset="0"/>
        </a:defRPr>
      </a:lvl7pPr>
      <a:lvl8pPr marL="1491128" algn="ctr" rtl="0" fontAlgn="base">
        <a:spcBef>
          <a:spcPct val="0"/>
        </a:spcBef>
        <a:spcAft>
          <a:spcPct val="0"/>
        </a:spcAft>
        <a:defRPr sz="4763">
          <a:solidFill>
            <a:schemeClr val="tx1"/>
          </a:solidFill>
          <a:latin typeface="Calibri" pitchFamily="34" charset="0"/>
        </a:defRPr>
      </a:lvl8pPr>
      <a:lvl9pPr marL="1988168" algn="ctr" rtl="0" fontAlgn="base">
        <a:spcBef>
          <a:spcPct val="0"/>
        </a:spcBef>
        <a:spcAft>
          <a:spcPct val="0"/>
        </a:spcAft>
        <a:defRPr sz="4763">
          <a:solidFill>
            <a:schemeClr val="tx1"/>
          </a:solidFill>
          <a:latin typeface="Calibri" pitchFamily="34" charset="0"/>
        </a:defRPr>
      </a:lvl9pPr>
    </p:titleStyle>
    <p:bodyStyle>
      <a:lvl1pPr marL="372783" indent="-372783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07695" indent="-310653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105" kern="1200">
          <a:solidFill>
            <a:schemeClr val="tx1"/>
          </a:solidFill>
          <a:latin typeface="+mn-lt"/>
          <a:ea typeface="+mn-ea"/>
          <a:cs typeface="+mn-cs"/>
        </a:defRPr>
      </a:lvl2pPr>
      <a:lvl3pPr marL="1242605" indent="-24852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3pPr>
      <a:lvl4pPr marL="1739648" indent="-24852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278" kern="1200">
          <a:solidFill>
            <a:schemeClr val="tx1"/>
          </a:solidFill>
          <a:latin typeface="+mn-lt"/>
          <a:ea typeface="+mn-ea"/>
          <a:cs typeface="+mn-cs"/>
        </a:defRPr>
      </a:lvl4pPr>
      <a:lvl5pPr marL="2236690" indent="-24852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278" kern="1200">
          <a:solidFill>
            <a:schemeClr val="tx1"/>
          </a:solidFill>
          <a:latin typeface="+mn-lt"/>
          <a:ea typeface="+mn-ea"/>
          <a:cs typeface="+mn-cs"/>
        </a:defRPr>
      </a:lvl5pPr>
      <a:lvl6pPr marL="2733733" indent="-248520" algn="l" defTabSz="994085" rtl="0" eaLnBrk="1" latinLnBrk="0" hangingPunct="1">
        <a:spcBef>
          <a:spcPct val="20000"/>
        </a:spcBef>
        <a:buFont typeface="Arial" pitchFamily="34" charset="0"/>
        <a:buChar char="•"/>
        <a:defRPr sz="2278" kern="1200">
          <a:solidFill>
            <a:schemeClr val="tx1"/>
          </a:solidFill>
          <a:latin typeface="+mn-lt"/>
          <a:ea typeface="+mn-ea"/>
          <a:cs typeface="+mn-cs"/>
        </a:defRPr>
      </a:lvl6pPr>
      <a:lvl7pPr marL="3230775" indent="-248520" algn="l" defTabSz="994085" rtl="0" eaLnBrk="1" latinLnBrk="0" hangingPunct="1">
        <a:spcBef>
          <a:spcPct val="20000"/>
        </a:spcBef>
        <a:buFont typeface="Arial" pitchFamily="34" charset="0"/>
        <a:buChar char="•"/>
        <a:defRPr sz="2278" kern="1200">
          <a:solidFill>
            <a:schemeClr val="tx1"/>
          </a:solidFill>
          <a:latin typeface="+mn-lt"/>
          <a:ea typeface="+mn-ea"/>
          <a:cs typeface="+mn-cs"/>
        </a:defRPr>
      </a:lvl7pPr>
      <a:lvl8pPr marL="3727815" indent="-248520" algn="l" defTabSz="994085" rtl="0" eaLnBrk="1" latinLnBrk="0" hangingPunct="1">
        <a:spcBef>
          <a:spcPct val="20000"/>
        </a:spcBef>
        <a:buFont typeface="Arial" pitchFamily="34" charset="0"/>
        <a:buChar char="•"/>
        <a:defRPr sz="2278" kern="1200">
          <a:solidFill>
            <a:schemeClr val="tx1"/>
          </a:solidFill>
          <a:latin typeface="+mn-lt"/>
          <a:ea typeface="+mn-ea"/>
          <a:cs typeface="+mn-cs"/>
        </a:defRPr>
      </a:lvl8pPr>
      <a:lvl9pPr marL="4224858" indent="-248520" algn="l" defTabSz="994085" rtl="0" eaLnBrk="1" latinLnBrk="0" hangingPunct="1">
        <a:spcBef>
          <a:spcPct val="20000"/>
        </a:spcBef>
        <a:buFont typeface="Arial" pitchFamily="34" charset="0"/>
        <a:buChar char="•"/>
        <a:defRPr sz="22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4085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1pPr>
      <a:lvl2pPr marL="497043" algn="l" defTabSz="994085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2pPr>
      <a:lvl3pPr marL="994085" algn="l" defTabSz="994085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3pPr>
      <a:lvl4pPr marL="1491128" algn="l" defTabSz="994085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4pPr>
      <a:lvl5pPr marL="1988168" algn="l" defTabSz="994085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5pPr>
      <a:lvl6pPr marL="2485210" algn="l" defTabSz="994085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6pPr>
      <a:lvl7pPr marL="2982253" algn="l" defTabSz="994085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7pPr>
      <a:lvl8pPr marL="3479295" algn="l" defTabSz="994085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8pPr>
      <a:lvl9pPr marL="3976338" algn="l" defTabSz="994085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">
                <a:srgbClr val="5A6998"/>
              </a:gs>
              <a:gs pos="45000">
                <a:srgbClr val="303D72"/>
              </a:gs>
              <a:gs pos="87000">
                <a:srgbClr val="151A2D"/>
              </a:gs>
            </a:gsLst>
            <a:lin ang="16200000" scaled="0"/>
            <a:tileRect/>
          </a:gradFill>
          <a:ln>
            <a:noFill/>
          </a:ln>
          <a:effectLst>
            <a:innerShdw blurRad="1270000">
              <a:prstClr val="black">
                <a:alpha val="5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00" tIns="51500" rIns="103000" bIns="51500" anchor="ctr"/>
          <a:lstStyle/>
          <a:p>
            <a:pPr algn="ctr">
              <a:defRPr/>
            </a:pPr>
            <a:endParaRPr lang="en-US" sz="4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5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155"/>
        </a:lnSpc>
        <a:spcBef>
          <a:spcPct val="0"/>
        </a:spcBef>
        <a:spcAft>
          <a:spcPct val="0"/>
        </a:spcAft>
        <a:defRPr sz="3105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155"/>
        </a:lnSpc>
        <a:spcBef>
          <a:spcPct val="0"/>
        </a:spcBef>
        <a:spcAft>
          <a:spcPct val="0"/>
        </a:spcAft>
        <a:defRPr sz="3105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ts val="3155"/>
        </a:lnSpc>
        <a:spcBef>
          <a:spcPct val="0"/>
        </a:spcBef>
        <a:spcAft>
          <a:spcPct val="0"/>
        </a:spcAft>
        <a:defRPr sz="3105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ts val="3155"/>
        </a:lnSpc>
        <a:spcBef>
          <a:spcPct val="0"/>
        </a:spcBef>
        <a:spcAft>
          <a:spcPct val="0"/>
        </a:spcAft>
        <a:defRPr sz="3105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ts val="3155"/>
        </a:lnSpc>
        <a:spcBef>
          <a:spcPct val="0"/>
        </a:spcBef>
        <a:spcAft>
          <a:spcPct val="0"/>
        </a:spcAft>
        <a:defRPr sz="3105" b="1">
          <a:solidFill>
            <a:schemeClr val="bg1"/>
          </a:solidFill>
          <a:latin typeface="Calibri" pitchFamily="34" charset="0"/>
        </a:defRPr>
      </a:lvl5pPr>
      <a:lvl6pPr marL="515030" algn="ctr" rtl="0" fontAlgn="base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6pPr>
      <a:lvl7pPr marL="1030063" algn="ctr" rtl="0" fontAlgn="base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7pPr>
      <a:lvl8pPr marL="1545090" algn="ctr" rtl="0" fontAlgn="base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8pPr>
      <a:lvl9pPr marL="2060120" algn="ctr" rtl="0" fontAlgn="base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9pPr>
    </p:titleStyle>
    <p:bodyStyle>
      <a:lvl1pPr marL="386273" indent="-38627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36925" indent="-32189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5" kern="1200">
          <a:solidFill>
            <a:schemeClr val="tx1"/>
          </a:solidFill>
          <a:latin typeface="+mn-lt"/>
          <a:ea typeface="+mn-ea"/>
          <a:cs typeface="+mn-cs"/>
        </a:defRPr>
      </a:lvl2pPr>
      <a:lvl3pPr marL="1287575" indent="-25751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3pPr>
      <a:lvl4pPr marL="1802608" indent="-25751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78" kern="1200">
          <a:solidFill>
            <a:schemeClr val="tx1"/>
          </a:solidFill>
          <a:latin typeface="+mn-lt"/>
          <a:ea typeface="+mn-ea"/>
          <a:cs typeface="+mn-cs"/>
        </a:defRPr>
      </a:lvl4pPr>
      <a:lvl5pPr marL="2317638" indent="-25751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78" kern="1200">
          <a:solidFill>
            <a:schemeClr val="tx1"/>
          </a:solidFill>
          <a:latin typeface="+mn-lt"/>
          <a:ea typeface="+mn-ea"/>
          <a:cs typeface="+mn-cs"/>
        </a:defRPr>
      </a:lvl5pPr>
      <a:lvl6pPr marL="2832665" indent="-257515" algn="l" defTabSz="1030063" rtl="0" eaLnBrk="1" latinLnBrk="0" hangingPunct="1">
        <a:spcBef>
          <a:spcPct val="20000"/>
        </a:spcBef>
        <a:buFont typeface="Arial" pitchFamily="34" charset="0"/>
        <a:buChar char="•"/>
        <a:defRPr sz="2278" kern="1200">
          <a:solidFill>
            <a:schemeClr val="tx1"/>
          </a:solidFill>
          <a:latin typeface="+mn-lt"/>
          <a:ea typeface="+mn-ea"/>
          <a:cs typeface="+mn-cs"/>
        </a:defRPr>
      </a:lvl6pPr>
      <a:lvl7pPr marL="3347698" indent="-257515" algn="l" defTabSz="1030063" rtl="0" eaLnBrk="1" latinLnBrk="0" hangingPunct="1">
        <a:spcBef>
          <a:spcPct val="20000"/>
        </a:spcBef>
        <a:buFont typeface="Arial" pitchFamily="34" charset="0"/>
        <a:buChar char="•"/>
        <a:defRPr sz="2278" kern="1200">
          <a:solidFill>
            <a:schemeClr val="tx1"/>
          </a:solidFill>
          <a:latin typeface="+mn-lt"/>
          <a:ea typeface="+mn-ea"/>
          <a:cs typeface="+mn-cs"/>
        </a:defRPr>
      </a:lvl7pPr>
      <a:lvl8pPr marL="3862728" indent="-257515" algn="l" defTabSz="1030063" rtl="0" eaLnBrk="1" latinLnBrk="0" hangingPunct="1">
        <a:spcBef>
          <a:spcPct val="20000"/>
        </a:spcBef>
        <a:buFont typeface="Arial" pitchFamily="34" charset="0"/>
        <a:buChar char="•"/>
        <a:defRPr sz="2278" kern="1200">
          <a:solidFill>
            <a:schemeClr val="tx1"/>
          </a:solidFill>
          <a:latin typeface="+mn-lt"/>
          <a:ea typeface="+mn-ea"/>
          <a:cs typeface="+mn-cs"/>
        </a:defRPr>
      </a:lvl8pPr>
      <a:lvl9pPr marL="4377758" indent="-257515" algn="l" defTabSz="1030063" rtl="0" eaLnBrk="1" latinLnBrk="0" hangingPunct="1">
        <a:spcBef>
          <a:spcPct val="20000"/>
        </a:spcBef>
        <a:buFont typeface="Arial" pitchFamily="34" charset="0"/>
        <a:buChar char="•"/>
        <a:defRPr sz="22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00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1pPr>
      <a:lvl2pPr marL="515030" algn="l" defTabSz="10300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2pPr>
      <a:lvl3pPr marL="1030063" algn="l" defTabSz="10300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3pPr>
      <a:lvl4pPr marL="1545090" algn="l" defTabSz="10300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4pPr>
      <a:lvl5pPr marL="2060120" algn="l" defTabSz="10300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5pPr>
      <a:lvl6pPr marL="2575153" algn="l" defTabSz="10300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6pPr>
      <a:lvl7pPr marL="3090183" algn="l" defTabSz="10300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7pPr>
      <a:lvl8pPr marL="3605213" algn="l" defTabSz="10300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8pPr>
      <a:lvl9pPr marL="4120243" algn="l" defTabSz="10300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82000">
                <a:srgbClr val="07111B"/>
              </a:gs>
              <a:gs pos="100000">
                <a:schemeClr val="tx2">
                  <a:lumMod val="50000"/>
                  <a:alpha val="91000"/>
                </a:schemeClr>
              </a:gs>
              <a:gs pos="24000">
                <a:schemeClr val="tx2">
                  <a:lumMod val="50000"/>
                </a:schemeClr>
              </a:gs>
              <a:gs pos="0">
                <a:schemeClr val="tx2">
                  <a:lumMod val="50000"/>
                  <a:alpha val="95000"/>
                </a:schemeClr>
              </a:gs>
            </a:gsLst>
            <a:lin ang="16200000" scaled="1"/>
          </a:gradFill>
          <a:ln w="222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 Same Side Corner Rectangle 10"/>
          <p:cNvSpPr/>
          <p:nvPr userDrawn="1"/>
        </p:nvSpPr>
        <p:spPr>
          <a:xfrm rot="10800000" flipV="1">
            <a:off x="294218" y="879475"/>
            <a:ext cx="11603567" cy="562610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89000">
                <a:srgbClr val="EEEFF0">
                  <a:alpha val="31000"/>
                </a:srgbClr>
              </a:gs>
              <a:gs pos="100000">
                <a:srgbClr val="ADB4B6">
                  <a:alpha val="3000"/>
                </a:srgbClr>
              </a:gs>
              <a:gs pos="46000">
                <a:schemeClr val="bg1"/>
              </a:gs>
              <a:gs pos="0">
                <a:srgbClr val="687579">
                  <a:lumMod val="86000"/>
                  <a:lumOff val="14000"/>
                  <a:alpha val="4000"/>
                </a:srgbClr>
              </a:gs>
            </a:gsLst>
            <a:lin ang="5400000" scaled="1"/>
            <a:tileRect/>
          </a:gradFill>
          <a:ln w="3175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64585" y="871538"/>
            <a:ext cx="11652249" cy="57150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  <a:alpha val="70000"/>
                </a:schemeClr>
              </a:gs>
            </a:gsLst>
            <a:lin ang="3600000" scaled="0"/>
          </a:gradFill>
          <a:ln w="3175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sx="101000" sy="101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Oval 57"/>
          <p:cNvSpPr/>
          <p:nvPr userDrawn="1"/>
        </p:nvSpPr>
        <p:spPr>
          <a:xfrm rot="11510960">
            <a:off x="757767" y="157164"/>
            <a:ext cx="6510867" cy="1050925"/>
          </a:xfrm>
          <a:custGeom>
            <a:avLst/>
            <a:gdLst>
              <a:gd name="connsiteX0" fmla="*/ 0 w 2870200"/>
              <a:gd name="connsiteY0" fmla="*/ 742950 h 1485900"/>
              <a:gd name="connsiteX1" fmla="*/ 1435100 w 2870200"/>
              <a:gd name="connsiteY1" fmla="*/ 0 h 1485900"/>
              <a:gd name="connsiteX2" fmla="*/ 2870200 w 2870200"/>
              <a:gd name="connsiteY2" fmla="*/ 742950 h 1485900"/>
              <a:gd name="connsiteX3" fmla="*/ 1435100 w 2870200"/>
              <a:gd name="connsiteY3" fmla="*/ 1485900 h 1485900"/>
              <a:gd name="connsiteX4" fmla="*/ 0 w 2870200"/>
              <a:gd name="connsiteY4" fmla="*/ 742950 h 1485900"/>
              <a:gd name="connsiteX0" fmla="*/ 5 w 2870205"/>
              <a:gd name="connsiteY0" fmla="*/ 184026 h 926976"/>
              <a:gd name="connsiteX1" fmla="*/ 1422405 w 2870205"/>
              <a:gd name="connsiteY1" fmla="*/ 177676 h 926976"/>
              <a:gd name="connsiteX2" fmla="*/ 2870205 w 2870205"/>
              <a:gd name="connsiteY2" fmla="*/ 184026 h 926976"/>
              <a:gd name="connsiteX3" fmla="*/ 1435105 w 2870205"/>
              <a:gd name="connsiteY3" fmla="*/ 926976 h 926976"/>
              <a:gd name="connsiteX4" fmla="*/ 5 w 2870205"/>
              <a:gd name="connsiteY4" fmla="*/ 184026 h 926976"/>
              <a:gd name="connsiteX0" fmla="*/ 5 w 2870205"/>
              <a:gd name="connsiteY0" fmla="*/ 57200 h 800150"/>
              <a:gd name="connsiteX1" fmla="*/ 1422405 w 2870205"/>
              <a:gd name="connsiteY1" fmla="*/ 50850 h 800150"/>
              <a:gd name="connsiteX2" fmla="*/ 2870205 w 2870205"/>
              <a:gd name="connsiteY2" fmla="*/ 57200 h 800150"/>
              <a:gd name="connsiteX3" fmla="*/ 1435105 w 2870205"/>
              <a:gd name="connsiteY3" fmla="*/ 800150 h 800150"/>
              <a:gd name="connsiteX4" fmla="*/ 5 w 2870205"/>
              <a:gd name="connsiteY4" fmla="*/ 57200 h 800150"/>
              <a:gd name="connsiteX0" fmla="*/ 126 w 2870326"/>
              <a:gd name="connsiteY0" fmla="*/ 7187 h 750137"/>
              <a:gd name="connsiteX1" fmla="*/ 1422526 w 2870326"/>
              <a:gd name="connsiteY1" fmla="*/ 837 h 750137"/>
              <a:gd name="connsiteX2" fmla="*/ 2870326 w 2870326"/>
              <a:gd name="connsiteY2" fmla="*/ 7187 h 750137"/>
              <a:gd name="connsiteX3" fmla="*/ 1435226 w 2870326"/>
              <a:gd name="connsiteY3" fmla="*/ 750137 h 750137"/>
              <a:gd name="connsiteX4" fmla="*/ 126 w 2870326"/>
              <a:gd name="connsiteY4" fmla="*/ 7187 h 750137"/>
              <a:gd name="connsiteX0" fmla="*/ 50 w 3715321"/>
              <a:gd name="connsiteY0" fmla="*/ 115926 h 756251"/>
              <a:gd name="connsiteX1" fmla="*/ 2267521 w 3715321"/>
              <a:gd name="connsiteY1" fmla="*/ 6616 h 756251"/>
              <a:gd name="connsiteX2" fmla="*/ 3715321 w 3715321"/>
              <a:gd name="connsiteY2" fmla="*/ 12966 h 756251"/>
              <a:gd name="connsiteX3" fmla="*/ 2280221 w 3715321"/>
              <a:gd name="connsiteY3" fmla="*/ 755916 h 756251"/>
              <a:gd name="connsiteX4" fmla="*/ 50 w 3715321"/>
              <a:gd name="connsiteY4" fmla="*/ 115926 h 756251"/>
              <a:gd name="connsiteX0" fmla="*/ 45 w 3932950"/>
              <a:gd name="connsiteY0" fmla="*/ 812153 h 864300"/>
              <a:gd name="connsiteX1" fmla="*/ 2485150 w 3932950"/>
              <a:gd name="connsiteY1" fmla="*/ 54502 h 864300"/>
              <a:gd name="connsiteX2" fmla="*/ 3932950 w 3932950"/>
              <a:gd name="connsiteY2" fmla="*/ 60852 h 864300"/>
              <a:gd name="connsiteX3" fmla="*/ 2497850 w 3932950"/>
              <a:gd name="connsiteY3" fmla="*/ 803802 h 864300"/>
              <a:gd name="connsiteX4" fmla="*/ 45 w 3932950"/>
              <a:gd name="connsiteY4" fmla="*/ 812153 h 864300"/>
              <a:gd name="connsiteX0" fmla="*/ 9 w 3932914"/>
              <a:gd name="connsiteY0" fmla="*/ 812153 h 945458"/>
              <a:gd name="connsiteX1" fmla="*/ 2485114 w 3932914"/>
              <a:gd name="connsiteY1" fmla="*/ 54502 h 945458"/>
              <a:gd name="connsiteX2" fmla="*/ 3932914 w 3932914"/>
              <a:gd name="connsiteY2" fmla="*/ 60852 h 945458"/>
              <a:gd name="connsiteX3" fmla="*/ 2513158 w 3932914"/>
              <a:gd name="connsiteY3" fmla="*/ 873705 h 945458"/>
              <a:gd name="connsiteX4" fmla="*/ 9 w 3932914"/>
              <a:gd name="connsiteY4" fmla="*/ 812153 h 945458"/>
              <a:gd name="connsiteX0" fmla="*/ 9 w 3991216"/>
              <a:gd name="connsiteY0" fmla="*/ 823961 h 959617"/>
              <a:gd name="connsiteX1" fmla="*/ 2485114 w 3991216"/>
              <a:gd name="connsiteY1" fmla="*/ 66310 h 959617"/>
              <a:gd name="connsiteX2" fmla="*/ 3991216 w 3991216"/>
              <a:gd name="connsiteY2" fmla="*/ 40117 h 959617"/>
              <a:gd name="connsiteX3" fmla="*/ 2513158 w 3991216"/>
              <a:gd name="connsiteY3" fmla="*/ 885513 h 959617"/>
              <a:gd name="connsiteX4" fmla="*/ 9 w 3991216"/>
              <a:gd name="connsiteY4" fmla="*/ 823961 h 95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1216" h="959617">
                <a:moveTo>
                  <a:pt x="9" y="823961"/>
                </a:moveTo>
                <a:cubicBezTo>
                  <a:pt x="-4665" y="687427"/>
                  <a:pt x="1819913" y="196951"/>
                  <a:pt x="2485114" y="66310"/>
                </a:cubicBezTo>
                <a:cubicBezTo>
                  <a:pt x="3150315" y="-64331"/>
                  <a:pt x="3508616" y="38000"/>
                  <a:pt x="3991216" y="40117"/>
                </a:cubicBezTo>
                <a:cubicBezTo>
                  <a:pt x="3991216" y="450437"/>
                  <a:pt x="3178359" y="754872"/>
                  <a:pt x="2513158" y="885513"/>
                </a:cubicBezTo>
                <a:cubicBezTo>
                  <a:pt x="1847957" y="1016154"/>
                  <a:pt x="4683" y="960495"/>
                  <a:pt x="9" y="823961"/>
                </a:cubicBezTo>
                <a:close/>
              </a:path>
            </a:pathLst>
          </a:custGeom>
          <a:gradFill flip="none" rotWithShape="1">
            <a:gsLst>
              <a:gs pos="417">
                <a:schemeClr val="tx2">
                  <a:lumMod val="50000"/>
                  <a:alpha val="0"/>
                </a:schemeClr>
              </a:gs>
              <a:gs pos="22000">
                <a:schemeClr val="tx1">
                  <a:lumMod val="95000"/>
                  <a:lumOff val="5000"/>
                  <a:alpha val="9000"/>
                </a:schemeClr>
              </a:gs>
              <a:gs pos="38000">
                <a:schemeClr val="tx2">
                  <a:lumMod val="50000"/>
                  <a:alpha val="0"/>
                </a:scheme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57"/>
          <p:cNvSpPr/>
          <p:nvPr userDrawn="1"/>
        </p:nvSpPr>
        <p:spPr>
          <a:xfrm rot="21099630">
            <a:off x="7176651" y="149086"/>
            <a:ext cx="5166901" cy="715618"/>
          </a:xfrm>
          <a:custGeom>
            <a:avLst/>
            <a:gdLst>
              <a:gd name="connsiteX0" fmla="*/ 0 w 2870200"/>
              <a:gd name="connsiteY0" fmla="*/ 742950 h 1485900"/>
              <a:gd name="connsiteX1" fmla="*/ 1435100 w 2870200"/>
              <a:gd name="connsiteY1" fmla="*/ 0 h 1485900"/>
              <a:gd name="connsiteX2" fmla="*/ 2870200 w 2870200"/>
              <a:gd name="connsiteY2" fmla="*/ 742950 h 1485900"/>
              <a:gd name="connsiteX3" fmla="*/ 1435100 w 2870200"/>
              <a:gd name="connsiteY3" fmla="*/ 1485900 h 1485900"/>
              <a:gd name="connsiteX4" fmla="*/ 0 w 2870200"/>
              <a:gd name="connsiteY4" fmla="*/ 742950 h 1485900"/>
              <a:gd name="connsiteX0" fmla="*/ 5 w 2870205"/>
              <a:gd name="connsiteY0" fmla="*/ 184026 h 926976"/>
              <a:gd name="connsiteX1" fmla="*/ 1422405 w 2870205"/>
              <a:gd name="connsiteY1" fmla="*/ 177676 h 926976"/>
              <a:gd name="connsiteX2" fmla="*/ 2870205 w 2870205"/>
              <a:gd name="connsiteY2" fmla="*/ 184026 h 926976"/>
              <a:gd name="connsiteX3" fmla="*/ 1435105 w 2870205"/>
              <a:gd name="connsiteY3" fmla="*/ 926976 h 926976"/>
              <a:gd name="connsiteX4" fmla="*/ 5 w 2870205"/>
              <a:gd name="connsiteY4" fmla="*/ 184026 h 926976"/>
              <a:gd name="connsiteX0" fmla="*/ 5 w 2870205"/>
              <a:gd name="connsiteY0" fmla="*/ 57200 h 800150"/>
              <a:gd name="connsiteX1" fmla="*/ 1422405 w 2870205"/>
              <a:gd name="connsiteY1" fmla="*/ 50850 h 800150"/>
              <a:gd name="connsiteX2" fmla="*/ 2870205 w 2870205"/>
              <a:gd name="connsiteY2" fmla="*/ 57200 h 800150"/>
              <a:gd name="connsiteX3" fmla="*/ 1435105 w 2870205"/>
              <a:gd name="connsiteY3" fmla="*/ 800150 h 800150"/>
              <a:gd name="connsiteX4" fmla="*/ 5 w 2870205"/>
              <a:gd name="connsiteY4" fmla="*/ 57200 h 800150"/>
              <a:gd name="connsiteX0" fmla="*/ 126 w 2870326"/>
              <a:gd name="connsiteY0" fmla="*/ 7187 h 750137"/>
              <a:gd name="connsiteX1" fmla="*/ 1422526 w 2870326"/>
              <a:gd name="connsiteY1" fmla="*/ 837 h 750137"/>
              <a:gd name="connsiteX2" fmla="*/ 2870326 w 2870326"/>
              <a:gd name="connsiteY2" fmla="*/ 7187 h 750137"/>
              <a:gd name="connsiteX3" fmla="*/ 1435226 w 2870326"/>
              <a:gd name="connsiteY3" fmla="*/ 750137 h 750137"/>
              <a:gd name="connsiteX4" fmla="*/ 126 w 2870326"/>
              <a:gd name="connsiteY4" fmla="*/ 7187 h 750137"/>
              <a:gd name="connsiteX0" fmla="*/ 50 w 3715321"/>
              <a:gd name="connsiteY0" fmla="*/ 115926 h 756251"/>
              <a:gd name="connsiteX1" fmla="*/ 2267521 w 3715321"/>
              <a:gd name="connsiteY1" fmla="*/ 6616 h 756251"/>
              <a:gd name="connsiteX2" fmla="*/ 3715321 w 3715321"/>
              <a:gd name="connsiteY2" fmla="*/ 12966 h 756251"/>
              <a:gd name="connsiteX3" fmla="*/ 2280221 w 3715321"/>
              <a:gd name="connsiteY3" fmla="*/ 755916 h 756251"/>
              <a:gd name="connsiteX4" fmla="*/ 50 w 3715321"/>
              <a:gd name="connsiteY4" fmla="*/ 115926 h 75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321" h="756251">
                <a:moveTo>
                  <a:pt x="50" y="115926"/>
                </a:moveTo>
                <a:cubicBezTo>
                  <a:pt x="10633" y="105343"/>
                  <a:pt x="1648309" y="23776"/>
                  <a:pt x="2267521" y="6616"/>
                </a:cubicBezTo>
                <a:cubicBezTo>
                  <a:pt x="2886733" y="-10544"/>
                  <a:pt x="3232721" y="10849"/>
                  <a:pt x="3715321" y="12966"/>
                </a:cubicBezTo>
                <a:cubicBezTo>
                  <a:pt x="3715321" y="423286"/>
                  <a:pt x="2899433" y="738756"/>
                  <a:pt x="2280221" y="755916"/>
                </a:cubicBezTo>
                <a:cubicBezTo>
                  <a:pt x="1661009" y="773076"/>
                  <a:pt x="-10533" y="126509"/>
                  <a:pt x="50" y="115926"/>
                </a:cubicBezTo>
                <a:close/>
              </a:path>
            </a:pathLst>
          </a:custGeom>
          <a:gradFill flip="none" rotWithShape="1">
            <a:gsLst>
              <a:gs pos="417">
                <a:schemeClr val="accent5">
                  <a:lumMod val="20000"/>
                  <a:lumOff val="80000"/>
                  <a:alpha val="6000"/>
                </a:schemeClr>
              </a:gs>
              <a:gs pos="22000">
                <a:schemeClr val="accent5">
                  <a:lumMod val="75000"/>
                  <a:alpha val="1000"/>
                </a:schemeClr>
              </a:gs>
              <a:gs pos="38000">
                <a:srgbClr val="1B4955">
                  <a:alpha val="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36" name="Picture 7" hidden="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57"/>
          <p:cNvSpPr/>
          <p:nvPr userDrawn="1"/>
        </p:nvSpPr>
        <p:spPr>
          <a:xfrm>
            <a:off x="6995542" y="4065"/>
            <a:ext cx="5166901" cy="519397"/>
          </a:xfrm>
          <a:custGeom>
            <a:avLst/>
            <a:gdLst>
              <a:gd name="connsiteX0" fmla="*/ 0 w 2870200"/>
              <a:gd name="connsiteY0" fmla="*/ 742950 h 1485900"/>
              <a:gd name="connsiteX1" fmla="*/ 1435100 w 2870200"/>
              <a:gd name="connsiteY1" fmla="*/ 0 h 1485900"/>
              <a:gd name="connsiteX2" fmla="*/ 2870200 w 2870200"/>
              <a:gd name="connsiteY2" fmla="*/ 742950 h 1485900"/>
              <a:gd name="connsiteX3" fmla="*/ 1435100 w 2870200"/>
              <a:gd name="connsiteY3" fmla="*/ 1485900 h 1485900"/>
              <a:gd name="connsiteX4" fmla="*/ 0 w 2870200"/>
              <a:gd name="connsiteY4" fmla="*/ 742950 h 1485900"/>
              <a:gd name="connsiteX0" fmla="*/ 5 w 2870205"/>
              <a:gd name="connsiteY0" fmla="*/ 184026 h 926976"/>
              <a:gd name="connsiteX1" fmla="*/ 1422405 w 2870205"/>
              <a:gd name="connsiteY1" fmla="*/ 177676 h 926976"/>
              <a:gd name="connsiteX2" fmla="*/ 2870205 w 2870205"/>
              <a:gd name="connsiteY2" fmla="*/ 184026 h 926976"/>
              <a:gd name="connsiteX3" fmla="*/ 1435105 w 2870205"/>
              <a:gd name="connsiteY3" fmla="*/ 926976 h 926976"/>
              <a:gd name="connsiteX4" fmla="*/ 5 w 2870205"/>
              <a:gd name="connsiteY4" fmla="*/ 184026 h 926976"/>
              <a:gd name="connsiteX0" fmla="*/ 5 w 2870205"/>
              <a:gd name="connsiteY0" fmla="*/ 57200 h 800150"/>
              <a:gd name="connsiteX1" fmla="*/ 1422405 w 2870205"/>
              <a:gd name="connsiteY1" fmla="*/ 50850 h 800150"/>
              <a:gd name="connsiteX2" fmla="*/ 2870205 w 2870205"/>
              <a:gd name="connsiteY2" fmla="*/ 57200 h 800150"/>
              <a:gd name="connsiteX3" fmla="*/ 1435105 w 2870205"/>
              <a:gd name="connsiteY3" fmla="*/ 800150 h 800150"/>
              <a:gd name="connsiteX4" fmla="*/ 5 w 2870205"/>
              <a:gd name="connsiteY4" fmla="*/ 57200 h 800150"/>
              <a:gd name="connsiteX0" fmla="*/ 126 w 2870326"/>
              <a:gd name="connsiteY0" fmla="*/ 7187 h 750137"/>
              <a:gd name="connsiteX1" fmla="*/ 1422526 w 2870326"/>
              <a:gd name="connsiteY1" fmla="*/ 837 h 750137"/>
              <a:gd name="connsiteX2" fmla="*/ 2870326 w 2870326"/>
              <a:gd name="connsiteY2" fmla="*/ 7187 h 750137"/>
              <a:gd name="connsiteX3" fmla="*/ 1435226 w 2870326"/>
              <a:gd name="connsiteY3" fmla="*/ 750137 h 750137"/>
              <a:gd name="connsiteX4" fmla="*/ 126 w 2870326"/>
              <a:gd name="connsiteY4" fmla="*/ 7187 h 750137"/>
              <a:gd name="connsiteX0" fmla="*/ 50 w 3715321"/>
              <a:gd name="connsiteY0" fmla="*/ 115926 h 756251"/>
              <a:gd name="connsiteX1" fmla="*/ 2267521 w 3715321"/>
              <a:gd name="connsiteY1" fmla="*/ 6616 h 756251"/>
              <a:gd name="connsiteX2" fmla="*/ 3715321 w 3715321"/>
              <a:gd name="connsiteY2" fmla="*/ 12966 h 756251"/>
              <a:gd name="connsiteX3" fmla="*/ 2280221 w 3715321"/>
              <a:gd name="connsiteY3" fmla="*/ 755916 h 756251"/>
              <a:gd name="connsiteX4" fmla="*/ 50 w 3715321"/>
              <a:gd name="connsiteY4" fmla="*/ 115926 h 75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321" h="756251">
                <a:moveTo>
                  <a:pt x="50" y="115926"/>
                </a:moveTo>
                <a:cubicBezTo>
                  <a:pt x="10633" y="105343"/>
                  <a:pt x="1648309" y="23776"/>
                  <a:pt x="2267521" y="6616"/>
                </a:cubicBezTo>
                <a:cubicBezTo>
                  <a:pt x="2886733" y="-10544"/>
                  <a:pt x="3232721" y="10849"/>
                  <a:pt x="3715321" y="12966"/>
                </a:cubicBezTo>
                <a:cubicBezTo>
                  <a:pt x="3715321" y="423286"/>
                  <a:pt x="2899433" y="738756"/>
                  <a:pt x="2280221" y="755916"/>
                </a:cubicBezTo>
                <a:cubicBezTo>
                  <a:pt x="1661009" y="773076"/>
                  <a:pt x="-10533" y="126509"/>
                  <a:pt x="50" y="115926"/>
                </a:cubicBezTo>
                <a:close/>
              </a:path>
            </a:pathLst>
          </a:custGeom>
          <a:gradFill flip="none" rotWithShape="1">
            <a:gsLst>
              <a:gs pos="417">
                <a:schemeClr val="accent5">
                  <a:lumMod val="20000"/>
                  <a:lumOff val="80000"/>
                  <a:alpha val="15000"/>
                </a:schemeClr>
              </a:gs>
              <a:gs pos="22000">
                <a:schemeClr val="accent1">
                  <a:lumMod val="50000"/>
                  <a:alpha val="40000"/>
                </a:schemeClr>
              </a:gs>
              <a:gs pos="38000">
                <a:srgbClr val="1B4955">
                  <a:alpha val="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47651" y="800101"/>
            <a:ext cx="11679767" cy="53975"/>
          </a:xfrm>
          <a:prstGeom prst="rect">
            <a:avLst/>
          </a:prstGeom>
          <a:gradFill flip="none" rotWithShape="1">
            <a:gsLst>
              <a:gs pos="0">
                <a:srgbClr val="4A7DBA">
                  <a:alpha val="0"/>
                </a:srgbClr>
              </a:gs>
              <a:gs pos="21000">
                <a:schemeClr val="tx2">
                  <a:lumMod val="60000"/>
                  <a:lumOff val="40000"/>
                  <a:alpha val="40000"/>
                </a:schemeClr>
              </a:gs>
              <a:gs pos="7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41" name="TextBox 1"/>
          <p:cNvSpPr txBox="1">
            <a:spLocks noChangeArrowheads="1"/>
          </p:cNvSpPr>
          <p:nvPr userDrawn="1"/>
        </p:nvSpPr>
        <p:spPr bwMode="auto">
          <a:xfrm>
            <a:off x="9469967" y="6581776"/>
            <a:ext cx="27347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6DDDECE-DFC5-4F56-8F03-66242FEFAE57}" type="slidenum">
              <a:rPr lang="en-US" sz="1200" b="1">
                <a:solidFill>
                  <a:srgbClr val="FFFFFF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7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2570" y="-7627"/>
            <a:ext cx="12197139" cy="68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9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13169">
                  <a:lumMod val="89000"/>
                </a:srgbClr>
              </a:gs>
              <a:gs pos="17000">
                <a:srgbClr val="1B3463">
                  <a:lumMod val="89000"/>
                  <a:lumOff val="11000"/>
                </a:srgbClr>
              </a:gs>
              <a:gs pos="74000">
                <a:srgbClr val="0E3272">
                  <a:lumMod val="96000"/>
                </a:srgbClr>
              </a:gs>
              <a:gs pos="58000">
                <a:srgbClr val="092E71"/>
              </a:gs>
              <a:gs pos="100000">
                <a:srgbClr val="315EB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9F0FC"/>
              </a:solidFill>
              <a:latin typeface="APPLE Myriad Pro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23D70">
                  <a:lumMod val="82000"/>
                </a:srgbClr>
              </a:gs>
              <a:gs pos="100000">
                <a:srgbClr val="16407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9F0FC"/>
              </a:solidFill>
              <a:latin typeface="APPLE 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1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2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">
                <a:srgbClr val="5A6998"/>
              </a:gs>
              <a:gs pos="45000">
                <a:srgbClr val="303D72"/>
              </a:gs>
              <a:gs pos="87000">
                <a:srgbClr val="151A2D"/>
              </a:gs>
            </a:gsLst>
            <a:lin ang="16200000" scaled="0"/>
            <a:tileRect/>
          </a:gradFill>
          <a:ln>
            <a:noFill/>
          </a:ln>
          <a:effectLst>
            <a:innerShdw blurRad="1270000">
              <a:prstClr val="black">
                <a:alpha val="5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00" tIns="51500" rIns="103000" bIns="51500" anchor="ctr"/>
          <a:lstStyle/>
          <a:p>
            <a:pPr algn="ctr">
              <a:defRPr/>
            </a:pPr>
            <a:endParaRPr lang="en-US" sz="4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6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155"/>
        </a:lnSpc>
        <a:spcBef>
          <a:spcPct val="0"/>
        </a:spcBef>
        <a:spcAft>
          <a:spcPct val="0"/>
        </a:spcAft>
        <a:defRPr sz="3105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155"/>
        </a:lnSpc>
        <a:spcBef>
          <a:spcPct val="0"/>
        </a:spcBef>
        <a:spcAft>
          <a:spcPct val="0"/>
        </a:spcAft>
        <a:defRPr sz="3105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ts val="3155"/>
        </a:lnSpc>
        <a:spcBef>
          <a:spcPct val="0"/>
        </a:spcBef>
        <a:spcAft>
          <a:spcPct val="0"/>
        </a:spcAft>
        <a:defRPr sz="3105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ts val="3155"/>
        </a:lnSpc>
        <a:spcBef>
          <a:spcPct val="0"/>
        </a:spcBef>
        <a:spcAft>
          <a:spcPct val="0"/>
        </a:spcAft>
        <a:defRPr sz="3105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ts val="3155"/>
        </a:lnSpc>
        <a:spcBef>
          <a:spcPct val="0"/>
        </a:spcBef>
        <a:spcAft>
          <a:spcPct val="0"/>
        </a:spcAft>
        <a:defRPr sz="3105" b="1">
          <a:solidFill>
            <a:schemeClr val="bg1"/>
          </a:solidFill>
          <a:latin typeface="Calibri" pitchFamily="34" charset="0"/>
        </a:defRPr>
      </a:lvl5pPr>
      <a:lvl6pPr marL="515030" algn="ctr" rtl="0" fontAlgn="base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6pPr>
      <a:lvl7pPr marL="1030063" algn="ctr" rtl="0" fontAlgn="base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7pPr>
      <a:lvl8pPr marL="1545090" algn="ctr" rtl="0" fontAlgn="base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8pPr>
      <a:lvl9pPr marL="2060120" algn="ctr" rtl="0" fontAlgn="base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9pPr>
    </p:titleStyle>
    <p:bodyStyle>
      <a:lvl1pPr marL="386273" indent="-38627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36925" indent="-32189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5" kern="1200">
          <a:solidFill>
            <a:schemeClr val="tx1"/>
          </a:solidFill>
          <a:latin typeface="+mn-lt"/>
          <a:ea typeface="+mn-ea"/>
          <a:cs typeface="+mn-cs"/>
        </a:defRPr>
      </a:lvl2pPr>
      <a:lvl3pPr marL="1287575" indent="-25751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3pPr>
      <a:lvl4pPr marL="1802608" indent="-25751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78" kern="1200">
          <a:solidFill>
            <a:schemeClr val="tx1"/>
          </a:solidFill>
          <a:latin typeface="+mn-lt"/>
          <a:ea typeface="+mn-ea"/>
          <a:cs typeface="+mn-cs"/>
        </a:defRPr>
      </a:lvl4pPr>
      <a:lvl5pPr marL="2317638" indent="-25751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78" kern="1200">
          <a:solidFill>
            <a:schemeClr val="tx1"/>
          </a:solidFill>
          <a:latin typeface="+mn-lt"/>
          <a:ea typeface="+mn-ea"/>
          <a:cs typeface="+mn-cs"/>
        </a:defRPr>
      </a:lvl5pPr>
      <a:lvl6pPr marL="2832665" indent="-257515" algn="l" defTabSz="1030063" rtl="0" eaLnBrk="1" latinLnBrk="0" hangingPunct="1">
        <a:spcBef>
          <a:spcPct val="20000"/>
        </a:spcBef>
        <a:buFont typeface="Arial" pitchFamily="34" charset="0"/>
        <a:buChar char="•"/>
        <a:defRPr sz="2278" kern="1200">
          <a:solidFill>
            <a:schemeClr val="tx1"/>
          </a:solidFill>
          <a:latin typeface="+mn-lt"/>
          <a:ea typeface="+mn-ea"/>
          <a:cs typeface="+mn-cs"/>
        </a:defRPr>
      </a:lvl6pPr>
      <a:lvl7pPr marL="3347698" indent="-257515" algn="l" defTabSz="1030063" rtl="0" eaLnBrk="1" latinLnBrk="0" hangingPunct="1">
        <a:spcBef>
          <a:spcPct val="20000"/>
        </a:spcBef>
        <a:buFont typeface="Arial" pitchFamily="34" charset="0"/>
        <a:buChar char="•"/>
        <a:defRPr sz="2278" kern="1200">
          <a:solidFill>
            <a:schemeClr val="tx1"/>
          </a:solidFill>
          <a:latin typeface="+mn-lt"/>
          <a:ea typeface="+mn-ea"/>
          <a:cs typeface="+mn-cs"/>
        </a:defRPr>
      </a:lvl7pPr>
      <a:lvl8pPr marL="3862728" indent="-257515" algn="l" defTabSz="1030063" rtl="0" eaLnBrk="1" latinLnBrk="0" hangingPunct="1">
        <a:spcBef>
          <a:spcPct val="20000"/>
        </a:spcBef>
        <a:buFont typeface="Arial" pitchFamily="34" charset="0"/>
        <a:buChar char="•"/>
        <a:defRPr sz="2278" kern="1200">
          <a:solidFill>
            <a:schemeClr val="tx1"/>
          </a:solidFill>
          <a:latin typeface="+mn-lt"/>
          <a:ea typeface="+mn-ea"/>
          <a:cs typeface="+mn-cs"/>
        </a:defRPr>
      </a:lvl8pPr>
      <a:lvl9pPr marL="4377758" indent="-257515" algn="l" defTabSz="1030063" rtl="0" eaLnBrk="1" latinLnBrk="0" hangingPunct="1">
        <a:spcBef>
          <a:spcPct val="20000"/>
        </a:spcBef>
        <a:buFont typeface="Arial" pitchFamily="34" charset="0"/>
        <a:buChar char="•"/>
        <a:defRPr sz="22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00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1pPr>
      <a:lvl2pPr marL="515030" algn="l" defTabSz="10300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2pPr>
      <a:lvl3pPr marL="1030063" algn="l" defTabSz="10300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3pPr>
      <a:lvl4pPr marL="1545090" algn="l" defTabSz="10300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4pPr>
      <a:lvl5pPr marL="2060120" algn="l" defTabSz="10300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5pPr>
      <a:lvl6pPr marL="2575153" algn="l" defTabSz="10300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6pPr>
      <a:lvl7pPr marL="3090183" algn="l" defTabSz="10300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7pPr>
      <a:lvl8pPr marL="3605213" algn="l" defTabSz="10300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8pPr>
      <a:lvl9pPr marL="4120243" algn="l" defTabSz="10300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ypercube_background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084" y="0"/>
            <a:ext cx="121878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029951" y="6450013"/>
            <a:ext cx="8636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fld id="{7CA37CD7-9906-49F7-B876-463C3B5DDD8C}" type="slidenum">
              <a:rPr lang="en-US" sz="1200" b="1">
                <a:solidFill>
                  <a:prstClr val="black"/>
                </a:solidFill>
                <a:latin typeface="Century Gothic" pitchFamily="34" charset="0"/>
              </a:rPr>
              <a:pPr algn="r">
                <a:defRPr/>
              </a:pPr>
              <a:t>‹#›</a:t>
            </a:fld>
            <a:endParaRPr lang="en-US" sz="12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9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-2114" y="6715134"/>
            <a:ext cx="12194118" cy="12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13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3284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8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Privileged and Confidential (Draft Version 14)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-2114" y="6715134"/>
            <a:ext cx="12194118" cy="12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13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3284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8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Privileged and Confidential (Draft Version 14)</a:t>
            </a: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14812" y="6696084"/>
            <a:ext cx="12194118" cy="12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13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3284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8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Privileged and Confidential (Draft Version 15)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14814" y="0"/>
            <a:ext cx="12206818" cy="6858000"/>
          </a:xfrm>
          <a:prstGeom prst="rect">
            <a:avLst/>
          </a:prstGeom>
          <a:gradFill>
            <a:gsLst>
              <a:gs pos="0">
                <a:srgbClr val="B5B181">
                  <a:alpha val="75000"/>
                </a:srgbClr>
              </a:gs>
              <a:gs pos="100000">
                <a:srgbClr val="DFDAC3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13" tIns="51055" rIns="102113" bIns="51055" anchor="ctr"/>
          <a:lstStyle/>
          <a:p>
            <a:pPr algn="ctr" defTabSz="12328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70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145415" y="189811"/>
            <a:ext cx="11901180" cy="6478398"/>
          </a:xfrm>
          <a:prstGeom prst="roundRect">
            <a:avLst>
              <a:gd name="adj" fmla="val 1600"/>
            </a:avLst>
          </a:prstGeom>
          <a:solidFill>
            <a:srgbClr val="F6F9FC"/>
          </a:solidFill>
          <a:ln>
            <a:noFill/>
          </a:ln>
          <a:effectLst>
            <a:glow rad="88900">
              <a:schemeClr val="tx1">
                <a:lumMod val="75000"/>
                <a:lumOff val="2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13" tIns="51055" rIns="102113" bIns="51055" anchor="ctr"/>
          <a:lstStyle/>
          <a:p>
            <a:pPr algn="ctr" defTabSz="12328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70">
              <a:solidFill>
                <a:prstClr val="white"/>
              </a:solidFill>
            </a:endParaRPr>
          </a:p>
        </p:txBody>
      </p:sp>
      <p:sp>
        <p:nvSpPr>
          <p:cNvPr id="1033" name="TextBox 2"/>
          <p:cNvSpPr txBox="1">
            <a:spLocks noChangeArrowheads="1"/>
          </p:cNvSpPr>
          <p:nvPr userDrawn="1"/>
        </p:nvSpPr>
        <p:spPr bwMode="auto">
          <a:xfrm>
            <a:off x="11576054" y="6680313"/>
            <a:ext cx="537633" cy="15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123284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7681316-F1FD-4E10-A139-E0CA7377215E}" type="slidenum">
              <a:rPr lang="en-US" sz="1035" b="1" smtClean="0">
                <a:solidFill>
                  <a:srgbClr val="000000"/>
                </a:solidFill>
              </a:rPr>
              <a:pPr algn="r" defTabSz="123284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35" b="1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6053" y="190509"/>
            <a:ext cx="11899900" cy="106363"/>
          </a:xfrm>
          <a:custGeom>
            <a:avLst/>
            <a:gdLst/>
            <a:ahLst/>
            <a:cxnLst/>
            <a:rect l="l" t="t" r="r" b="b"/>
            <a:pathLst>
              <a:path w="8925886" h="106959">
                <a:moveTo>
                  <a:pt x="103654" y="0"/>
                </a:moveTo>
                <a:lnTo>
                  <a:pt x="8822232" y="0"/>
                </a:lnTo>
                <a:cubicBezTo>
                  <a:pt x="8879479" y="0"/>
                  <a:pt x="8925886" y="46407"/>
                  <a:pt x="8925886" y="103654"/>
                </a:cubicBezTo>
                <a:lnTo>
                  <a:pt x="8925886" y="106959"/>
                </a:lnTo>
                <a:lnTo>
                  <a:pt x="0" y="106959"/>
                </a:lnTo>
                <a:lnTo>
                  <a:pt x="0" y="103654"/>
                </a:lnTo>
                <a:cubicBezTo>
                  <a:pt x="0" y="46407"/>
                  <a:pt x="46407" y="0"/>
                  <a:pt x="103654" y="0"/>
                </a:cubicBezTo>
                <a:close/>
              </a:path>
            </a:pathLst>
          </a:custGeom>
          <a:solidFill>
            <a:srgbClr val="A19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13" tIns="51055" rIns="102113" bIns="51055" anchor="ctr"/>
          <a:lstStyle/>
          <a:p>
            <a:pPr algn="ctr" defTabSz="12328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7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146053" y="190500"/>
            <a:ext cx="11899900" cy="6477000"/>
          </a:xfrm>
          <a:prstGeom prst="roundRect">
            <a:avLst>
              <a:gd name="adj" fmla="val 1600"/>
            </a:avLst>
          </a:prstGeom>
          <a:noFill/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13" tIns="51055" rIns="102113" bIns="51055" anchor="ctr"/>
          <a:lstStyle/>
          <a:p>
            <a:pPr algn="ctr" defTabSz="12328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7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2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7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7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5pPr>
      <a:lvl6pPr marL="510580" algn="ctr" rtl="0" eaLnBrk="1" fontAlgn="base" hangingPunct="1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6pPr>
      <a:lvl7pPr marL="1021163" algn="ctr" rtl="0" eaLnBrk="1" fontAlgn="base" hangingPunct="1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7pPr>
      <a:lvl8pPr marL="1531743" algn="ctr" rtl="0" eaLnBrk="1" fontAlgn="base" hangingPunct="1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8pPr>
      <a:lvl9pPr marL="2042323" algn="ctr" rtl="0" eaLnBrk="1" fontAlgn="base" hangingPunct="1">
        <a:spcBef>
          <a:spcPct val="0"/>
        </a:spcBef>
        <a:spcAft>
          <a:spcPct val="0"/>
        </a:spcAft>
        <a:defRPr sz="4970">
          <a:solidFill>
            <a:schemeClr val="tx1"/>
          </a:solidFill>
          <a:latin typeface="Calibri" pitchFamily="34" charset="0"/>
        </a:defRPr>
      </a:lvl9pPr>
    </p:titleStyle>
    <p:bodyStyle>
      <a:lvl1pPr marL="382935" indent="-3829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29693" indent="-3191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5" kern="1200">
          <a:solidFill>
            <a:schemeClr val="tx1"/>
          </a:solidFill>
          <a:latin typeface="+mn-lt"/>
          <a:ea typeface="+mn-ea"/>
          <a:cs typeface="+mn-cs"/>
        </a:defRPr>
      </a:lvl2pPr>
      <a:lvl3pPr marL="1276453" indent="-2552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3pPr>
      <a:lvl4pPr marL="1787033" indent="-2552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78" kern="1200">
          <a:solidFill>
            <a:schemeClr val="tx1"/>
          </a:solidFill>
          <a:latin typeface="+mn-lt"/>
          <a:ea typeface="+mn-ea"/>
          <a:cs typeface="+mn-cs"/>
        </a:defRPr>
      </a:lvl4pPr>
      <a:lvl5pPr marL="2297613" indent="-2552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78" kern="1200">
          <a:solidFill>
            <a:schemeClr val="tx1"/>
          </a:solidFill>
          <a:latin typeface="+mn-lt"/>
          <a:ea typeface="+mn-ea"/>
          <a:cs typeface="+mn-cs"/>
        </a:defRPr>
      </a:lvl5pPr>
      <a:lvl6pPr marL="2808195" indent="-255290" algn="l" defTabSz="1021163" rtl="0" eaLnBrk="1" latinLnBrk="0" hangingPunct="1">
        <a:spcBef>
          <a:spcPct val="20000"/>
        </a:spcBef>
        <a:buFont typeface="Arial" pitchFamily="34" charset="0"/>
        <a:buChar char="•"/>
        <a:defRPr sz="2278" kern="1200">
          <a:solidFill>
            <a:schemeClr val="tx1"/>
          </a:solidFill>
          <a:latin typeface="+mn-lt"/>
          <a:ea typeface="+mn-ea"/>
          <a:cs typeface="+mn-cs"/>
        </a:defRPr>
      </a:lvl6pPr>
      <a:lvl7pPr marL="3318775" indent="-255290" algn="l" defTabSz="1021163" rtl="0" eaLnBrk="1" latinLnBrk="0" hangingPunct="1">
        <a:spcBef>
          <a:spcPct val="20000"/>
        </a:spcBef>
        <a:buFont typeface="Arial" pitchFamily="34" charset="0"/>
        <a:buChar char="•"/>
        <a:defRPr sz="2278" kern="1200">
          <a:solidFill>
            <a:schemeClr val="tx1"/>
          </a:solidFill>
          <a:latin typeface="+mn-lt"/>
          <a:ea typeface="+mn-ea"/>
          <a:cs typeface="+mn-cs"/>
        </a:defRPr>
      </a:lvl7pPr>
      <a:lvl8pPr marL="3829355" indent="-255290" algn="l" defTabSz="1021163" rtl="0" eaLnBrk="1" latinLnBrk="0" hangingPunct="1">
        <a:spcBef>
          <a:spcPct val="20000"/>
        </a:spcBef>
        <a:buFont typeface="Arial" pitchFamily="34" charset="0"/>
        <a:buChar char="•"/>
        <a:defRPr sz="2278" kern="1200">
          <a:solidFill>
            <a:schemeClr val="tx1"/>
          </a:solidFill>
          <a:latin typeface="+mn-lt"/>
          <a:ea typeface="+mn-ea"/>
          <a:cs typeface="+mn-cs"/>
        </a:defRPr>
      </a:lvl8pPr>
      <a:lvl9pPr marL="4339935" indent="-255290" algn="l" defTabSz="1021163" rtl="0" eaLnBrk="1" latinLnBrk="0" hangingPunct="1">
        <a:spcBef>
          <a:spcPct val="20000"/>
        </a:spcBef>
        <a:buFont typeface="Arial" pitchFamily="34" charset="0"/>
        <a:buChar char="•"/>
        <a:defRPr sz="22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11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1pPr>
      <a:lvl2pPr marL="510580" algn="l" defTabSz="10211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2pPr>
      <a:lvl3pPr marL="1021163" algn="l" defTabSz="10211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3pPr>
      <a:lvl4pPr marL="1531743" algn="l" defTabSz="10211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4pPr>
      <a:lvl5pPr marL="2042323" algn="l" defTabSz="10211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5pPr>
      <a:lvl6pPr marL="2552903" algn="l" defTabSz="10211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6pPr>
      <a:lvl7pPr marL="3063485" algn="l" defTabSz="10211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7pPr>
      <a:lvl8pPr marL="3574065" algn="l" defTabSz="10211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8pPr>
      <a:lvl9pPr marL="4084645" algn="l" defTabSz="1021163" rtl="0" eaLnBrk="1" latinLnBrk="0" hangingPunct="1">
        <a:defRPr sz="20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lue templa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8684" y="-26988"/>
            <a:ext cx="12289368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65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8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  <p:sldLayoutId id="2147484413" r:id="rId12"/>
    <p:sldLayoutId id="2147484414" r:id="rId13"/>
    <p:sldLayoutId id="2147484415" r:id="rId14"/>
    <p:sldLayoutId id="2147484416" r:id="rId15"/>
    <p:sldLayoutId id="214748441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5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ypercube_backgroun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18C9C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8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029951" y="6450013"/>
            <a:ext cx="8636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fld id="{7CA37CD7-9906-49F7-B876-463C3B5DDD8C}" type="slidenum">
              <a:rPr lang="en-US" sz="1200" b="1">
                <a:solidFill>
                  <a:prstClr val="black"/>
                </a:solidFill>
                <a:latin typeface="Century Gothic" pitchFamily="34" charset="0"/>
              </a:rPr>
              <a:pPr algn="r">
                <a:defRPr/>
              </a:pPr>
              <a:t>‹#›</a:t>
            </a:fld>
            <a:endParaRPr lang="en-US" sz="12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2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90" r:id="rId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ypercube_background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029951" y="6450013"/>
            <a:ext cx="8636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fld id="{7CA37CD7-9906-49F7-B876-463C3B5DDD8C}" type="slidenum">
              <a:rPr lang="en-US" sz="1200" b="1">
                <a:solidFill>
                  <a:prstClr val="black"/>
                </a:solidFill>
                <a:latin typeface="Century Gothic" pitchFamily="34" charset="0"/>
              </a:rPr>
              <a:pPr algn="r">
                <a:defRPr/>
              </a:pPr>
              <a:t>‹#›</a:t>
            </a:fld>
            <a:endParaRPr lang="en-US" sz="12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1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6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28086" y="1726537"/>
            <a:ext cx="1843316" cy="1578296"/>
            <a:chOff x="573313" y="1723292"/>
            <a:chExt cx="1382487" cy="1578296"/>
          </a:xfrm>
        </p:grpSpPr>
        <p:sp>
          <p:nvSpPr>
            <p:cNvPr id="11" name="Rectangle 10"/>
            <p:cNvSpPr/>
            <p:nvPr/>
          </p:nvSpPr>
          <p:spPr>
            <a:xfrm>
              <a:off x="577363" y="1723292"/>
              <a:ext cx="1374530" cy="157829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9000">
                  <a:srgbClr val="68859C"/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 w="3175"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73313" y="3300759"/>
              <a:ext cx="1382487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ounded Rectangle 4"/>
          <p:cNvSpPr/>
          <p:nvPr/>
        </p:nvSpPr>
        <p:spPr>
          <a:xfrm rot="10800000">
            <a:off x="0" y="1151710"/>
            <a:ext cx="12192000" cy="5706291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E3EAF2">
                  <a:alpha val="0"/>
                </a:srgbClr>
              </a:gs>
              <a:gs pos="0">
                <a:srgbClr val="E3EAF2">
                  <a:alpha val="26000"/>
                </a:srgbClr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" y="914401"/>
            <a:ext cx="12192000" cy="55626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E3EAF2">
                  <a:alpha val="52000"/>
                </a:srgbClr>
              </a:gs>
              <a:gs pos="34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-1" y="914400"/>
            <a:ext cx="12203612" cy="76200"/>
          </a:xfrm>
          <a:prstGeom prst="rect">
            <a:avLst/>
          </a:prstGeom>
          <a:gradFill flip="none" rotWithShape="1">
            <a:gsLst>
              <a:gs pos="0">
                <a:srgbClr val="68859C">
                  <a:alpha val="37000"/>
                </a:srgb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 w="3175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1611" y="6400800"/>
            <a:ext cx="12203612" cy="76200"/>
          </a:xfrm>
          <a:prstGeom prst="rect">
            <a:avLst/>
          </a:prstGeom>
          <a:gradFill flip="none" rotWithShape="1">
            <a:gsLst>
              <a:gs pos="0">
                <a:srgbClr val="68859C">
                  <a:alpha val="37000"/>
                </a:srgb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 w="3175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4476" y="-4076094"/>
            <a:ext cx="9448800" cy="159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3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6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54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82000">
                <a:srgbClr val="07111B"/>
              </a:gs>
              <a:gs pos="100000">
                <a:schemeClr val="tx2">
                  <a:lumMod val="50000"/>
                  <a:alpha val="91000"/>
                </a:schemeClr>
              </a:gs>
              <a:gs pos="24000">
                <a:schemeClr val="tx2">
                  <a:lumMod val="50000"/>
                </a:schemeClr>
              </a:gs>
              <a:gs pos="0">
                <a:schemeClr val="tx2">
                  <a:lumMod val="50000"/>
                  <a:alpha val="95000"/>
                </a:schemeClr>
              </a:gs>
            </a:gsLst>
            <a:lin ang="16200000" scaled="1"/>
          </a:gradFill>
          <a:ln w="222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 rot="10800000" flipV="1">
            <a:off x="294218" y="879475"/>
            <a:ext cx="11603567" cy="562610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89000">
                <a:srgbClr val="EEEFF0">
                  <a:alpha val="31000"/>
                </a:srgbClr>
              </a:gs>
              <a:gs pos="100000">
                <a:srgbClr val="ADB4B6">
                  <a:alpha val="3000"/>
                </a:srgbClr>
              </a:gs>
              <a:gs pos="46000">
                <a:schemeClr val="bg1"/>
              </a:gs>
              <a:gs pos="0">
                <a:srgbClr val="687579">
                  <a:lumMod val="86000"/>
                  <a:lumOff val="14000"/>
                  <a:alpha val="4000"/>
                </a:srgbClr>
              </a:gs>
            </a:gsLst>
            <a:lin ang="5400000" scaled="1"/>
            <a:tileRect/>
          </a:gradFill>
          <a:ln w="3175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585" y="871538"/>
            <a:ext cx="11652249" cy="57150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  <a:alpha val="70000"/>
                </a:schemeClr>
              </a:gs>
            </a:gsLst>
            <a:lin ang="3600000" scaled="0"/>
          </a:gradFill>
          <a:ln w="3175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sx="101000" sy="101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Oval 57"/>
          <p:cNvSpPr/>
          <p:nvPr/>
        </p:nvSpPr>
        <p:spPr>
          <a:xfrm rot="11510960">
            <a:off x="757767" y="157164"/>
            <a:ext cx="6510867" cy="1050925"/>
          </a:xfrm>
          <a:custGeom>
            <a:avLst/>
            <a:gdLst>
              <a:gd name="connsiteX0" fmla="*/ 0 w 2870200"/>
              <a:gd name="connsiteY0" fmla="*/ 742950 h 1485900"/>
              <a:gd name="connsiteX1" fmla="*/ 1435100 w 2870200"/>
              <a:gd name="connsiteY1" fmla="*/ 0 h 1485900"/>
              <a:gd name="connsiteX2" fmla="*/ 2870200 w 2870200"/>
              <a:gd name="connsiteY2" fmla="*/ 742950 h 1485900"/>
              <a:gd name="connsiteX3" fmla="*/ 1435100 w 2870200"/>
              <a:gd name="connsiteY3" fmla="*/ 1485900 h 1485900"/>
              <a:gd name="connsiteX4" fmla="*/ 0 w 2870200"/>
              <a:gd name="connsiteY4" fmla="*/ 742950 h 1485900"/>
              <a:gd name="connsiteX0" fmla="*/ 5 w 2870205"/>
              <a:gd name="connsiteY0" fmla="*/ 184026 h 926976"/>
              <a:gd name="connsiteX1" fmla="*/ 1422405 w 2870205"/>
              <a:gd name="connsiteY1" fmla="*/ 177676 h 926976"/>
              <a:gd name="connsiteX2" fmla="*/ 2870205 w 2870205"/>
              <a:gd name="connsiteY2" fmla="*/ 184026 h 926976"/>
              <a:gd name="connsiteX3" fmla="*/ 1435105 w 2870205"/>
              <a:gd name="connsiteY3" fmla="*/ 926976 h 926976"/>
              <a:gd name="connsiteX4" fmla="*/ 5 w 2870205"/>
              <a:gd name="connsiteY4" fmla="*/ 184026 h 926976"/>
              <a:gd name="connsiteX0" fmla="*/ 5 w 2870205"/>
              <a:gd name="connsiteY0" fmla="*/ 57200 h 800150"/>
              <a:gd name="connsiteX1" fmla="*/ 1422405 w 2870205"/>
              <a:gd name="connsiteY1" fmla="*/ 50850 h 800150"/>
              <a:gd name="connsiteX2" fmla="*/ 2870205 w 2870205"/>
              <a:gd name="connsiteY2" fmla="*/ 57200 h 800150"/>
              <a:gd name="connsiteX3" fmla="*/ 1435105 w 2870205"/>
              <a:gd name="connsiteY3" fmla="*/ 800150 h 800150"/>
              <a:gd name="connsiteX4" fmla="*/ 5 w 2870205"/>
              <a:gd name="connsiteY4" fmla="*/ 57200 h 800150"/>
              <a:gd name="connsiteX0" fmla="*/ 126 w 2870326"/>
              <a:gd name="connsiteY0" fmla="*/ 7187 h 750137"/>
              <a:gd name="connsiteX1" fmla="*/ 1422526 w 2870326"/>
              <a:gd name="connsiteY1" fmla="*/ 837 h 750137"/>
              <a:gd name="connsiteX2" fmla="*/ 2870326 w 2870326"/>
              <a:gd name="connsiteY2" fmla="*/ 7187 h 750137"/>
              <a:gd name="connsiteX3" fmla="*/ 1435226 w 2870326"/>
              <a:gd name="connsiteY3" fmla="*/ 750137 h 750137"/>
              <a:gd name="connsiteX4" fmla="*/ 126 w 2870326"/>
              <a:gd name="connsiteY4" fmla="*/ 7187 h 750137"/>
              <a:gd name="connsiteX0" fmla="*/ 50 w 3715321"/>
              <a:gd name="connsiteY0" fmla="*/ 115926 h 756251"/>
              <a:gd name="connsiteX1" fmla="*/ 2267521 w 3715321"/>
              <a:gd name="connsiteY1" fmla="*/ 6616 h 756251"/>
              <a:gd name="connsiteX2" fmla="*/ 3715321 w 3715321"/>
              <a:gd name="connsiteY2" fmla="*/ 12966 h 756251"/>
              <a:gd name="connsiteX3" fmla="*/ 2280221 w 3715321"/>
              <a:gd name="connsiteY3" fmla="*/ 755916 h 756251"/>
              <a:gd name="connsiteX4" fmla="*/ 50 w 3715321"/>
              <a:gd name="connsiteY4" fmla="*/ 115926 h 756251"/>
              <a:gd name="connsiteX0" fmla="*/ 45 w 3932950"/>
              <a:gd name="connsiteY0" fmla="*/ 812153 h 864300"/>
              <a:gd name="connsiteX1" fmla="*/ 2485150 w 3932950"/>
              <a:gd name="connsiteY1" fmla="*/ 54502 h 864300"/>
              <a:gd name="connsiteX2" fmla="*/ 3932950 w 3932950"/>
              <a:gd name="connsiteY2" fmla="*/ 60852 h 864300"/>
              <a:gd name="connsiteX3" fmla="*/ 2497850 w 3932950"/>
              <a:gd name="connsiteY3" fmla="*/ 803802 h 864300"/>
              <a:gd name="connsiteX4" fmla="*/ 45 w 3932950"/>
              <a:gd name="connsiteY4" fmla="*/ 812153 h 864300"/>
              <a:gd name="connsiteX0" fmla="*/ 9 w 3932914"/>
              <a:gd name="connsiteY0" fmla="*/ 812153 h 945458"/>
              <a:gd name="connsiteX1" fmla="*/ 2485114 w 3932914"/>
              <a:gd name="connsiteY1" fmla="*/ 54502 h 945458"/>
              <a:gd name="connsiteX2" fmla="*/ 3932914 w 3932914"/>
              <a:gd name="connsiteY2" fmla="*/ 60852 h 945458"/>
              <a:gd name="connsiteX3" fmla="*/ 2513158 w 3932914"/>
              <a:gd name="connsiteY3" fmla="*/ 873705 h 945458"/>
              <a:gd name="connsiteX4" fmla="*/ 9 w 3932914"/>
              <a:gd name="connsiteY4" fmla="*/ 812153 h 945458"/>
              <a:gd name="connsiteX0" fmla="*/ 9 w 3991216"/>
              <a:gd name="connsiteY0" fmla="*/ 823961 h 959617"/>
              <a:gd name="connsiteX1" fmla="*/ 2485114 w 3991216"/>
              <a:gd name="connsiteY1" fmla="*/ 66310 h 959617"/>
              <a:gd name="connsiteX2" fmla="*/ 3991216 w 3991216"/>
              <a:gd name="connsiteY2" fmla="*/ 40117 h 959617"/>
              <a:gd name="connsiteX3" fmla="*/ 2513158 w 3991216"/>
              <a:gd name="connsiteY3" fmla="*/ 885513 h 959617"/>
              <a:gd name="connsiteX4" fmla="*/ 9 w 3991216"/>
              <a:gd name="connsiteY4" fmla="*/ 823961 h 95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1216" h="959617">
                <a:moveTo>
                  <a:pt x="9" y="823961"/>
                </a:moveTo>
                <a:cubicBezTo>
                  <a:pt x="-4665" y="687427"/>
                  <a:pt x="1819913" y="196951"/>
                  <a:pt x="2485114" y="66310"/>
                </a:cubicBezTo>
                <a:cubicBezTo>
                  <a:pt x="3150315" y="-64331"/>
                  <a:pt x="3508616" y="38000"/>
                  <a:pt x="3991216" y="40117"/>
                </a:cubicBezTo>
                <a:cubicBezTo>
                  <a:pt x="3991216" y="450437"/>
                  <a:pt x="3178359" y="754872"/>
                  <a:pt x="2513158" y="885513"/>
                </a:cubicBezTo>
                <a:cubicBezTo>
                  <a:pt x="1847957" y="1016154"/>
                  <a:pt x="4683" y="960495"/>
                  <a:pt x="9" y="823961"/>
                </a:cubicBezTo>
                <a:close/>
              </a:path>
            </a:pathLst>
          </a:custGeom>
          <a:gradFill flip="none" rotWithShape="1">
            <a:gsLst>
              <a:gs pos="417">
                <a:schemeClr val="tx2">
                  <a:lumMod val="50000"/>
                  <a:alpha val="0"/>
                </a:schemeClr>
              </a:gs>
              <a:gs pos="22000">
                <a:schemeClr val="tx1">
                  <a:lumMod val="95000"/>
                  <a:lumOff val="5000"/>
                  <a:alpha val="9000"/>
                </a:schemeClr>
              </a:gs>
              <a:gs pos="38000">
                <a:schemeClr val="tx2">
                  <a:lumMod val="50000"/>
                  <a:alpha val="0"/>
                </a:scheme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57"/>
          <p:cNvSpPr/>
          <p:nvPr/>
        </p:nvSpPr>
        <p:spPr>
          <a:xfrm rot="21099630">
            <a:off x="7176651" y="149086"/>
            <a:ext cx="5166901" cy="715618"/>
          </a:xfrm>
          <a:custGeom>
            <a:avLst/>
            <a:gdLst>
              <a:gd name="connsiteX0" fmla="*/ 0 w 2870200"/>
              <a:gd name="connsiteY0" fmla="*/ 742950 h 1485900"/>
              <a:gd name="connsiteX1" fmla="*/ 1435100 w 2870200"/>
              <a:gd name="connsiteY1" fmla="*/ 0 h 1485900"/>
              <a:gd name="connsiteX2" fmla="*/ 2870200 w 2870200"/>
              <a:gd name="connsiteY2" fmla="*/ 742950 h 1485900"/>
              <a:gd name="connsiteX3" fmla="*/ 1435100 w 2870200"/>
              <a:gd name="connsiteY3" fmla="*/ 1485900 h 1485900"/>
              <a:gd name="connsiteX4" fmla="*/ 0 w 2870200"/>
              <a:gd name="connsiteY4" fmla="*/ 742950 h 1485900"/>
              <a:gd name="connsiteX0" fmla="*/ 5 w 2870205"/>
              <a:gd name="connsiteY0" fmla="*/ 184026 h 926976"/>
              <a:gd name="connsiteX1" fmla="*/ 1422405 w 2870205"/>
              <a:gd name="connsiteY1" fmla="*/ 177676 h 926976"/>
              <a:gd name="connsiteX2" fmla="*/ 2870205 w 2870205"/>
              <a:gd name="connsiteY2" fmla="*/ 184026 h 926976"/>
              <a:gd name="connsiteX3" fmla="*/ 1435105 w 2870205"/>
              <a:gd name="connsiteY3" fmla="*/ 926976 h 926976"/>
              <a:gd name="connsiteX4" fmla="*/ 5 w 2870205"/>
              <a:gd name="connsiteY4" fmla="*/ 184026 h 926976"/>
              <a:gd name="connsiteX0" fmla="*/ 5 w 2870205"/>
              <a:gd name="connsiteY0" fmla="*/ 57200 h 800150"/>
              <a:gd name="connsiteX1" fmla="*/ 1422405 w 2870205"/>
              <a:gd name="connsiteY1" fmla="*/ 50850 h 800150"/>
              <a:gd name="connsiteX2" fmla="*/ 2870205 w 2870205"/>
              <a:gd name="connsiteY2" fmla="*/ 57200 h 800150"/>
              <a:gd name="connsiteX3" fmla="*/ 1435105 w 2870205"/>
              <a:gd name="connsiteY3" fmla="*/ 800150 h 800150"/>
              <a:gd name="connsiteX4" fmla="*/ 5 w 2870205"/>
              <a:gd name="connsiteY4" fmla="*/ 57200 h 800150"/>
              <a:gd name="connsiteX0" fmla="*/ 126 w 2870326"/>
              <a:gd name="connsiteY0" fmla="*/ 7187 h 750137"/>
              <a:gd name="connsiteX1" fmla="*/ 1422526 w 2870326"/>
              <a:gd name="connsiteY1" fmla="*/ 837 h 750137"/>
              <a:gd name="connsiteX2" fmla="*/ 2870326 w 2870326"/>
              <a:gd name="connsiteY2" fmla="*/ 7187 h 750137"/>
              <a:gd name="connsiteX3" fmla="*/ 1435226 w 2870326"/>
              <a:gd name="connsiteY3" fmla="*/ 750137 h 750137"/>
              <a:gd name="connsiteX4" fmla="*/ 126 w 2870326"/>
              <a:gd name="connsiteY4" fmla="*/ 7187 h 750137"/>
              <a:gd name="connsiteX0" fmla="*/ 50 w 3715321"/>
              <a:gd name="connsiteY0" fmla="*/ 115926 h 756251"/>
              <a:gd name="connsiteX1" fmla="*/ 2267521 w 3715321"/>
              <a:gd name="connsiteY1" fmla="*/ 6616 h 756251"/>
              <a:gd name="connsiteX2" fmla="*/ 3715321 w 3715321"/>
              <a:gd name="connsiteY2" fmla="*/ 12966 h 756251"/>
              <a:gd name="connsiteX3" fmla="*/ 2280221 w 3715321"/>
              <a:gd name="connsiteY3" fmla="*/ 755916 h 756251"/>
              <a:gd name="connsiteX4" fmla="*/ 50 w 3715321"/>
              <a:gd name="connsiteY4" fmla="*/ 115926 h 75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321" h="756251">
                <a:moveTo>
                  <a:pt x="50" y="115926"/>
                </a:moveTo>
                <a:cubicBezTo>
                  <a:pt x="10633" y="105343"/>
                  <a:pt x="1648309" y="23776"/>
                  <a:pt x="2267521" y="6616"/>
                </a:cubicBezTo>
                <a:cubicBezTo>
                  <a:pt x="2886733" y="-10544"/>
                  <a:pt x="3232721" y="10849"/>
                  <a:pt x="3715321" y="12966"/>
                </a:cubicBezTo>
                <a:cubicBezTo>
                  <a:pt x="3715321" y="423286"/>
                  <a:pt x="2899433" y="738756"/>
                  <a:pt x="2280221" y="755916"/>
                </a:cubicBezTo>
                <a:cubicBezTo>
                  <a:pt x="1661009" y="773076"/>
                  <a:pt x="-10533" y="126509"/>
                  <a:pt x="50" y="115926"/>
                </a:cubicBezTo>
                <a:close/>
              </a:path>
            </a:pathLst>
          </a:custGeom>
          <a:gradFill flip="none" rotWithShape="1">
            <a:gsLst>
              <a:gs pos="417">
                <a:schemeClr val="accent5">
                  <a:lumMod val="20000"/>
                  <a:lumOff val="80000"/>
                  <a:alpha val="6000"/>
                </a:schemeClr>
              </a:gs>
              <a:gs pos="22000">
                <a:schemeClr val="accent5">
                  <a:lumMod val="75000"/>
                  <a:alpha val="1000"/>
                </a:schemeClr>
              </a:gs>
              <a:gs pos="38000">
                <a:srgbClr val="1B4955">
                  <a:alpha val="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36" name="Picture 7" hidden="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57"/>
          <p:cNvSpPr/>
          <p:nvPr/>
        </p:nvSpPr>
        <p:spPr>
          <a:xfrm>
            <a:off x="6995542" y="4065"/>
            <a:ext cx="5166901" cy="519397"/>
          </a:xfrm>
          <a:custGeom>
            <a:avLst/>
            <a:gdLst>
              <a:gd name="connsiteX0" fmla="*/ 0 w 2870200"/>
              <a:gd name="connsiteY0" fmla="*/ 742950 h 1485900"/>
              <a:gd name="connsiteX1" fmla="*/ 1435100 w 2870200"/>
              <a:gd name="connsiteY1" fmla="*/ 0 h 1485900"/>
              <a:gd name="connsiteX2" fmla="*/ 2870200 w 2870200"/>
              <a:gd name="connsiteY2" fmla="*/ 742950 h 1485900"/>
              <a:gd name="connsiteX3" fmla="*/ 1435100 w 2870200"/>
              <a:gd name="connsiteY3" fmla="*/ 1485900 h 1485900"/>
              <a:gd name="connsiteX4" fmla="*/ 0 w 2870200"/>
              <a:gd name="connsiteY4" fmla="*/ 742950 h 1485900"/>
              <a:gd name="connsiteX0" fmla="*/ 5 w 2870205"/>
              <a:gd name="connsiteY0" fmla="*/ 184026 h 926976"/>
              <a:gd name="connsiteX1" fmla="*/ 1422405 w 2870205"/>
              <a:gd name="connsiteY1" fmla="*/ 177676 h 926976"/>
              <a:gd name="connsiteX2" fmla="*/ 2870205 w 2870205"/>
              <a:gd name="connsiteY2" fmla="*/ 184026 h 926976"/>
              <a:gd name="connsiteX3" fmla="*/ 1435105 w 2870205"/>
              <a:gd name="connsiteY3" fmla="*/ 926976 h 926976"/>
              <a:gd name="connsiteX4" fmla="*/ 5 w 2870205"/>
              <a:gd name="connsiteY4" fmla="*/ 184026 h 926976"/>
              <a:gd name="connsiteX0" fmla="*/ 5 w 2870205"/>
              <a:gd name="connsiteY0" fmla="*/ 57200 h 800150"/>
              <a:gd name="connsiteX1" fmla="*/ 1422405 w 2870205"/>
              <a:gd name="connsiteY1" fmla="*/ 50850 h 800150"/>
              <a:gd name="connsiteX2" fmla="*/ 2870205 w 2870205"/>
              <a:gd name="connsiteY2" fmla="*/ 57200 h 800150"/>
              <a:gd name="connsiteX3" fmla="*/ 1435105 w 2870205"/>
              <a:gd name="connsiteY3" fmla="*/ 800150 h 800150"/>
              <a:gd name="connsiteX4" fmla="*/ 5 w 2870205"/>
              <a:gd name="connsiteY4" fmla="*/ 57200 h 800150"/>
              <a:gd name="connsiteX0" fmla="*/ 126 w 2870326"/>
              <a:gd name="connsiteY0" fmla="*/ 7187 h 750137"/>
              <a:gd name="connsiteX1" fmla="*/ 1422526 w 2870326"/>
              <a:gd name="connsiteY1" fmla="*/ 837 h 750137"/>
              <a:gd name="connsiteX2" fmla="*/ 2870326 w 2870326"/>
              <a:gd name="connsiteY2" fmla="*/ 7187 h 750137"/>
              <a:gd name="connsiteX3" fmla="*/ 1435226 w 2870326"/>
              <a:gd name="connsiteY3" fmla="*/ 750137 h 750137"/>
              <a:gd name="connsiteX4" fmla="*/ 126 w 2870326"/>
              <a:gd name="connsiteY4" fmla="*/ 7187 h 750137"/>
              <a:gd name="connsiteX0" fmla="*/ 50 w 3715321"/>
              <a:gd name="connsiteY0" fmla="*/ 115926 h 756251"/>
              <a:gd name="connsiteX1" fmla="*/ 2267521 w 3715321"/>
              <a:gd name="connsiteY1" fmla="*/ 6616 h 756251"/>
              <a:gd name="connsiteX2" fmla="*/ 3715321 w 3715321"/>
              <a:gd name="connsiteY2" fmla="*/ 12966 h 756251"/>
              <a:gd name="connsiteX3" fmla="*/ 2280221 w 3715321"/>
              <a:gd name="connsiteY3" fmla="*/ 755916 h 756251"/>
              <a:gd name="connsiteX4" fmla="*/ 50 w 3715321"/>
              <a:gd name="connsiteY4" fmla="*/ 115926 h 75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321" h="756251">
                <a:moveTo>
                  <a:pt x="50" y="115926"/>
                </a:moveTo>
                <a:cubicBezTo>
                  <a:pt x="10633" y="105343"/>
                  <a:pt x="1648309" y="23776"/>
                  <a:pt x="2267521" y="6616"/>
                </a:cubicBezTo>
                <a:cubicBezTo>
                  <a:pt x="2886733" y="-10544"/>
                  <a:pt x="3232721" y="10849"/>
                  <a:pt x="3715321" y="12966"/>
                </a:cubicBezTo>
                <a:cubicBezTo>
                  <a:pt x="3715321" y="423286"/>
                  <a:pt x="2899433" y="738756"/>
                  <a:pt x="2280221" y="755916"/>
                </a:cubicBezTo>
                <a:cubicBezTo>
                  <a:pt x="1661009" y="773076"/>
                  <a:pt x="-10533" y="126509"/>
                  <a:pt x="50" y="115926"/>
                </a:cubicBezTo>
                <a:close/>
              </a:path>
            </a:pathLst>
          </a:custGeom>
          <a:gradFill flip="none" rotWithShape="1">
            <a:gsLst>
              <a:gs pos="417">
                <a:schemeClr val="accent5">
                  <a:lumMod val="20000"/>
                  <a:lumOff val="80000"/>
                  <a:alpha val="15000"/>
                </a:schemeClr>
              </a:gs>
              <a:gs pos="22000">
                <a:schemeClr val="accent1">
                  <a:lumMod val="50000"/>
                  <a:alpha val="40000"/>
                </a:schemeClr>
              </a:gs>
              <a:gs pos="38000">
                <a:srgbClr val="1B4955">
                  <a:alpha val="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7651" y="800101"/>
            <a:ext cx="11679767" cy="53975"/>
          </a:xfrm>
          <a:prstGeom prst="rect">
            <a:avLst/>
          </a:prstGeom>
          <a:gradFill flip="none" rotWithShape="1">
            <a:gsLst>
              <a:gs pos="0">
                <a:srgbClr val="4A7DBA">
                  <a:alpha val="0"/>
                </a:srgbClr>
              </a:gs>
              <a:gs pos="21000">
                <a:schemeClr val="tx2">
                  <a:lumMod val="60000"/>
                  <a:lumOff val="40000"/>
                  <a:alpha val="40000"/>
                </a:schemeClr>
              </a:gs>
              <a:gs pos="7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41" name="TextBox 1"/>
          <p:cNvSpPr txBox="1">
            <a:spLocks noChangeArrowheads="1"/>
          </p:cNvSpPr>
          <p:nvPr/>
        </p:nvSpPr>
        <p:spPr bwMode="auto">
          <a:xfrm>
            <a:off x="9469967" y="6581776"/>
            <a:ext cx="27347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6DDDECE-DFC5-4F56-8F03-66242FEFAE57}" type="slidenum">
              <a:rPr lang="en-US" sz="1200" b="1">
                <a:solidFill>
                  <a:srgbClr val="FFFFFF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3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96" r:id="rId5"/>
    <p:sldLayoutId id="2147483797" r:id="rId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D2531"/>
              </a:gs>
              <a:gs pos="100000">
                <a:srgbClr val="091921"/>
              </a:gs>
            </a:gsLst>
            <a:lin ang="0" scaled="1"/>
            <a:tileRect/>
          </a:gradFill>
          <a:ln w="19050">
            <a:solidFill>
              <a:schemeClr val="bg1"/>
            </a:solidFill>
          </a:ln>
          <a:effectLst>
            <a:innerShdw blurRad="393700">
              <a:srgbClr val="0D2329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514" y="804747"/>
            <a:ext cx="11911981" cy="5930590"/>
          </a:xfrm>
          <a:prstGeom prst="rect">
            <a:avLst/>
          </a:prstGeom>
          <a:solidFill>
            <a:srgbClr val="F0F6F0"/>
          </a:solidFill>
          <a:ln>
            <a:noFill/>
          </a:ln>
          <a:effectLst>
            <a:innerShdw blurRad="114300">
              <a:prstClr val="black">
                <a:alpha val="4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3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152900" y="1447800"/>
            <a:ext cx="3886200" cy="50292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50800" dir="2700000" sx="102000" sy="102000" algn="tl" rotWithShape="0">
              <a:prstClr val="black">
                <a:alpha val="44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11170" y="1603023"/>
            <a:ext cx="2408982" cy="533400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kern="0" dirty="0">
                <a:solidFill>
                  <a:srgbClr val="E60000"/>
                </a:solidFill>
              </a:rPr>
              <a:t>Fake Logo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524000"/>
            <a:ext cx="38100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 bwMode="auto">
          <a:xfrm>
            <a:off x="3581400" y="1789906"/>
            <a:ext cx="118872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1"/>
          <p:cNvSpPr txBox="1">
            <a:spLocks/>
          </p:cNvSpPr>
          <p:nvPr/>
        </p:nvSpPr>
        <p:spPr>
          <a:xfrm>
            <a:off x="358815" y="3441700"/>
            <a:ext cx="3222585" cy="533400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kern="0" dirty="0">
                <a:solidFill>
                  <a:srgbClr val="E60000"/>
                </a:solidFill>
              </a:rPr>
              <a:t>Text Typed in by Parmalat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76400" y="5223936"/>
            <a:ext cx="1905000" cy="533400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kern="0" dirty="0">
                <a:solidFill>
                  <a:srgbClr val="E60000"/>
                </a:solidFill>
              </a:rPr>
              <a:t>Fake Signature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581400" y="5421301"/>
            <a:ext cx="762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4343400" y="2755900"/>
            <a:ext cx="254000" cy="1739900"/>
          </a:xfrm>
          <a:custGeom>
            <a:avLst/>
            <a:gdLst>
              <a:gd name="connsiteX0" fmla="*/ 241300 w 254000"/>
              <a:gd name="connsiteY0" fmla="*/ 0 h 977900"/>
              <a:gd name="connsiteX1" fmla="*/ 0 w 254000"/>
              <a:gd name="connsiteY1" fmla="*/ 0 h 977900"/>
              <a:gd name="connsiteX2" fmla="*/ 0 w 254000"/>
              <a:gd name="connsiteY2" fmla="*/ 977900 h 977900"/>
              <a:gd name="connsiteX3" fmla="*/ 254000 w 254000"/>
              <a:gd name="connsiteY3" fmla="*/ 97790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977900">
                <a:moveTo>
                  <a:pt x="241300" y="0"/>
                </a:moveTo>
                <a:lnTo>
                  <a:pt x="0" y="0"/>
                </a:lnTo>
                <a:lnTo>
                  <a:pt x="0" y="977900"/>
                </a:lnTo>
                <a:lnTo>
                  <a:pt x="254000" y="977900"/>
                </a:lnTo>
              </a:path>
            </a:pathLst>
          </a:custGeom>
          <a:noFill/>
          <a:ln w="28575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581400" y="3625056"/>
            <a:ext cx="762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itle 1"/>
          <p:cNvSpPr txBox="1">
            <a:spLocks/>
          </p:cNvSpPr>
          <p:nvPr/>
        </p:nvSpPr>
        <p:spPr>
          <a:xfrm>
            <a:off x="9031627" y="3057650"/>
            <a:ext cx="2299988" cy="5334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kern="0" dirty="0">
                <a:solidFill>
                  <a:srgbClr val="E60000"/>
                </a:solidFill>
              </a:rPr>
              <a:t>$336 Million 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kern="0" dirty="0">
                <a:solidFill>
                  <a:srgbClr val="E60000"/>
                </a:solidFill>
              </a:rPr>
              <a:t>in Cash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8231528" y="3215744"/>
            <a:ext cx="762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itle 1"/>
          <p:cNvSpPr txBox="1">
            <a:spLocks/>
          </p:cNvSpPr>
          <p:nvPr/>
        </p:nvSpPr>
        <p:spPr>
          <a:xfrm>
            <a:off x="9031627" y="3855495"/>
            <a:ext cx="2925022" cy="732367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kern="0" dirty="0">
                <a:solidFill>
                  <a:srgbClr val="E60000"/>
                </a:solidFill>
              </a:rPr>
              <a:t>€2.8 Billion 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kern="0" dirty="0">
                <a:solidFill>
                  <a:srgbClr val="E60000"/>
                </a:solidFill>
              </a:rPr>
              <a:t>in Securities Account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31627" y="4976150"/>
            <a:ext cx="2635653" cy="9906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kern="0" dirty="0">
                <a:solidFill>
                  <a:srgbClr val="E60000"/>
                </a:solidFill>
              </a:rPr>
              <a:t>$849 Million 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kern="0" dirty="0">
                <a:solidFill>
                  <a:srgbClr val="E60000"/>
                </a:solidFill>
              </a:rPr>
              <a:t>in Securities Account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8231528" y="4037012"/>
            <a:ext cx="762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Freeform 15"/>
          <p:cNvSpPr/>
          <p:nvPr/>
        </p:nvSpPr>
        <p:spPr bwMode="auto">
          <a:xfrm>
            <a:off x="8077199" y="4402667"/>
            <a:ext cx="916329" cy="740833"/>
          </a:xfrm>
          <a:custGeom>
            <a:avLst/>
            <a:gdLst>
              <a:gd name="connsiteX0" fmla="*/ 0 w 774700"/>
              <a:gd name="connsiteY0" fmla="*/ 0 h 876300"/>
              <a:gd name="connsiteX1" fmla="*/ 571500 w 774700"/>
              <a:gd name="connsiteY1" fmla="*/ 0 h 876300"/>
              <a:gd name="connsiteX2" fmla="*/ 571500 w 774700"/>
              <a:gd name="connsiteY2" fmla="*/ 876300 h 876300"/>
              <a:gd name="connsiteX3" fmla="*/ 774700 w 774700"/>
              <a:gd name="connsiteY3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4700" h="876300">
                <a:moveTo>
                  <a:pt x="0" y="0"/>
                </a:moveTo>
                <a:lnTo>
                  <a:pt x="571500" y="0"/>
                </a:lnTo>
                <a:lnTo>
                  <a:pt x="571500" y="876300"/>
                </a:lnTo>
                <a:lnTo>
                  <a:pt x="774700" y="876300"/>
                </a:lnTo>
              </a:path>
            </a:pathLst>
          </a:custGeom>
          <a:noFill/>
          <a:ln w="28575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477000" y="5888180"/>
            <a:ext cx="914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581400" y="2419261"/>
            <a:ext cx="762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itle 1"/>
          <p:cNvSpPr txBox="1">
            <a:spLocks/>
          </p:cNvSpPr>
          <p:nvPr/>
        </p:nvSpPr>
        <p:spPr>
          <a:xfrm>
            <a:off x="176837" y="2254956"/>
            <a:ext cx="3404563" cy="533400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kern="0" dirty="0">
                <a:solidFill>
                  <a:srgbClr val="E60000"/>
                </a:solidFill>
              </a:rPr>
              <a:t>Addressed to Auditors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4465" b="64276"/>
          <a:stretch>
            <a:fillRect/>
          </a:stretch>
        </p:blipFill>
        <p:spPr bwMode="auto">
          <a:xfrm>
            <a:off x="3962401" y="1524000"/>
            <a:ext cx="2409825" cy="533400"/>
          </a:xfrm>
          <a:prstGeom prst="rect">
            <a:avLst/>
          </a:prstGeom>
          <a:noFill/>
          <a:ln w="38100">
            <a:solidFill>
              <a:srgbClr val="E60000"/>
            </a:solidFill>
            <a:miter lim="800000"/>
            <a:headEnd/>
            <a:tailEnd/>
          </a:ln>
          <a:effectLst>
            <a:outerShdw blurRad="139700" dist="50800" dir="2700000" sx="102000" sy="102000" algn="tl" rotWithShape="0">
              <a:prstClr val="black">
                <a:alpha val="44000"/>
              </a:prst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62518" b="6223"/>
          <a:stretch>
            <a:fillRect/>
          </a:stretch>
        </p:blipFill>
        <p:spPr bwMode="auto">
          <a:xfrm>
            <a:off x="3962401" y="2153355"/>
            <a:ext cx="2409825" cy="533400"/>
          </a:xfrm>
          <a:prstGeom prst="rect">
            <a:avLst/>
          </a:prstGeom>
          <a:noFill/>
          <a:ln w="38100">
            <a:solidFill>
              <a:srgbClr val="E60000"/>
            </a:solidFill>
            <a:miter lim="800000"/>
            <a:headEnd/>
            <a:tailEnd/>
          </a:ln>
          <a:effectLst>
            <a:outerShdw blurRad="139700" dist="50800" dir="2700000" sx="102000" sy="102000" algn="tl" rotWithShape="0">
              <a:prstClr val="black">
                <a:alpha val="44000"/>
              </a:prstClr>
            </a:outerShdw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962400" y="4976792"/>
            <a:ext cx="2414016" cy="890609"/>
          </a:xfrm>
          <a:prstGeom prst="rect">
            <a:avLst/>
          </a:prstGeom>
          <a:noFill/>
          <a:ln w="38100">
            <a:solidFill>
              <a:srgbClr val="E60000"/>
            </a:solidFill>
            <a:miter lim="800000"/>
            <a:headEnd/>
            <a:tailEnd/>
          </a:ln>
          <a:effectLst>
            <a:outerShdw blurRad="139700" dist="50800" dir="2700000" sx="102000" sy="102000" algn="tl" rotWithShape="0">
              <a:prstClr val="black">
                <a:alpha val="44000"/>
              </a:prstClr>
            </a:outerShdw>
          </a:effec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CC">
                <a:tint val="45000"/>
                <a:satMod val="400000"/>
              </a:srgbClr>
            </a:duotone>
          </a:blip>
          <a:srcRect l="5694" t="5555" r="8581" b="75720"/>
          <a:stretch>
            <a:fillRect/>
          </a:stretch>
        </p:blipFill>
        <p:spPr bwMode="auto">
          <a:xfrm>
            <a:off x="6048024" y="2971800"/>
            <a:ext cx="2276856" cy="509702"/>
          </a:xfrm>
          <a:prstGeom prst="rect">
            <a:avLst/>
          </a:prstGeom>
          <a:noFill/>
          <a:ln w="38100">
            <a:solidFill>
              <a:srgbClr val="E60000"/>
            </a:solidFill>
            <a:miter lim="800000"/>
            <a:headEnd/>
            <a:tailEnd/>
          </a:ln>
          <a:effectLst>
            <a:outerShdw blurRad="139700" dist="50800" dir="2700000" sx="102000" sy="102000" algn="tl" rotWithShape="0">
              <a:prstClr val="black">
                <a:alpha val="44000"/>
              </a:prstClr>
            </a:outerShdw>
          </a:effec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CC">
                <a:tint val="45000"/>
                <a:satMod val="400000"/>
              </a:srgbClr>
            </a:duotone>
          </a:blip>
          <a:srcRect l="8857" t="59465" r="6050" b="10083"/>
          <a:stretch>
            <a:fillRect/>
          </a:stretch>
        </p:blipFill>
        <p:spPr bwMode="auto">
          <a:xfrm>
            <a:off x="6047348" y="3733800"/>
            <a:ext cx="2277533" cy="835378"/>
          </a:xfrm>
          <a:prstGeom prst="rect">
            <a:avLst/>
          </a:prstGeom>
          <a:noFill/>
          <a:ln w="38100">
            <a:solidFill>
              <a:srgbClr val="E60000"/>
            </a:solidFill>
            <a:miter lim="800000"/>
            <a:headEnd/>
            <a:tailEnd/>
          </a:ln>
          <a:effectLst>
            <a:outerShdw blurRad="139700" dist="50800" dir="2700000" sx="102000" sy="102000" algn="tl" rotWithShape="0">
              <a:prstClr val="black">
                <a:alpha val="44000"/>
              </a:prstClr>
            </a:outerShdw>
          </a:effec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FFCC">
                <a:tint val="45000"/>
                <a:satMod val="400000"/>
              </a:srgbClr>
            </a:duotone>
          </a:blip>
          <a:srcRect l="5379" t="14526" r="7704" b="19904"/>
          <a:stretch>
            <a:fillRect/>
          </a:stretch>
        </p:blipFill>
        <p:spPr bwMode="auto">
          <a:xfrm>
            <a:off x="6858001" y="1905001"/>
            <a:ext cx="1535653" cy="377017"/>
          </a:xfrm>
          <a:prstGeom prst="rect">
            <a:avLst/>
          </a:prstGeom>
          <a:noFill/>
          <a:ln w="38100">
            <a:solidFill>
              <a:srgbClr val="E60000"/>
            </a:solidFill>
            <a:miter lim="800000"/>
            <a:headEnd/>
            <a:tailEnd/>
          </a:ln>
          <a:effectLst>
            <a:outerShdw blurRad="139700" dist="50800" dir="2700000" sx="102000" sy="102000" algn="ctr" rotWithShape="0">
              <a:srgbClr val="000000">
                <a:alpha val="44000"/>
              </a:srgbClr>
            </a:outerShdw>
          </a:effectLst>
        </p:spPr>
      </p:pic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2057400" y="370357"/>
            <a:ext cx="8077200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200000" sy="200000" algn="tl" rotWithShape="0">
              <a:schemeClr val="bg1">
                <a:alpha val="6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err="1">
                <a:solidFill>
                  <a:prstClr val="white">
                    <a:lumMod val="95000"/>
                  </a:prstClr>
                </a:solidFill>
                <a:latin typeface="Myriad Pro" pitchFamily="34" charset="0"/>
              </a:rPr>
              <a:t>Paramalat’s</a:t>
            </a:r>
            <a:r>
              <a:rPr lang="en-US" sz="3200" b="1" dirty="0">
                <a:solidFill>
                  <a:prstClr val="white">
                    <a:lumMod val="95000"/>
                  </a:prstClr>
                </a:solidFill>
                <a:latin typeface="Myriad Pro" pitchFamily="34" charset="0"/>
              </a:rPr>
              <a:t> Brazen Fraud</a:t>
            </a:r>
            <a:endParaRPr lang="en-US" sz="3200" dirty="0">
              <a:solidFill>
                <a:prstClr val="white">
                  <a:lumMod val="95000"/>
                </a:prst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7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RT mock v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600" b="1" dirty="0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1 Line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_mo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_RT mock v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600" b="1" dirty="0" smtClean="0"/>
        </a:defPPr>
      </a:lstStyle>
    </a:txDef>
  </a:objectDefaults>
  <a:extraClrSchemeLst/>
</a:theme>
</file>

<file path=ppt/theme/theme2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BD_mock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600" b="1" dirty="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1 Line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17975</TotalTime>
  <Words>32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1</vt:i4>
      </vt:variant>
    </vt:vector>
  </HeadingPairs>
  <TitlesOfParts>
    <vt:vector size="33" baseType="lpstr">
      <vt:lpstr>APPLE Myriad Pro</vt:lpstr>
      <vt:lpstr>Helvetica Neue 95</vt:lpstr>
      <vt:lpstr>Calibri</vt:lpstr>
      <vt:lpstr>Myriad Pro</vt:lpstr>
      <vt:lpstr>Calibri Light</vt:lpstr>
      <vt:lpstr>Arial</vt:lpstr>
      <vt:lpstr>Futura Md BT</vt:lpstr>
      <vt:lpstr>Century Gothic</vt:lpstr>
      <vt:lpstr>Myriad</vt:lpstr>
      <vt:lpstr>4_Office Theme</vt:lpstr>
      <vt:lpstr>2_Custom Design</vt:lpstr>
      <vt:lpstr>1_Custom Design</vt:lpstr>
      <vt:lpstr>Custom Design</vt:lpstr>
      <vt:lpstr>5_Office Theme</vt:lpstr>
      <vt:lpstr>7_Office Theme</vt:lpstr>
      <vt:lpstr>1_BD_mock7</vt:lpstr>
      <vt:lpstr>1 Line Title</vt:lpstr>
      <vt:lpstr>14_Office Theme</vt:lpstr>
      <vt:lpstr>16_Office Theme</vt:lpstr>
      <vt:lpstr>blank</vt:lpstr>
      <vt:lpstr>2_RT mock v12</vt:lpstr>
      <vt:lpstr>3_Office Theme</vt:lpstr>
      <vt:lpstr>3_Custom Design</vt:lpstr>
      <vt:lpstr>1_1 Line Title</vt:lpstr>
      <vt:lpstr>6_Office Theme</vt:lpstr>
      <vt:lpstr>2_mock</vt:lpstr>
      <vt:lpstr>4_Custom Design</vt:lpstr>
      <vt:lpstr>5_Custom Design</vt:lpstr>
      <vt:lpstr>3_RT mock v12</vt:lpstr>
      <vt:lpstr>12_Office Theme</vt:lpstr>
      <vt:lpstr>1_Office Theme</vt:lpstr>
      <vt:lpstr>2_Office Theme</vt:lpstr>
      <vt:lpstr>PowerPoint Presentation</vt:lpstr>
    </vt:vector>
  </TitlesOfParts>
  <Company>Impact Trial Consulting,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Aquipt</dc:creator>
  <cp:lastModifiedBy>IMPACT</cp:lastModifiedBy>
  <cp:revision>999</cp:revision>
  <cp:lastPrinted>2013-10-29T17:23:58Z</cp:lastPrinted>
  <dcterms:created xsi:type="dcterms:W3CDTF">2010-05-14T04:16:24Z</dcterms:created>
  <dcterms:modified xsi:type="dcterms:W3CDTF">2015-04-16T20:35:17Z</dcterms:modified>
</cp:coreProperties>
</file>