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7"/>
  </p:notesMasterIdLst>
  <p:handoutMasterIdLst>
    <p:handoutMasterId r:id="rId8"/>
  </p:handoutMasterIdLst>
  <p:sldIdLst>
    <p:sldId id="720" r:id="rId2"/>
    <p:sldId id="721" r:id="rId3"/>
    <p:sldId id="722" r:id="rId4"/>
    <p:sldId id="723" r:id="rId5"/>
    <p:sldId id="724" r:id="rId6"/>
  </p:sldIdLst>
  <p:sldSz cx="9144000" cy="6858000" type="screen4x3"/>
  <p:notesSz cx="6946900" cy="92202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4C"/>
    <a:srgbClr val="353998"/>
    <a:srgbClr val="00682F"/>
    <a:srgbClr val="0056AC"/>
    <a:srgbClr val="DCE6F2"/>
    <a:srgbClr val="FFFF66"/>
    <a:srgbClr val="95B3D7"/>
    <a:srgbClr val="0066CC"/>
    <a:srgbClr val="002142"/>
    <a:srgbClr val="89A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0" autoAdjust="0"/>
    <p:restoredTop sz="95299" autoAdjust="0"/>
  </p:normalViewPr>
  <p:slideViewPr>
    <p:cSldViewPr snapToGrid="0" snapToObjects="1">
      <p:cViewPr>
        <p:scale>
          <a:sx n="121" d="100"/>
          <a:sy n="121" d="100"/>
        </p:scale>
        <p:origin x="-100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720" y="-114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2ADA6-8AC5-470E-B4D0-C98DADE21B2E}" type="datetimeFigureOut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0337-F0AE-4A2C-9503-CC7FF9FF55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3B1ED4EE-C638-45AD-883F-691DBA9FF293}" type="datetimeFigureOut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1C8EA064-1B41-4009-B3FF-FA350C475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1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4AF7-67AF-4E27-8A93-576197713EB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4AF7-67AF-4E27-8A93-576197713EB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4AF7-67AF-4E27-8A93-576197713EB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4AF7-67AF-4E27-8A93-576197713EB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4AF7-67AF-4E27-8A93-576197713EB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2860" y="22860"/>
            <a:ext cx="9098280" cy="68122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Arial" pitchFamily="34" charset="0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228600" y="174661"/>
            <a:ext cx="8686800" cy="6454740"/>
          </a:xfrm>
          <a:prstGeom prst="roundRect">
            <a:avLst>
              <a:gd name="adj" fmla="val 1658"/>
            </a:avLst>
          </a:prstGeom>
          <a:gradFill flip="none" rotWithShape="1">
            <a:gsLst>
              <a:gs pos="0">
                <a:srgbClr val="003E7E"/>
              </a:gs>
              <a:gs pos="85000">
                <a:srgbClr val="002142"/>
              </a:gs>
              <a:gs pos="100000">
                <a:schemeClr val="tx1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itiWhiteClea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3400" y="228600"/>
            <a:ext cx="548806" cy="356724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8634876" y="6567375"/>
            <a:ext cx="481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497DEC7F-383D-44D8-86C6-7F27ADC78904}" type="slidenum">
              <a:rPr lang="en-US" sz="9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1"/>
          <p:cNvGrpSpPr/>
          <p:nvPr userDrawn="1"/>
        </p:nvGrpSpPr>
        <p:grpSpPr>
          <a:xfrm>
            <a:off x="228600" y="1219200"/>
            <a:ext cx="8686800" cy="5410199"/>
            <a:chOff x="228600" y="1219200"/>
            <a:chExt cx="8686800" cy="5487488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6096000"/>
              <a:ext cx="8686800" cy="610688"/>
            </a:xfrm>
            <a:prstGeom prst="roundRect">
              <a:avLst>
                <a:gd name="adj" fmla="val 1798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1219200"/>
              <a:ext cx="8686800" cy="518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228600" y="1137920"/>
            <a:ext cx="8686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2933700" y="659639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Attorney Work Product: Privileged</a:t>
            </a:r>
            <a:r>
              <a:rPr lang="en-US" sz="1050" baseline="0" dirty="0" smtClean="0">
                <a:solidFill>
                  <a:schemeClr val="bg1"/>
                </a:solidFill>
              </a:rPr>
              <a:t> and Confidential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37392" y="659639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chemeClr val="bg1"/>
                </a:solidFill>
              </a:rPr>
              <a:t>Citi/</a:t>
            </a:r>
            <a:r>
              <a:rPr lang="en-US" sz="1050" dirty="0" err="1" smtClean="0">
                <a:solidFill>
                  <a:schemeClr val="bg1"/>
                </a:solidFill>
              </a:rPr>
              <a:t>TF</a:t>
            </a:r>
            <a:r>
              <a:rPr lang="en-US" sz="1050" dirty="0" smtClean="0">
                <a:solidFill>
                  <a:schemeClr val="bg1"/>
                </a:solidFill>
              </a:rPr>
              <a:t> Opening_v11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993393"/>
              </p:ext>
            </p:extLst>
          </p:nvPr>
        </p:nvGraphicFramePr>
        <p:xfrm>
          <a:off x="647699" y="1484832"/>
          <a:ext cx="7848603" cy="4663440"/>
        </p:xfrm>
        <a:graphic>
          <a:graphicData uri="http://schemas.openxmlformats.org/drawingml/2006/table">
            <a:tbl>
              <a:tblPr firstRow="1" bandRow="1">
                <a:effectLst>
                  <a:outerShdw blurRad="190500" dist="76200" dir="2700000" sx="102000" sy="102000" algn="ctr" rotWithShape="0">
                    <a:srgbClr val="000000">
                      <a:alpha val="44000"/>
                    </a:srgbClr>
                  </a:outerShdw>
                </a:effectLst>
                <a:tableStyleId>{5C22544A-7EE6-4342-B048-85BDC9FD1C3A}</a:tableStyleId>
              </a:tblPr>
              <a:tblGrid>
                <a:gridCol w="1121229"/>
                <a:gridCol w="1121229"/>
                <a:gridCol w="1121229"/>
                <a:gridCol w="1121229"/>
                <a:gridCol w="1121229"/>
                <a:gridCol w="1121229"/>
                <a:gridCol w="1121229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Sunday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Monday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Tuesday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Wednesday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Thursday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Friday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Saturday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1805674" y="302532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30776" y="302532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699" y="1484832"/>
            <a:ext cx="7845552" cy="274320"/>
          </a:xfrm>
          <a:prstGeom prst="rect">
            <a:avLst/>
          </a:prstGeom>
          <a:gradFill>
            <a:gsLst>
              <a:gs pos="70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 2007</a:t>
            </a:r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8054" y="3024655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30776" y="384828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457200" y="212698"/>
            <a:ext cx="7391400" cy="685800"/>
          </a:xfrm>
          <a:prstGeom prst="rect">
            <a:avLst/>
          </a:prstGeom>
        </p:spPr>
        <p:txBody>
          <a:bodyPr anchor="t"/>
          <a:lstStyle/>
          <a:p>
            <a:pPr eaLnBrk="0" hangingPunct="0"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 Firma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Consistently Targeting </a:t>
            </a:r>
            <a:b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Bid Price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265p </a:t>
            </a:r>
            <a:r>
              <a:rPr lang="en-US" sz="2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May </a:t>
            </a:r>
            <a:r>
              <a:rPr 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2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14430" y="3848286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055519" y="3848286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31393" y="3678950"/>
            <a:ext cx="1115568" cy="822960"/>
          </a:xfrm>
          <a:prstGeom prst="rect">
            <a:avLst/>
          </a:prstGeom>
          <a:solidFill>
            <a:srgbClr val="DB001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 anchorCtr="0"/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73412" y="3847615"/>
            <a:ext cx="1041095" cy="451406"/>
          </a:xfrm>
          <a:prstGeom prst="rect">
            <a:avLst/>
          </a:prstGeom>
          <a:solidFill>
            <a:srgbClr val="DB0011"/>
          </a:solidFill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" y="1219200"/>
            <a:ext cx="8686800" cy="5275604"/>
          </a:xfrm>
          <a:prstGeom prst="rect">
            <a:avLst/>
          </a:prstGeom>
          <a:solidFill>
            <a:srgbClr val="DCE6F2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1503843" y="1350422"/>
            <a:ext cx="6136314" cy="4876565"/>
            <a:chOff x="1265550" y="1350422"/>
            <a:chExt cx="6136314" cy="4876565"/>
          </a:xfrm>
        </p:grpSpPr>
        <p:grpSp>
          <p:nvGrpSpPr>
            <p:cNvPr id="79" name="Group 78"/>
            <p:cNvGrpSpPr/>
            <p:nvPr/>
          </p:nvGrpSpPr>
          <p:grpSpPr>
            <a:xfrm>
              <a:off x="1265550" y="1350422"/>
              <a:ext cx="3657144" cy="4744362"/>
              <a:chOff x="1265550" y="1350422"/>
              <a:chExt cx="3657144" cy="4744362"/>
            </a:xfrm>
          </p:grpSpPr>
          <p:sp>
            <p:nvSpPr>
              <p:cNvPr id="10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265550" y="1350422"/>
                <a:ext cx="3657144" cy="474436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90500" dist="50800" dir="2700000" sx="102000" sy="102000" algn="ctr" rotWithShape="0">
                  <a:srgbClr val="000000">
                    <a:alpha val="44000"/>
                  </a:srgbClr>
                </a:outerShdw>
              </a:effec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40913" y="3373098"/>
                <a:ext cx="496807" cy="959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4106" y="3977804"/>
                <a:ext cx="913612" cy="1211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3039" y="1471799"/>
                <a:ext cx="3247475" cy="30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4270" y="5886194"/>
                <a:ext cx="1209738" cy="150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3140484" y="1586677"/>
              <a:ext cx="2652767" cy="811559"/>
              <a:chOff x="3140484" y="1586677"/>
              <a:chExt cx="2652767" cy="811559"/>
            </a:xfrm>
          </p:grpSpPr>
          <p:grpSp>
            <p:nvGrpSpPr>
              <p:cNvPr id="98" name="Group 26"/>
              <p:cNvGrpSpPr/>
              <p:nvPr/>
            </p:nvGrpSpPr>
            <p:grpSpPr>
              <a:xfrm>
                <a:off x="3140484" y="1586677"/>
                <a:ext cx="2652767" cy="811559"/>
                <a:chOff x="5181600" y="4980648"/>
                <a:chExt cx="3048000" cy="968580"/>
              </a:xfrm>
              <a:solidFill>
                <a:schemeClr val="bg1"/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  <a:outerShdw blurRad="139700" dist="88900" dir="3600000" sx="102000" sy="102000" algn="ctr" rotWithShape="0">
                  <a:srgbClr val="000000">
                    <a:alpha val="44000"/>
                  </a:srgbClr>
                </a:outerShdw>
              </a:effectLst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181600" y="5155386"/>
                  <a:ext cx="3048000" cy="6358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5181600" y="4980648"/>
                  <a:ext cx="3048000" cy="192112"/>
                </a:xfrm>
                <a:custGeom>
                  <a:avLst/>
                  <a:gdLst>
                    <a:gd name="connsiteX0" fmla="*/ 9728 w 4897877"/>
                    <a:gd name="connsiteY0" fmla="*/ 102903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9728 w 4897877"/>
                    <a:gd name="connsiteY97" fmla="*/ 102903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0 w 4884781"/>
                    <a:gd name="connsiteY0" fmla="*/ 93440 h 385005"/>
                    <a:gd name="connsiteX1" fmla="*/ 64726 w 4884781"/>
                    <a:gd name="connsiteY1" fmla="*/ 107767 h 385005"/>
                    <a:gd name="connsiteX2" fmla="*/ 113364 w 4884781"/>
                    <a:gd name="connsiteY2" fmla="*/ 112631 h 385005"/>
                    <a:gd name="connsiteX3" fmla="*/ 176594 w 4884781"/>
                    <a:gd name="connsiteY3" fmla="*/ 112631 h 385005"/>
                    <a:gd name="connsiteX4" fmla="*/ 200913 w 4884781"/>
                    <a:gd name="connsiteY4" fmla="*/ 107767 h 385005"/>
                    <a:gd name="connsiteX5" fmla="*/ 249551 w 4884781"/>
                    <a:gd name="connsiteY5" fmla="*/ 107767 h 385005"/>
                    <a:gd name="connsiteX6" fmla="*/ 288462 w 4884781"/>
                    <a:gd name="connsiteY6" fmla="*/ 98039 h 385005"/>
                    <a:gd name="connsiteX7" fmla="*/ 317645 w 4884781"/>
                    <a:gd name="connsiteY7" fmla="*/ 102903 h 385005"/>
                    <a:gd name="connsiteX8" fmla="*/ 337100 w 4884781"/>
                    <a:gd name="connsiteY8" fmla="*/ 122359 h 385005"/>
                    <a:gd name="connsiteX9" fmla="*/ 385738 w 4884781"/>
                    <a:gd name="connsiteY9" fmla="*/ 107767 h 385005"/>
                    <a:gd name="connsiteX10" fmla="*/ 414921 w 4884781"/>
                    <a:gd name="connsiteY10" fmla="*/ 98039 h 385005"/>
                    <a:gd name="connsiteX11" fmla="*/ 487879 w 4884781"/>
                    <a:gd name="connsiteY11" fmla="*/ 98039 h 385005"/>
                    <a:gd name="connsiteX12" fmla="*/ 526789 w 4884781"/>
                    <a:gd name="connsiteY12" fmla="*/ 98039 h 385005"/>
                    <a:gd name="connsiteX13" fmla="*/ 590019 w 4884781"/>
                    <a:gd name="connsiteY13" fmla="*/ 93176 h 385005"/>
                    <a:gd name="connsiteX14" fmla="*/ 619202 w 4884781"/>
                    <a:gd name="connsiteY14" fmla="*/ 83448 h 385005"/>
                    <a:gd name="connsiteX15" fmla="*/ 662977 w 4884781"/>
                    <a:gd name="connsiteY15" fmla="*/ 68857 h 385005"/>
                    <a:gd name="connsiteX16" fmla="*/ 677568 w 4884781"/>
                    <a:gd name="connsiteY16" fmla="*/ 73720 h 385005"/>
                    <a:gd name="connsiteX17" fmla="*/ 701887 w 4884781"/>
                    <a:gd name="connsiteY17" fmla="*/ 88312 h 385005"/>
                    <a:gd name="connsiteX18" fmla="*/ 721343 w 4884781"/>
                    <a:gd name="connsiteY18" fmla="*/ 78584 h 385005"/>
                    <a:gd name="connsiteX19" fmla="*/ 755389 w 4884781"/>
                    <a:gd name="connsiteY19" fmla="*/ 73720 h 385005"/>
                    <a:gd name="connsiteX20" fmla="*/ 784572 w 4884781"/>
                    <a:gd name="connsiteY20" fmla="*/ 78584 h 385005"/>
                    <a:gd name="connsiteX21" fmla="*/ 823483 w 4884781"/>
                    <a:gd name="connsiteY21" fmla="*/ 88312 h 385005"/>
                    <a:gd name="connsiteX22" fmla="*/ 842938 w 4884781"/>
                    <a:gd name="connsiteY22" fmla="*/ 93176 h 385005"/>
                    <a:gd name="connsiteX23" fmla="*/ 896440 w 4884781"/>
                    <a:gd name="connsiteY23" fmla="*/ 88312 h 385005"/>
                    <a:gd name="connsiteX24" fmla="*/ 1008309 w 4884781"/>
                    <a:gd name="connsiteY24" fmla="*/ 88312 h 385005"/>
                    <a:gd name="connsiteX25" fmla="*/ 1047219 w 4884781"/>
                    <a:gd name="connsiteY25" fmla="*/ 107767 h 385005"/>
                    <a:gd name="connsiteX26" fmla="*/ 1095857 w 4884781"/>
                    <a:gd name="connsiteY26" fmla="*/ 117495 h 385005"/>
                    <a:gd name="connsiteX27" fmla="*/ 1188270 w 4884781"/>
                    <a:gd name="connsiteY27" fmla="*/ 102903 h 385005"/>
                    <a:gd name="connsiteX28" fmla="*/ 1266092 w 4884781"/>
                    <a:gd name="connsiteY28" fmla="*/ 117495 h 385005"/>
                    <a:gd name="connsiteX29" fmla="*/ 1329321 w 4884781"/>
                    <a:gd name="connsiteY29" fmla="*/ 122359 h 385005"/>
                    <a:gd name="connsiteX30" fmla="*/ 1363368 w 4884781"/>
                    <a:gd name="connsiteY30" fmla="*/ 117495 h 385005"/>
                    <a:gd name="connsiteX31" fmla="*/ 1397415 w 4884781"/>
                    <a:gd name="connsiteY31" fmla="*/ 117495 h 385005"/>
                    <a:gd name="connsiteX32" fmla="*/ 1426598 w 4884781"/>
                    <a:gd name="connsiteY32" fmla="*/ 98039 h 385005"/>
                    <a:gd name="connsiteX33" fmla="*/ 1470372 w 4884781"/>
                    <a:gd name="connsiteY33" fmla="*/ 107767 h 385005"/>
                    <a:gd name="connsiteX34" fmla="*/ 1519011 w 4884781"/>
                    <a:gd name="connsiteY34" fmla="*/ 102903 h 385005"/>
                    <a:gd name="connsiteX35" fmla="*/ 1596832 w 4884781"/>
                    <a:gd name="connsiteY35" fmla="*/ 102903 h 385005"/>
                    <a:gd name="connsiteX36" fmla="*/ 1645470 w 4884781"/>
                    <a:gd name="connsiteY36" fmla="*/ 98039 h 385005"/>
                    <a:gd name="connsiteX37" fmla="*/ 1669789 w 4884781"/>
                    <a:gd name="connsiteY37" fmla="*/ 102903 h 385005"/>
                    <a:gd name="connsiteX38" fmla="*/ 1708700 w 4884781"/>
                    <a:gd name="connsiteY38" fmla="*/ 98039 h 385005"/>
                    <a:gd name="connsiteX39" fmla="*/ 1776794 w 4884781"/>
                    <a:gd name="connsiteY39" fmla="*/ 88312 h 385005"/>
                    <a:gd name="connsiteX40" fmla="*/ 1810840 w 4884781"/>
                    <a:gd name="connsiteY40" fmla="*/ 88312 h 385005"/>
                    <a:gd name="connsiteX41" fmla="*/ 1864343 w 4884781"/>
                    <a:gd name="connsiteY41" fmla="*/ 98039 h 385005"/>
                    <a:gd name="connsiteX42" fmla="*/ 1893526 w 4884781"/>
                    <a:gd name="connsiteY42" fmla="*/ 93176 h 385005"/>
                    <a:gd name="connsiteX43" fmla="*/ 1947028 w 4884781"/>
                    <a:gd name="connsiteY43" fmla="*/ 78584 h 385005"/>
                    <a:gd name="connsiteX44" fmla="*/ 2005394 w 4884781"/>
                    <a:gd name="connsiteY44" fmla="*/ 59129 h 385005"/>
                    <a:gd name="connsiteX45" fmla="*/ 2049168 w 4884781"/>
                    <a:gd name="connsiteY45" fmla="*/ 59129 h 385005"/>
                    <a:gd name="connsiteX46" fmla="*/ 2112398 w 4884781"/>
                    <a:gd name="connsiteY46" fmla="*/ 68857 h 385005"/>
                    <a:gd name="connsiteX47" fmla="*/ 2126989 w 4884781"/>
                    <a:gd name="connsiteY47" fmla="*/ 63993 h 385005"/>
                    <a:gd name="connsiteX48" fmla="*/ 2161036 w 4884781"/>
                    <a:gd name="connsiteY48" fmla="*/ 59129 h 385005"/>
                    <a:gd name="connsiteX49" fmla="*/ 2224266 w 4884781"/>
                    <a:gd name="connsiteY49" fmla="*/ 78584 h 385005"/>
                    <a:gd name="connsiteX50" fmla="*/ 2379909 w 4884781"/>
                    <a:gd name="connsiteY50" fmla="*/ 83448 h 385005"/>
                    <a:gd name="connsiteX51" fmla="*/ 2433411 w 4884781"/>
                    <a:gd name="connsiteY51" fmla="*/ 73720 h 385005"/>
                    <a:gd name="connsiteX52" fmla="*/ 2462594 w 4884781"/>
                    <a:gd name="connsiteY52" fmla="*/ 88312 h 385005"/>
                    <a:gd name="connsiteX53" fmla="*/ 2520960 w 4884781"/>
                    <a:gd name="connsiteY53" fmla="*/ 83448 h 385005"/>
                    <a:gd name="connsiteX54" fmla="*/ 2564734 w 4884781"/>
                    <a:gd name="connsiteY54" fmla="*/ 63993 h 385005"/>
                    <a:gd name="connsiteX55" fmla="*/ 2593917 w 4884781"/>
                    <a:gd name="connsiteY55" fmla="*/ 54265 h 385005"/>
                    <a:gd name="connsiteX56" fmla="*/ 2637692 w 4884781"/>
                    <a:gd name="connsiteY56" fmla="*/ 44537 h 385005"/>
                    <a:gd name="connsiteX57" fmla="*/ 2705785 w 4884781"/>
                    <a:gd name="connsiteY57" fmla="*/ 39674 h 385005"/>
                    <a:gd name="connsiteX58" fmla="*/ 2734968 w 4884781"/>
                    <a:gd name="connsiteY58" fmla="*/ 54265 h 385005"/>
                    <a:gd name="connsiteX59" fmla="*/ 2803062 w 4884781"/>
                    <a:gd name="connsiteY59" fmla="*/ 39674 h 385005"/>
                    <a:gd name="connsiteX60" fmla="*/ 2880883 w 4884781"/>
                    <a:gd name="connsiteY60" fmla="*/ 763 h 385005"/>
                    <a:gd name="connsiteX61" fmla="*/ 2934385 w 4884781"/>
                    <a:gd name="connsiteY61" fmla="*/ 763 h 385005"/>
                    <a:gd name="connsiteX62" fmla="*/ 2968432 w 4884781"/>
                    <a:gd name="connsiteY62" fmla="*/ 5627 h 385005"/>
                    <a:gd name="connsiteX63" fmla="*/ 3094892 w 4884781"/>
                    <a:gd name="connsiteY63" fmla="*/ 5627 h 385005"/>
                    <a:gd name="connsiteX64" fmla="*/ 3148394 w 4884781"/>
                    <a:gd name="connsiteY64" fmla="*/ 34810 h 385005"/>
                    <a:gd name="connsiteX65" fmla="*/ 3211623 w 4884781"/>
                    <a:gd name="connsiteY65" fmla="*/ 39674 h 385005"/>
                    <a:gd name="connsiteX66" fmla="*/ 3304036 w 4884781"/>
                    <a:gd name="connsiteY66" fmla="*/ 49401 h 385005"/>
                    <a:gd name="connsiteX67" fmla="*/ 3367266 w 4884781"/>
                    <a:gd name="connsiteY67" fmla="*/ 54265 h 385005"/>
                    <a:gd name="connsiteX68" fmla="*/ 3406177 w 4884781"/>
                    <a:gd name="connsiteY68" fmla="*/ 39674 h 385005"/>
                    <a:gd name="connsiteX69" fmla="*/ 3459679 w 4884781"/>
                    <a:gd name="connsiteY69" fmla="*/ 29946 h 385005"/>
                    <a:gd name="connsiteX70" fmla="*/ 3561819 w 4884781"/>
                    <a:gd name="connsiteY70" fmla="*/ 63993 h 385005"/>
                    <a:gd name="connsiteX71" fmla="*/ 3629913 w 4884781"/>
                    <a:gd name="connsiteY71" fmla="*/ 73720 h 385005"/>
                    <a:gd name="connsiteX72" fmla="*/ 3756372 w 4884781"/>
                    <a:gd name="connsiteY72" fmla="*/ 78584 h 385005"/>
                    <a:gd name="connsiteX73" fmla="*/ 3795283 w 4884781"/>
                    <a:gd name="connsiteY73" fmla="*/ 78584 h 385005"/>
                    <a:gd name="connsiteX74" fmla="*/ 3887696 w 4884781"/>
                    <a:gd name="connsiteY74" fmla="*/ 59129 h 385005"/>
                    <a:gd name="connsiteX75" fmla="*/ 3946062 w 4884781"/>
                    <a:gd name="connsiteY75" fmla="*/ 73720 h 385005"/>
                    <a:gd name="connsiteX76" fmla="*/ 4043338 w 4884781"/>
                    <a:gd name="connsiteY76" fmla="*/ 59129 h 385005"/>
                    <a:gd name="connsiteX77" fmla="*/ 4091977 w 4884781"/>
                    <a:gd name="connsiteY77" fmla="*/ 68857 h 385005"/>
                    <a:gd name="connsiteX78" fmla="*/ 4169798 w 4884781"/>
                    <a:gd name="connsiteY78" fmla="*/ 59129 h 385005"/>
                    <a:gd name="connsiteX79" fmla="*/ 4203845 w 4884781"/>
                    <a:gd name="connsiteY79" fmla="*/ 54265 h 385005"/>
                    <a:gd name="connsiteX80" fmla="*/ 4233028 w 4884781"/>
                    <a:gd name="connsiteY80" fmla="*/ 59129 h 385005"/>
                    <a:gd name="connsiteX81" fmla="*/ 4320577 w 4884781"/>
                    <a:gd name="connsiteY81" fmla="*/ 68857 h 385005"/>
                    <a:gd name="connsiteX82" fmla="*/ 4364351 w 4884781"/>
                    <a:gd name="connsiteY82" fmla="*/ 63993 h 385005"/>
                    <a:gd name="connsiteX83" fmla="*/ 4398398 w 4884781"/>
                    <a:gd name="connsiteY83" fmla="*/ 54265 h 385005"/>
                    <a:gd name="connsiteX84" fmla="*/ 4437309 w 4884781"/>
                    <a:gd name="connsiteY84" fmla="*/ 54265 h 385005"/>
                    <a:gd name="connsiteX85" fmla="*/ 4534585 w 4884781"/>
                    <a:gd name="connsiteY85" fmla="*/ 68857 h 385005"/>
                    <a:gd name="connsiteX86" fmla="*/ 4592951 w 4884781"/>
                    <a:gd name="connsiteY86" fmla="*/ 63993 h 385005"/>
                    <a:gd name="connsiteX87" fmla="*/ 4626998 w 4884781"/>
                    <a:gd name="connsiteY87" fmla="*/ 59129 h 385005"/>
                    <a:gd name="connsiteX88" fmla="*/ 4656181 w 4884781"/>
                    <a:gd name="connsiteY88" fmla="*/ 63993 h 385005"/>
                    <a:gd name="connsiteX89" fmla="*/ 4695092 w 4884781"/>
                    <a:gd name="connsiteY89" fmla="*/ 68857 h 385005"/>
                    <a:gd name="connsiteX90" fmla="*/ 4724275 w 4884781"/>
                    <a:gd name="connsiteY90" fmla="*/ 68857 h 385005"/>
                    <a:gd name="connsiteX91" fmla="*/ 4758321 w 4884781"/>
                    <a:gd name="connsiteY91" fmla="*/ 59129 h 385005"/>
                    <a:gd name="connsiteX92" fmla="*/ 4787504 w 4884781"/>
                    <a:gd name="connsiteY92" fmla="*/ 44537 h 385005"/>
                    <a:gd name="connsiteX93" fmla="*/ 4841006 w 4884781"/>
                    <a:gd name="connsiteY93" fmla="*/ 39674 h 385005"/>
                    <a:gd name="connsiteX94" fmla="*/ 4884781 w 4884781"/>
                    <a:gd name="connsiteY94" fmla="*/ 39674 h 385005"/>
                    <a:gd name="connsiteX95" fmla="*/ 4884781 w 4884781"/>
                    <a:gd name="connsiteY95" fmla="*/ 385005 h 385005"/>
                    <a:gd name="connsiteX96" fmla="*/ 0 w 4884781"/>
                    <a:gd name="connsiteY96" fmla="*/ 369132 h 385005"/>
                    <a:gd name="connsiteX97" fmla="*/ 0 w 4884781"/>
                    <a:gd name="connsiteY97" fmla="*/ 93440 h 38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884781" h="385005">
                      <a:moveTo>
                        <a:pt x="0" y="93440"/>
                      </a:moveTo>
                      <a:cubicBezTo>
                        <a:pt x="64847" y="98428"/>
                        <a:pt x="38723" y="107767"/>
                        <a:pt x="64726" y="107767"/>
                      </a:cubicBezTo>
                      <a:cubicBezTo>
                        <a:pt x="110111" y="112810"/>
                        <a:pt x="93819" y="112631"/>
                        <a:pt x="113364" y="112631"/>
                      </a:cubicBezTo>
                      <a:lnTo>
                        <a:pt x="176594" y="112631"/>
                      </a:lnTo>
                      <a:lnTo>
                        <a:pt x="200913" y="107767"/>
                      </a:lnTo>
                      <a:lnTo>
                        <a:pt x="249551" y="107767"/>
                      </a:lnTo>
                      <a:lnTo>
                        <a:pt x="288462" y="98039"/>
                      </a:lnTo>
                      <a:lnTo>
                        <a:pt x="317645" y="102903"/>
                      </a:lnTo>
                      <a:lnTo>
                        <a:pt x="337100" y="122359"/>
                      </a:lnTo>
                      <a:lnTo>
                        <a:pt x="385738" y="107767"/>
                      </a:lnTo>
                      <a:lnTo>
                        <a:pt x="414921" y="98039"/>
                      </a:lnTo>
                      <a:lnTo>
                        <a:pt x="487879" y="98039"/>
                      </a:lnTo>
                      <a:lnTo>
                        <a:pt x="526789" y="98039"/>
                      </a:lnTo>
                      <a:lnTo>
                        <a:pt x="590019" y="93176"/>
                      </a:lnTo>
                      <a:lnTo>
                        <a:pt x="619202" y="83448"/>
                      </a:lnTo>
                      <a:lnTo>
                        <a:pt x="662977" y="68857"/>
                      </a:lnTo>
                      <a:lnTo>
                        <a:pt x="677568" y="73720"/>
                      </a:lnTo>
                      <a:lnTo>
                        <a:pt x="701887" y="88312"/>
                      </a:lnTo>
                      <a:lnTo>
                        <a:pt x="721343" y="78584"/>
                      </a:lnTo>
                      <a:lnTo>
                        <a:pt x="755389" y="73720"/>
                      </a:lnTo>
                      <a:lnTo>
                        <a:pt x="784572" y="78584"/>
                      </a:lnTo>
                      <a:lnTo>
                        <a:pt x="823483" y="88312"/>
                      </a:lnTo>
                      <a:lnTo>
                        <a:pt x="842938" y="93176"/>
                      </a:lnTo>
                      <a:cubicBezTo>
                        <a:pt x="889936" y="87954"/>
                        <a:pt x="872032" y="88312"/>
                        <a:pt x="896440" y="88312"/>
                      </a:cubicBezTo>
                      <a:lnTo>
                        <a:pt x="1008309" y="88312"/>
                      </a:lnTo>
                      <a:lnTo>
                        <a:pt x="1047219" y="107767"/>
                      </a:lnTo>
                      <a:cubicBezTo>
                        <a:pt x="1092576" y="117847"/>
                        <a:pt x="1076046" y="117495"/>
                        <a:pt x="1095857" y="117495"/>
                      </a:cubicBezTo>
                      <a:lnTo>
                        <a:pt x="1188270" y="102903"/>
                      </a:lnTo>
                      <a:lnTo>
                        <a:pt x="1266092" y="117495"/>
                      </a:lnTo>
                      <a:lnTo>
                        <a:pt x="1329321" y="122359"/>
                      </a:lnTo>
                      <a:lnTo>
                        <a:pt x="1363368" y="117495"/>
                      </a:lnTo>
                      <a:lnTo>
                        <a:pt x="1397415" y="117495"/>
                      </a:lnTo>
                      <a:cubicBezTo>
                        <a:pt x="1423000" y="97026"/>
                        <a:pt x="1411353" y="98039"/>
                        <a:pt x="1426598" y="98039"/>
                      </a:cubicBezTo>
                      <a:lnTo>
                        <a:pt x="1470372" y="107767"/>
                      </a:lnTo>
                      <a:lnTo>
                        <a:pt x="1519011" y="102903"/>
                      </a:lnTo>
                      <a:lnTo>
                        <a:pt x="1596832" y="102903"/>
                      </a:lnTo>
                      <a:lnTo>
                        <a:pt x="1645470" y="98039"/>
                      </a:lnTo>
                      <a:lnTo>
                        <a:pt x="1669789" y="102903"/>
                      </a:lnTo>
                      <a:lnTo>
                        <a:pt x="1708700" y="98039"/>
                      </a:lnTo>
                      <a:lnTo>
                        <a:pt x="1776794" y="88312"/>
                      </a:lnTo>
                      <a:lnTo>
                        <a:pt x="1810840" y="88312"/>
                      </a:lnTo>
                      <a:lnTo>
                        <a:pt x="1864343" y="98039"/>
                      </a:lnTo>
                      <a:lnTo>
                        <a:pt x="1893526" y="93176"/>
                      </a:lnTo>
                      <a:lnTo>
                        <a:pt x="1947028" y="78584"/>
                      </a:lnTo>
                      <a:lnTo>
                        <a:pt x="2005394" y="59129"/>
                      </a:lnTo>
                      <a:lnTo>
                        <a:pt x="2049168" y="59129"/>
                      </a:lnTo>
                      <a:lnTo>
                        <a:pt x="2112398" y="68857"/>
                      </a:lnTo>
                      <a:lnTo>
                        <a:pt x="2126989" y="63993"/>
                      </a:lnTo>
                      <a:lnTo>
                        <a:pt x="2161036" y="59129"/>
                      </a:lnTo>
                      <a:lnTo>
                        <a:pt x="2224266" y="78584"/>
                      </a:lnTo>
                      <a:lnTo>
                        <a:pt x="2379909" y="83448"/>
                      </a:lnTo>
                      <a:lnTo>
                        <a:pt x="2433411" y="73720"/>
                      </a:lnTo>
                      <a:cubicBezTo>
                        <a:pt x="2459120" y="89146"/>
                        <a:pt x="2448276" y="88312"/>
                        <a:pt x="2462594" y="88312"/>
                      </a:cubicBezTo>
                      <a:lnTo>
                        <a:pt x="2520960" y="83448"/>
                      </a:lnTo>
                      <a:lnTo>
                        <a:pt x="2564734" y="63993"/>
                      </a:lnTo>
                      <a:lnTo>
                        <a:pt x="2593917" y="54265"/>
                      </a:lnTo>
                      <a:lnTo>
                        <a:pt x="2637692" y="44537"/>
                      </a:lnTo>
                      <a:cubicBezTo>
                        <a:pt x="2702538" y="39550"/>
                        <a:pt x="2679782" y="39674"/>
                        <a:pt x="2705785" y="39674"/>
                      </a:cubicBezTo>
                      <a:lnTo>
                        <a:pt x="2734968" y="54265"/>
                      </a:lnTo>
                      <a:lnTo>
                        <a:pt x="2803062" y="39674"/>
                      </a:lnTo>
                      <a:cubicBezTo>
                        <a:pt x="2877450" y="0"/>
                        <a:pt x="2848457" y="763"/>
                        <a:pt x="2880883" y="763"/>
                      </a:cubicBezTo>
                      <a:lnTo>
                        <a:pt x="2934385" y="763"/>
                      </a:lnTo>
                      <a:lnTo>
                        <a:pt x="2968432" y="5627"/>
                      </a:lnTo>
                      <a:lnTo>
                        <a:pt x="3094892" y="5627"/>
                      </a:lnTo>
                      <a:lnTo>
                        <a:pt x="3148394" y="34810"/>
                      </a:lnTo>
                      <a:lnTo>
                        <a:pt x="3211623" y="39674"/>
                      </a:lnTo>
                      <a:lnTo>
                        <a:pt x="3304036" y="49401"/>
                      </a:lnTo>
                      <a:lnTo>
                        <a:pt x="3367266" y="54265"/>
                      </a:lnTo>
                      <a:lnTo>
                        <a:pt x="3406177" y="39674"/>
                      </a:lnTo>
                      <a:lnTo>
                        <a:pt x="3459679" y="29946"/>
                      </a:lnTo>
                      <a:lnTo>
                        <a:pt x="3561819" y="63993"/>
                      </a:lnTo>
                      <a:lnTo>
                        <a:pt x="3629913" y="73720"/>
                      </a:lnTo>
                      <a:lnTo>
                        <a:pt x="3756372" y="78584"/>
                      </a:lnTo>
                      <a:lnTo>
                        <a:pt x="3795283" y="78584"/>
                      </a:lnTo>
                      <a:lnTo>
                        <a:pt x="3887696" y="59129"/>
                      </a:lnTo>
                      <a:lnTo>
                        <a:pt x="3946062" y="73720"/>
                      </a:lnTo>
                      <a:cubicBezTo>
                        <a:pt x="4040076" y="58876"/>
                        <a:pt x="4007289" y="59129"/>
                        <a:pt x="4043338" y="59129"/>
                      </a:cubicBezTo>
                      <a:lnTo>
                        <a:pt x="4091977" y="68857"/>
                      </a:lnTo>
                      <a:lnTo>
                        <a:pt x="4169798" y="59129"/>
                      </a:lnTo>
                      <a:cubicBezTo>
                        <a:pt x="4200580" y="53998"/>
                        <a:pt x="4189119" y="54265"/>
                        <a:pt x="4203845" y="54265"/>
                      </a:cubicBezTo>
                      <a:lnTo>
                        <a:pt x="4233028" y="59129"/>
                      </a:lnTo>
                      <a:lnTo>
                        <a:pt x="4320577" y="68857"/>
                      </a:lnTo>
                      <a:cubicBezTo>
                        <a:pt x="4361096" y="63792"/>
                        <a:pt x="4346416" y="63993"/>
                        <a:pt x="4364351" y="63993"/>
                      </a:cubicBezTo>
                      <a:lnTo>
                        <a:pt x="4398398" y="54265"/>
                      </a:lnTo>
                      <a:lnTo>
                        <a:pt x="4437309" y="54265"/>
                      </a:lnTo>
                      <a:lnTo>
                        <a:pt x="4534585" y="68857"/>
                      </a:lnTo>
                      <a:lnTo>
                        <a:pt x="4592951" y="63993"/>
                      </a:lnTo>
                      <a:cubicBezTo>
                        <a:pt x="4623733" y="58862"/>
                        <a:pt x="4612272" y="59129"/>
                        <a:pt x="4626998" y="59129"/>
                      </a:cubicBezTo>
                      <a:lnTo>
                        <a:pt x="4656181" y="63993"/>
                      </a:lnTo>
                      <a:lnTo>
                        <a:pt x="4695092" y="68857"/>
                      </a:lnTo>
                      <a:lnTo>
                        <a:pt x="4724275" y="68857"/>
                      </a:lnTo>
                      <a:lnTo>
                        <a:pt x="4758321" y="59129"/>
                      </a:lnTo>
                      <a:lnTo>
                        <a:pt x="4787504" y="44537"/>
                      </a:lnTo>
                      <a:lnTo>
                        <a:pt x="4841006" y="39674"/>
                      </a:lnTo>
                      <a:lnTo>
                        <a:pt x="4884781" y="39674"/>
                      </a:lnTo>
                      <a:lnTo>
                        <a:pt x="4884781" y="385005"/>
                      </a:lnTo>
                      <a:lnTo>
                        <a:pt x="0" y="369132"/>
                      </a:lnTo>
                      <a:lnTo>
                        <a:pt x="0" y="93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 rot="10800000">
                  <a:off x="5181600" y="5715000"/>
                  <a:ext cx="3048000" cy="234228"/>
                </a:xfrm>
                <a:custGeom>
                  <a:avLst/>
                  <a:gdLst>
                    <a:gd name="connsiteX0" fmla="*/ 9728 w 4897877"/>
                    <a:gd name="connsiteY0" fmla="*/ 102903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9728 w 4897877"/>
                    <a:gd name="connsiteY97" fmla="*/ 102903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0 w 4884781"/>
                    <a:gd name="connsiteY0" fmla="*/ 93440 h 385005"/>
                    <a:gd name="connsiteX1" fmla="*/ 64726 w 4884781"/>
                    <a:gd name="connsiteY1" fmla="*/ 107767 h 385005"/>
                    <a:gd name="connsiteX2" fmla="*/ 113364 w 4884781"/>
                    <a:gd name="connsiteY2" fmla="*/ 112631 h 385005"/>
                    <a:gd name="connsiteX3" fmla="*/ 176594 w 4884781"/>
                    <a:gd name="connsiteY3" fmla="*/ 112631 h 385005"/>
                    <a:gd name="connsiteX4" fmla="*/ 200913 w 4884781"/>
                    <a:gd name="connsiteY4" fmla="*/ 107767 h 385005"/>
                    <a:gd name="connsiteX5" fmla="*/ 249551 w 4884781"/>
                    <a:gd name="connsiteY5" fmla="*/ 107767 h 385005"/>
                    <a:gd name="connsiteX6" fmla="*/ 288462 w 4884781"/>
                    <a:gd name="connsiteY6" fmla="*/ 98039 h 385005"/>
                    <a:gd name="connsiteX7" fmla="*/ 317645 w 4884781"/>
                    <a:gd name="connsiteY7" fmla="*/ 102903 h 385005"/>
                    <a:gd name="connsiteX8" fmla="*/ 337100 w 4884781"/>
                    <a:gd name="connsiteY8" fmla="*/ 122359 h 385005"/>
                    <a:gd name="connsiteX9" fmla="*/ 385738 w 4884781"/>
                    <a:gd name="connsiteY9" fmla="*/ 107767 h 385005"/>
                    <a:gd name="connsiteX10" fmla="*/ 414921 w 4884781"/>
                    <a:gd name="connsiteY10" fmla="*/ 98039 h 385005"/>
                    <a:gd name="connsiteX11" fmla="*/ 487879 w 4884781"/>
                    <a:gd name="connsiteY11" fmla="*/ 98039 h 385005"/>
                    <a:gd name="connsiteX12" fmla="*/ 526789 w 4884781"/>
                    <a:gd name="connsiteY12" fmla="*/ 98039 h 385005"/>
                    <a:gd name="connsiteX13" fmla="*/ 590019 w 4884781"/>
                    <a:gd name="connsiteY13" fmla="*/ 93176 h 385005"/>
                    <a:gd name="connsiteX14" fmla="*/ 619202 w 4884781"/>
                    <a:gd name="connsiteY14" fmla="*/ 83448 h 385005"/>
                    <a:gd name="connsiteX15" fmla="*/ 662977 w 4884781"/>
                    <a:gd name="connsiteY15" fmla="*/ 68857 h 385005"/>
                    <a:gd name="connsiteX16" fmla="*/ 677568 w 4884781"/>
                    <a:gd name="connsiteY16" fmla="*/ 73720 h 385005"/>
                    <a:gd name="connsiteX17" fmla="*/ 701887 w 4884781"/>
                    <a:gd name="connsiteY17" fmla="*/ 88312 h 385005"/>
                    <a:gd name="connsiteX18" fmla="*/ 721343 w 4884781"/>
                    <a:gd name="connsiteY18" fmla="*/ 78584 h 385005"/>
                    <a:gd name="connsiteX19" fmla="*/ 755389 w 4884781"/>
                    <a:gd name="connsiteY19" fmla="*/ 73720 h 385005"/>
                    <a:gd name="connsiteX20" fmla="*/ 784572 w 4884781"/>
                    <a:gd name="connsiteY20" fmla="*/ 78584 h 385005"/>
                    <a:gd name="connsiteX21" fmla="*/ 823483 w 4884781"/>
                    <a:gd name="connsiteY21" fmla="*/ 88312 h 385005"/>
                    <a:gd name="connsiteX22" fmla="*/ 842938 w 4884781"/>
                    <a:gd name="connsiteY22" fmla="*/ 93176 h 385005"/>
                    <a:gd name="connsiteX23" fmla="*/ 896440 w 4884781"/>
                    <a:gd name="connsiteY23" fmla="*/ 88312 h 385005"/>
                    <a:gd name="connsiteX24" fmla="*/ 1008309 w 4884781"/>
                    <a:gd name="connsiteY24" fmla="*/ 88312 h 385005"/>
                    <a:gd name="connsiteX25" fmla="*/ 1047219 w 4884781"/>
                    <a:gd name="connsiteY25" fmla="*/ 107767 h 385005"/>
                    <a:gd name="connsiteX26" fmla="*/ 1095857 w 4884781"/>
                    <a:gd name="connsiteY26" fmla="*/ 117495 h 385005"/>
                    <a:gd name="connsiteX27" fmla="*/ 1188270 w 4884781"/>
                    <a:gd name="connsiteY27" fmla="*/ 102903 h 385005"/>
                    <a:gd name="connsiteX28" fmla="*/ 1266092 w 4884781"/>
                    <a:gd name="connsiteY28" fmla="*/ 117495 h 385005"/>
                    <a:gd name="connsiteX29" fmla="*/ 1329321 w 4884781"/>
                    <a:gd name="connsiteY29" fmla="*/ 122359 h 385005"/>
                    <a:gd name="connsiteX30" fmla="*/ 1363368 w 4884781"/>
                    <a:gd name="connsiteY30" fmla="*/ 117495 h 385005"/>
                    <a:gd name="connsiteX31" fmla="*/ 1397415 w 4884781"/>
                    <a:gd name="connsiteY31" fmla="*/ 117495 h 385005"/>
                    <a:gd name="connsiteX32" fmla="*/ 1426598 w 4884781"/>
                    <a:gd name="connsiteY32" fmla="*/ 98039 h 385005"/>
                    <a:gd name="connsiteX33" fmla="*/ 1470372 w 4884781"/>
                    <a:gd name="connsiteY33" fmla="*/ 107767 h 385005"/>
                    <a:gd name="connsiteX34" fmla="*/ 1519011 w 4884781"/>
                    <a:gd name="connsiteY34" fmla="*/ 102903 h 385005"/>
                    <a:gd name="connsiteX35" fmla="*/ 1596832 w 4884781"/>
                    <a:gd name="connsiteY35" fmla="*/ 102903 h 385005"/>
                    <a:gd name="connsiteX36" fmla="*/ 1645470 w 4884781"/>
                    <a:gd name="connsiteY36" fmla="*/ 98039 h 385005"/>
                    <a:gd name="connsiteX37" fmla="*/ 1669789 w 4884781"/>
                    <a:gd name="connsiteY37" fmla="*/ 102903 h 385005"/>
                    <a:gd name="connsiteX38" fmla="*/ 1708700 w 4884781"/>
                    <a:gd name="connsiteY38" fmla="*/ 98039 h 385005"/>
                    <a:gd name="connsiteX39" fmla="*/ 1776794 w 4884781"/>
                    <a:gd name="connsiteY39" fmla="*/ 88312 h 385005"/>
                    <a:gd name="connsiteX40" fmla="*/ 1810840 w 4884781"/>
                    <a:gd name="connsiteY40" fmla="*/ 88312 h 385005"/>
                    <a:gd name="connsiteX41" fmla="*/ 1864343 w 4884781"/>
                    <a:gd name="connsiteY41" fmla="*/ 98039 h 385005"/>
                    <a:gd name="connsiteX42" fmla="*/ 1893526 w 4884781"/>
                    <a:gd name="connsiteY42" fmla="*/ 93176 h 385005"/>
                    <a:gd name="connsiteX43" fmla="*/ 1947028 w 4884781"/>
                    <a:gd name="connsiteY43" fmla="*/ 78584 h 385005"/>
                    <a:gd name="connsiteX44" fmla="*/ 2005394 w 4884781"/>
                    <a:gd name="connsiteY44" fmla="*/ 59129 h 385005"/>
                    <a:gd name="connsiteX45" fmla="*/ 2049168 w 4884781"/>
                    <a:gd name="connsiteY45" fmla="*/ 59129 h 385005"/>
                    <a:gd name="connsiteX46" fmla="*/ 2112398 w 4884781"/>
                    <a:gd name="connsiteY46" fmla="*/ 68857 h 385005"/>
                    <a:gd name="connsiteX47" fmla="*/ 2126989 w 4884781"/>
                    <a:gd name="connsiteY47" fmla="*/ 63993 h 385005"/>
                    <a:gd name="connsiteX48" fmla="*/ 2161036 w 4884781"/>
                    <a:gd name="connsiteY48" fmla="*/ 59129 h 385005"/>
                    <a:gd name="connsiteX49" fmla="*/ 2224266 w 4884781"/>
                    <a:gd name="connsiteY49" fmla="*/ 78584 h 385005"/>
                    <a:gd name="connsiteX50" fmla="*/ 2379909 w 4884781"/>
                    <a:gd name="connsiteY50" fmla="*/ 83448 h 385005"/>
                    <a:gd name="connsiteX51" fmla="*/ 2433411 w 4884781"/>
                    <a:gd name="connsiteY51" fmla="*/ 73720 h 385005"/>
                    <a:gd name="connsiteX52" fmla="*/ 2462594 w 4884781"/>
                    <a:gd name="connsiteY52" fmla="*/ 88312 h 385005"/>
                    <a:gd name="connsiteX53" fmla="*/ 2520960 w 4884781"/>
                    <a:gd name="connsiteY53" fmla="*/ 83448 h 385005"/>
                    <a:gd name="connsiteX54" fmla="*/ 2564734 w 4884781"/>
                    <a:gd name="connsiteY54" fmla="*/ 63993 h 385005"/>
                    <a:gd name="connsiteX55" fmla="*/ 2593917 w 4884781"/>
                    <a:gd name="connsiteY55" fmla="*/ 54265 h 385005"/>
                    <a:gd name="connsiteX56" fmla="*/ 2637692 w 4884781"/>
                    <a:gd name="connsiteY56" fmla="*/ 44537 h 385005"/>
                    <a:gd name="connsiteX57" fmla="*/ 2705785 w 4884781"/>
                    <a:gd name="connsiteY57" fmla="*/ 39674 h 385005"/>
                    <a:gd name="connsiteX58" fmla="*/ 2734968 w 4884781"/>
                    <a:gd name="connsiteY58" fmla="*/ 54265 h 385005"/>
                    <a:gd name="connsiteX59" fmla="*/ 2803062 w 4884781"/>
                    <a:gd name="connsiteY59" fmla="*/ 39674 h 385005"/>
                    <a:gd name="connsiteX60" fmla="*/ 2880883 w 4884781"/>
                    <a:gd name="connsiteY60" fmla="*/ 763 h 385005"/>
                    <a:gd name="connsiteX61" fmla="*/ 2934385 w 4884781"/>
                    <a:gd name="connsiteY61" fmla="*/ 763 h 385005"/>
                    <a:gd name="connsiteX62" fmla="*/ 2968432 w 4884781"/>
                    <a:gd name="connsiteY62" fmla="*/ 5627 h 385005"/>
                    <a:gd name="connsiteX63" fmla="*/ 3094892 w 4884781"/>
                    <a:gd name="connsiteY63" fmla="*/ 5627 h 385005"/>
                    <a:gd name="connsiteX64" fmla="*/ 3148394 w 4884781"/>
                    <a:gd name="connsiteY64" fmla="*/ 34810 h 385005"/>
                    <a:gd name="connsiteX65" fmla="*/ 3211623 w 4884781"/>
                    <a:gd name="connsiteY65" fmla="*/ 39674 h 385005"/>
                    <a:gd name="connsiteX66" fmla="*/ 3304036 w 4884781"/>
                    <a:gd name="connsiteY66" fmla="*/ 49401 h 385005"/>
                    <a:gd name="connsiteX67" fmla="*/ 3367266 w 4884781"/>
                    <a:gd name="connsiteY67" fmla="*/ 54265 h 385005"/>
                    <a:gd name="connsiteX68" fmla="*/ 3406177 w 4884781"/>
                    <a:gd name="connsiteY68" fmla="*/ 39674 h 385005"/>
                    <a:gd name="connsiteX69" fmla="*/ 3459679 w 4884781"/>
                    <a:gd name="connsiteY69" fmla="*/ 29946 h 385005"/>
                    <a:gd name="connsiteX70" fmla="*/ 3561819 w 4884781"/>
                    <a:gd name="connsiteY70" fmla="*/ 63993 h 385005"/>
                    <a:gd name="connsiteX71" fmla="*/ 3629913 w 4884781"/>
                    <a:gd name="connsiteY71" fmla="*/ 73720 h 385005"/>
                    <a:gd name="connsiteX72" fmla="*/ 3756372 w 4884781"/>
                    <a:gd name="connsiteY72" fmla="*/ 78584 h 385005"/>
                    <a:gd name="connsiteX73" fmla="*/ 3795283 w 4884781"/>
                    <a:gd name="connsiteY73" fmla="*/ 78584 h 385005"/>
                    <a:gd name="connsiteX74" fmla="*/ 3887696 w 4884781"/>
                    <a:gd name="connsiteY74" fmla="*/ 59129 h 385005"/>
                    <a:gd name="connsiteX75" fmla="*/ 3946062 w 4884781"/>
                    <a:gd name="connsiteY75" fmla="*/ 73720 h 385005"/>
                    <a:gd name="connsiteX76" fmla="*/ 4043338 w 4884781"/>
                    <a:gd name="connsiteY76" fmla="*/ 59129 h 385005"/>
                    <a:gd name="connsiteX77" fmla="*/ 4091977 w 4884781"/>
                    <a:gd name="connsiteY77" fmla="*/ 68857 h 385005"/>
                    <a:gd name="connsiteX78" fmla="*/ 4169798 w 4884781"/>
                    <a:gd name="connsiteY78" fmla="*/ 59129 h 385005"/>
                    <a:gd name="connsiteX79" fmla="*/ 4203845 w 4884781"/>
                    <a:gd name="connsiteY79" fmla="*/ 54265 h 385005"/>
                    <a:gd name="connsiteX80" fmla="*/ 4233028 w 4884781"/>
                    <a:gd name="connsiteY80" fmla="*/ 59129 h 385005"/>
                    <a:gd name="connsiteX81" fmla="*/ 4320577 w 4884781"/>
                    <a:gd name="connsiteY81" fmla="*/ 68857 h 385005"/>
                    <a:gd name="connsiteX82" fmla="*/ 4364351 w 4884781"/>
                    <a:gd name="connsiteY82" fmla="*/ 63993 h 385005"/>
                    <a:gd name="connsiteX83" fmla="*/ 4398398 w 4884781"/>
                    <a:gd name="connsiteY83" fmla="*/ 54265 h 385005"/>
                    <a:gd name="connsiteX84" fmla="*/ 4437309 w 4884781"/>
                    <a:gd name="connsiteY84" fmla="*/ 54265 h 385005"/>
                    <a:gd name="connsiteX85" fmla="*/ 4534585 w 4884781"/>
                    <a:gd name="connsiteY85" fmla="*/ 68857 h 385005"/>
                    <a:gd name="connsiteX86" fmla="*/ 4592951 w 4884781"/>
                    <a:gd name="connsiteY86" fmla="*/ 63993 h 385005"/>
                    <a:gd name="connsiteX87" fmla="*/ 4626998 w 4884781"/>
                    <a:gd name="connsiteY87" fmla="*/ 59129 h 385005"/>
                    <a:gd name="connsiteX88" fmla="*/ 4656181 w 4884781"/>
                    <a:gd name="connsiteY88" fmla="*/ 63993 h 385005"/>
                    <a:gd name="connsiteX89" fmla="*/ 4695092 w 4884781"/>
                    <a:gd name="connsiteY89" fmla="*/ 68857 h 385005"/>
                    <a:gd name="connsiteX90" fmla="*/ 4724275 w 4884781"/>
                    <a:gd name="connsiteY90" fmla="*/ 68857 h 385005"/>
                    <a:gd name="connsiteX91" fmla="*/ 4758321 w 4884781"/>
                    <a:gd name="connsiteY91" fmla="*/ 59129 h 385005"/>
                    <a:gd name="connsiteX92" fmla="*/ 4787504 w 4884781"/>
                    <a:gd name="connsiteY92" fmla="*/ 44537 h 385005"/>
                    <a:gd name="connsiteX93" fmla="*/ 4841006 w 4884781"/>
                    <a:gd name="connsiteY93" fmla="*/ 39674 h 385005"/>
                    <a:gd name="connsiteX94" fmla="*/ 4884781 w 4884781"/>
                    <a:gd name="connsiteY94" fmla="*/ 39674 h 385005"/>
                    <a:gd name="connsiteX95" fmla="*/ 4884781 w 4884781"/>
                    <a:gd name="connsiteY95" fmla="*/ 385005 h 385005"/>
                    <a:gd name="connsiteX96" fmla="*/ 0 w 4884781"/>
                    <a:gd name="connsiteY96" fmla="*/ 369132 h 385005"/>
                    <a:gd name="connsiteX97" fmla="*/ 0 w 4884781"/>
                    <a:gd name="connsiteY97" fmla="*/ 93440 h 38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884781" h="385005">
                      <a:moveTo>
                        <a:pt x="0" y="93440"/>
                      </a:moveTo>
                      <a:cubicBezTo>
                        <a:pt x="64847" y="98428"/>
                        <a:pt x="38723" y="107767"/>
                        <a:pt x="64726" y="107767"/>
                      </a:cubicBezTo>
                      <a:cubicBezTo>
                        <a:pt x="110111" y="112810"/>
                        <a:pt x="93819" y="112631"/>
                        <a:pt x="113364" y="112631"/>
                      </a:cubicBezTo>
                      <a:lnTo>
                        <a:pt x="176594" y="112631"/>
                      </a:lnTo>
                      <a:lnTo>
                        <a:pt x="200913" y="107767"/>
                      </a:lnTo>
                      <a:lnTo>
                        <a:pt x="249551" y="107767"/>
                      </a:lnTo>
                      <a:lnTo>
                        <a:pt x="288462" y="98039"/>
                      </a:lnTo>
                      <a:lnTo>
                        <a:pt x="317645" y="102903"/>
                      </a:lnTo>
                      <a:lnTo>
                        <a:pt x="337100" y="122359"/>
                      </a:lnTo>
                      <a:lnTo>
                        <a:pt x="385738" y="107767"/>
                      </a:lnTo>
                      <a:lnTo>
                        <a:pt x="414921" y="98039"/>
                      </a:lnTo>
                      <a:lnTo>
                        <a:pt x="487879" y="98039"/>
                      </a:lnTo>
                      <a:lnTo>
                        <a:pt x="526789" y="98039"/>
                      </a:lnTo>
                      <a:lnTo>
                        <a:pt x="590019" y="93176"/>
                      </a:lnTo>
                      <a:lnTo>
                        <a:pt x="619202" y="83448"/>
                      </a:lnTo>
                      <a:lnTo>
                        <a:pt x="662977" y="68857"/>
                      </a:lnTo>
                      <a:lnTo>
                        <a:pt x="677568" y="73720"/>
                      </a:lnTo>
                      <a:lnTo>
                        <a:pt x="701887" y="88312"/>
                      </a:lnTo>
                      <a:lnTo>
                        <a:pt x="721343" y="78584"/>
                      </a:lnTo>
                      <a:lnTo>
                        <a:pt x="755389" y="73720"/>
                      </a:lnTo>
                      <a:lnTo>
                        <a:pt x="784572" y="78584"/>
                      </a:lnTo>
                      <a:lnTo>
                        <a:pt x="823483" y="88312"/>
                      </a:lnTo>
                      <a:lnTo>
                        <a:pt x="842938" y="93176"/>
                      </a:lnTo>
                      <a:cubicBezTo>
                        <a:pt x="889936" y="87954"/>
                        <a:pt x="872032" y="88312"/>
                        <a:pt x="896440" y="88312"/>
                      </a:cubicBezTo>
                      <a:lnTo>
                        <a:pt x="1008309" y="88312"/>
                      </a:lnTo>
                      <a:lnTo>
                        <a:pt x="1047219" y="107767"/>
                      </a:lnTo>
                      <a:cubicBezTo>
                        <a:pt x="1092576" y="117847"/>
                        <a:pt x="1076046" y="117495"/>
                        <a:pt x="1095857" y="117495"/>
                      </a:cubicBezTo>
                      <a:lnTo>
                        <a:pt x="1188270" y="102903"/>
                      </a:lnTo>
                      <a:lnTo>
                        <a:pt x="1266092" y="117495"/>
                      </a:lnTo>
                      <a:lnTo>
                        <a:pt x="1329321" y="122359"/>
                      </a:lnTo>
                      <a:lnTo>
                        <a:pt x="1363368" y="117495"/>
                      </a:lnTo>
                      <a:lnTo>
                        <a:pt x="1397415" y="117495"/>
                      </a:lnTo>
                      <a:cubicBezTo>
                        <a:pt x="1423000" y="97026"/>
                        <a:pt x="1411353" y="98039"/>
                        <a:pt x="1426598" y="98039"/>
                      </a:cubicBezTo>
                      <a:lnTo>
                        <a:pt x="1470372" y="107767"/>
                      </a:lnTo>
                      <a:lnTo>
                        <a:pt x="1519011" y="102903"/>
                      </a:lnTo>
                      <a:lnTo>
                        <a:pt x="1596832" y="102903"/>
                      </a:lnTo>
                      <a:lnTo>
                        <a:pt x="1645470" y="98039"/>
                      </a:lnTo>
                      <a:lnTo>
                        <a:pt x="1669789" y="102903"/>
                      </a:lnTo>
                      <a:lnTo>
                        <a:pt x="1708700" y="98039"/>
                      </a:lnTo>
                      <a:lnTo>
                        <a:pt x="1776794" y="88312"/>
                      </a:lnTo>
                      <a:lnTo>
                        <a:pt x="1810840" y="88312"/>
                      </a:lnTo>
                      <a:lnTo>
                        <a:pt x="1864343" y="98039"/>
                      </a:lnTo>
                      <a:lnTo>
                        <a:pt x="1893526" y="93176"/>
                      </a:lnTo>
                      <a:lnTo>
                        <a:pt x="1947028" y="78584"/>
                      </a:lnTo>
                      <a:lnTo>
                        <a:pt x="2005394" y="59129"/>
                      </a:lnTo>
                      <a:lnTo>
                        <a:pt x="2049168" y="59129"/>
                      </a:lnTo>
                      <a:lnTo>
                        <a:pt x="2112398" y="68857"/>
                      </a:lnTo>
                      <a:lnTo>
                        <a:pt x="2126989" y="63993"/>
                      </a:lnTo>
                      <a:lnTo>
                        <a:pt x="2161036" y="59129"/>
                      </a:lnTo>
                      <a:lnTo>
                        <a:pt x="2224266" y="78584"/>
                      </a:lnTo>
                      <a:lnTo>
                        <a:pt x="2379909" y="83448"/>
                      </a:lnTo>
                      <a:lnTo>
                        <a:pt x="2433411" y="73720"/>
                      </a:lnTo>
                      <a:cubicBezTo>
                        <a:pt x="2459120" y="89146"/>
                        <a:pt x="2448276" y="88312"/>
                        <a:pt x="2462594" y="88312"/>
                      </a:cubicBezTo>
                      <a:lnTo>
                        <a:pt x="2520960" y="83448"/>
                      </a:lnTo>
                      <a:lnTo>
                        <a:pt x="2564734" y="63993"/>
                      </a:lnTo>
                      <a:lnTo>
                        <a:pt x="2593917" y="54265"/>
                      </a:lnTo>
                      <a:lnTo>
                        <a:pt x="2637692" y="44537"/>
                      </a:lnTo>
                      <a:cubicBezTo>
                        <a:pt x="2702538" y="39550"/>
                        <a:pt x="2679782" y="39674"/>
                        <a:pt x="2705785" y="39674"/>
                      </a:cubicBezTo>
                      <a:lnTo>
                        <a:pt x="2734968" y="54265"/>
                      </a:lnTo>
                      <a:lnTo>
                        <a:pt x="2803062" y="39674"/>
                      </a:lnTo>
                      <a:cubicBezTo>
                        <a:pt x="2877450" y="0"/>
                        <a:pt x="2848457" y="763"/>
                        <a:pt x="2880883" y="763"/>
                      </a:cubicBezTo>
                      <a:lnTo>
                        <a:pt x="2934385" y="763"/>
                      </a:lnTo>
                      <a:lnTo>
                        <a:pt x="2968432" y="5627"/>
                      </a:lnTo>
                      <a:lnTo>
                        <a:pt x="3094892" y="5627"/>
                      </a:lnTo>
                      <a:lnTo>
                        <a:pt x="3148394" y="34810"/>
                      </a:lnTo>
                      <a:lnTo>
                        <a:pt x="3211623" y="39674"/>
                      </a:lnTo>
                      <a:lnTo>
                        <a:pt x="3304036" y="49401"/>
                      </a:lnTo>
                      <a:lnTo>
                        <a:pt x="3367266" y="54265"/>
                      </a:lnTo>
                      <a:lnTo>
                        <a:pt x="3406177" y="39674"/>
                      </a:lnTo>
                      <a:lnTo>
                        <a:pt x="3459679" y="29946"/>
                      </a:lnTo>
                      <a:lnTo>
                        <a:pt x="3561819" y="63993"/>
                      </a:lnTo>
                      <a:lnTo>
                        <a:pt x="3629913" y="73720"/>
                      </a:lnTo>
                      <a:lnTo>
                        <a:pt x="3756372" y="78584"/>
                      </a:lnTo>
                      <a:lnTo>
                        <a:pt x="3795283" y="78584"/>
                      </a:lnTo>
                      <a:lnTo>
                        <a:pt x="3887696" y="59129"/>
                      </a:lnTo>
                      <a:lnTo>
                        <a:pt x="3946062" y="73720"/>
                      </a:lnTo>
                      <a:cubicBezTo>
                        <a:pt x="4040076" y="58876"/>
                        <a:pt x="4007289" y="59129"/>
                        <a:pt x="4043338" y="59129"/>
                      </a:cubicBezTo>
                      <a:lnTo>
                        <a:pt x="4091977" y="68857"/>
                      </a:lnTo>
                      <a:lnTo>
                        <a:pt x="4169798" y="59129"/>
                      </a:lnTo>
                      <a:cubicBezTo>
                        <a:pt x="4200580" y="53998"/>
                        <a:pt x="4189119" y="54265"/>
                        <a:pt x="4203845" y="54265"/>
                      </a:cubicBezTo>
                      <a:lnTo>
                        <a:pt x="4233028" y="59129"/>
                      </a:lnTo>
                      <a:lnTo>
                        <a:pt x="4320577" y="68857"/>
                      </a:lnTo>
                      <a:cubicBezTo>
                        <a:pt x="4361096" y="63792"/>
                        <a:pt x="4346416" y="63993"/>
                        <a:pt x="4364351" y="63993"/>
                      </a:cubicBezTo>
                      <a:lnTo>
                        <a:pt x="4398398" y="54265"/>
                      </a:lnTo>
                      <a:lnTo>
                        <a:pt x="4437309" y="54265"/>
                      </a:lnTo>
                      <a:lnTo>
                        <a:pt x="4534585" y="68857"/>
                      </a:lnTo>
                      <a:lnTo>
                        <a:pt x="4592951" y="63993"/>
                      </a:lnTo>
                      <a:cubicBezTo>
                        <a:pt x="4623733" y="58862"/>
                        <a:pt x="4612272" y="59129"/>
                        <a:pt x="4626998" y="59129"/>
                      </a:cubicBezTo>
                      <a:lnTo>
                        <a:pt x="4656181" y="63993"/>
                      </a:lnTo>
                      <a:lnTo>
                        <a:pt x="4695092" y="68857"/>
                      </a:lnTo>
                      <a:lnTo>
                        <a:pt x="4724275" y="68857"/>
                      </a:lnTo>
                      <a:lnTo>
                        <a:pt x="4758321" y="59129"/>
                      </a:lnTo>
                      <a:lnTo>
                        <a:pt x="4787504" y="44537"/>
                      </a:lnTo>
                      <a:lnTo>
                        <a:pt x="4841006" y="39674"/>
                      </a:lnTo>
                      <a:lnTo>
                        <a:pt x="4884781" y="39674"/>
                      </a:lnTo>
                      <a:lnTo>
                        <a:pt x="4884781" y="385005"/>
                      </a:lnTo>
                      <a:lnTo>
                        <a:pt x="0" y="369132"/>
                      </a:lnTo>
                      <a:lnTo>
                        <a:pt x="0" y="93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>
                <a:off x="3925196" y="1751179"/>
                <a:ext cx="1167881" cy="22605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0" name="Picture 4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911" y="1760731"/>
                <a:ext cx="1078450" cy="20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2799" y="2045100"/>
                <a:ext cx="23526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2657502" y="2569843"/>
              <a:ext cx="4744362" cy="3657144"/>
              <a:chOff x="2657502" y="2569843"/>
              <a:chExt cx="4744362" cy="3657144"/>
            </a:xfrm>
          </p:grpSpPr>
          <p:grpSp>
            <p:nvGrpSpPr>
              <p:cNvPr id="91" name="Group 90"/>
              <p:cNvGrpSpPr>
                <a:grpSpLocks noChangeAspect="1"/>
              </p:cNvGrpSpPr>
              <p:nvPr/>
            </p:nvGrpSpPr>
            <p:grpSpPr>
              <a:xfrm>
                <a:off x="2657502" y="2569843"/>
                <a:ext cx="4744362" cy="3657144"/>
                <a:chOff x="2854534" y="1906806"/>
                <a:chExt cx="4994065" cy="3849624"/>
              </a:xfrm>
            </p:grpSpPr>
            <p:sp>
              <p:nvSpPr>
                <p:cNvPr id="94" name="Rectangle 1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426755" y="1334585"/>
                  <a:ext cx="3849624" cy="499406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>
                  <a:outerShdw blurRad="190500" dist="50800" dir="2700000" sx="102000" sy="102000" algn="ctr" rotWithShape="0">
                    <a:srgbClr val="000000">
                      <a:alpha val="44000"/>
                    </a:srgbClr>
                  </a:outerShdw>
                </a:effectLst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+mn-lt"/>
                    <a:cs typeface="Arial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3007136" y="2762686"/>
                  <a:ext cx="1354552" cy="10007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6" name="Picture 4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1974" y="2007788"/>
                  <a:ext cx="1346681" cy="169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" name="Picture 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6257" y="2003902"/>
                  <a:ext cx="559491" cy="156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2" name="Picture 6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7677" y="3088826"/>
                <a:ext cx="4643437" cy="2763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172" y="6036739"/>
                <a:ext cx="1102791" cy="121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3104624" y="3627593"/>
              <a:ext cx="3910873" cy="659643"/>
              <a:chOff x="3104625" y="4156400"/>
              <a:chExt cx="3910873" cy="659643"/>
            </a:xfrm>
          </p:grpSpPr>
          <p:grpSp>
            <p:nvGrpSpPr>
              <p:cNvPr id="83" name="Group 82"/>
              <p:cNvGrpSpPr>
                <a:grpSpLocks noChangeAspect="1"/>
              </p:cNvGrpSpPr>
              <p:nvPr/>
            </p:nvGrpSpPr>
            <p:grpSpPr>
              <a:xfrm>
                <a:off x="3104625" y="4156400"/>
                <a:ext cx="3910873" cy="659643"/>
                <a:chOff x="3292643" y="3605662"/>
                <a:chExt cx="3796965" cy="640430"/>
              </a:xfrm>
            </p:grpSpPr>
            <p:grpSp>
              <p:nvGrpSpPr>
                <p:cNvPr id="86" name="Group 26"/>
                <p:cNvGrpSpPr/>
                <p:nvPr/>
              </p:nvGrpSpPr>
              <p:grpSpPr>
                <a:xfrm>
                  <a:off x="3292643" y="3605662"/>
                  <a:ext cx="3796965" cy="640430"/>
                  <a:chOff x="5181600" y="4980648"/>
                  <a:chExt cx="3048000" cy="968580"/>
                </a:xfrm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139700" dist="88900" dir="3600000" sx="102000" sy="102000" algn="ctr" rotWithShape="0">
                    <a:srgbClr val="000000">
                      <a:alpha val="44000"/>
                    </a:srgbClr>
                  </a:outerShdw>
                </a:effectLst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5181600" y="5155386"/>
                    <a:ext cx="3048000" cy="63581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5181600" y="4980648"/>
                    <a:ext cx="3048000" cy="192112"/>
                  </a:xfrm>
                  <a:custGeom>
                    <a:avLst/>
                    <a:gdLst>
                      <a:gd name="connsiteX0" fmla="*/ 9728 w 4897877"/>
                      <a:gd name="connsiteY0" fmla="*/ 102903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9728 w 4897877"/>
                      <a:gd name="connsiteY97" fmla="*/ 102903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0 w 4884781"/>
                      <a:gd name="connsiteY0" fmla="*/ 93440 h 385005"/>
                      <a:gd name="connsiteX1" fmla="*/ 64726 w 4884781"/>
                      <a:gd name="connsiteY1" fmla="*/ 107767 h 385005"/>
                      <a:gd name="connsiteX2" fmla="*/ 113364 w 4884781"/>
                      <a:gd name="connsiteY2" fmla="*/ 112631 h 385005"/>
                      <a:gd name="connsiteX3" fmla="*/ 176594 w 4884781"/>
                      <a:gd name="connsiteY3" fmla="*/ 112631 h 385005"/>
                      <a:gd name="connsiteX4" fmla="*/ 200913 w 4884781"/>
                      <a:gd name="connsiteY4" fmla="*/ 107767 h 385005"/>
                      <a:gd name="connsiteX5" fmla="*/ 249551 w 4884781"/>
                      <a:gd name="connsiteY5" fmla="*/ 107767 h 385005"/>
                      <a:gd name="connsiteX6" fmla="*/ 288462 w 4884781"/>
                      <a:gd name="connsiteY6" fmla="*/ 98039 h 385005"/>
                      <a:gd name="connsiteX7" fmla="*/ 317645 w 4884781"/>
                      <a:gd name="connsiteY7" fmla="*/ 102903 h 385005"/>
                      <a:gd name="connsiteX8" fmla="*/ 337100 w 4884781"/>
                      <a:gd name="connsiteY8" fmla="*/ 122359 h 385005"/>
                      <a:gd name="connsiteX9" fmla="*/ 385738 w 4884781"/>
                      <a:gd name="connsiteY9" fmla="*/ 107767 h 385005"/>
                      <a:gd name="connsiteX10" fmla="*/ 414921 w 4884781"/>
                      <a:gd name="connsiteY10" fmla="*/ 98039 h 385005"/>
                      <a:gd name="connsiteX11" fmla="*/ 487879 w 4884781"/>
                      <a:gd name="connsiteY11" fmla="*/ 98039 h 385005"/>
                      <a:gd name="connsiteX12" fmla="*/ 526789 w 4884781"/>
                      <a:gd name="connsiteY12" fmla="*/ 98039 h 385005"/>
                      <a:gd name="connsiteX13" fmla="*/ 590019 w 4884781"/>
                      <a:gd name="connsiteY13" fmla="*/ 93176 h 385005"/>
                      <a:gd name="connsiteX14" fmla="*/ 619202 w 4884781"/>
                      <a:gd name="connsiteY14" fmla="*/ 83448 h 385005"/>
                      <a:gd name="connsiteX15" fmla="*/ 662977 w 4884781"/>
                      <a:gd name="connsiteY15" fmla="*/ 68857 h 385005"/>
                      <a:gd name="connsiteX16" fmla="*/ 677568 w 4884781"/>
                      <a:gd name="connsiteY16" fmla="*/ 73720 h 385005"/>
                      <a:gd name="connsiteX17" fmla="*/ 701887 w 4884781"/>
                      <a:gd name="connsiteY17" fmla="*/ 88312 h 385005"/>
                      <a:gd name="connsiteX18" fmla="*/ 721343 w 4884781"/>
                      <a:gd name="connsiteY18" fmla="*/ 78584 h 385005"/>
                      <a:gd name="connsiteX19" fmla="*/ 755389 w 4884781"/>
                      <a:gd name="connsiteY19" fmla="*/ 73720 h 385005"/>
                      <a:gd name="connsiteX20" fmla="*/ 784572 w 4884781"/>
                      <a:gd name="connsiteY20" fmla="*/ 78584 h 385005"/>
                      <a:gd name="connsiteX21" fmla="*/ 823483 w 4884781"/>
                      <a:gd name="connsiteY21" fmla="*/ 88312 h 385005"/>
                      <a:gd name="connsiteX22" fmla="*/ 842938 w 4884781"/>
                      <a:gd name="connsiteY22" fmla="*/ 93176 h 385005"/>
                      <a:gd name="connsiteX23" fmla="*/ 896440 w 4884781"/>
                      <a:gd name="connsiteY23" fmla="*/ 88312 h 385005"/>
                      <a:gd name="connsiteX24" fmla="*/ 1008309 w 4884781"/>
                      <a:gd name="connsiteY24" fmla="*/ 88312 h 385005"/>
                      <a:gd name="connsiteX25" fmla="*/ 1047219 w 4884781"/>
                      <a:gd name="connsiteY25" fmla="*/ 107767 h 385005"/>
                      <a:gd name="connsiteX26" fmla="*/ 1095857 w 4884781"/>
                      <a:gd name="connsiteY26" fmla="*/ 117495 h 385005"/>
                      <a:gd name="connsiteX27" fmla="*/ 1188270 w 4884781"/>
                      <a:gd name="connsiteY27" fmla="*/ 102903 h 385005"/>
                      <a:gd name="connsiteX28" fmla="*/ 1266092 w 4884781"/>
                      <a:gd name="connsiteY28" fmla="*/ 117495 h 385005"/>
                      <a:gd name="connsiteX29" fmla="*/ 1329321 w 4884781"/>
                      <a:gd name="connsiteY29" fmla="*/ 122359 h 385005"/>
                      <a:gd name="connsiteX30" fmla="*/ 1363368 w 4884781"/>
                      <a:gd name="connsiteY30" fmla="*/ 117495 h 385005"/>
                      <a:gd name="connsiteX31" fmla="*/ 1397415 w 4884781"/>
                      <a:gd name="connsiteY31" fmla="*/ 117495 h 385005"/>
                      <a:gd name="connsiteX32" fmla="*/ 1426598 w 4884781"/>
                      <a:gd name="connsiteY32" fmla="*/ 98039 h 385005"/>
                      <a:gd name="connsiteX33" fmla="*/ 1470372 w 4884781"/>
                      <a:gd name="connsiteY33" fmla="*/ 107767 h 385005"/>
                      <a:gd name="connsiteX34" fmla="*/ 1519011 w 4884781"/>
                      <a:gd name="connsiteY34" fmla="*/ 102903 h 385005"/>
                      <a:gd name="connsiteX35" fmla="*/ 1596832 w 4884781"/>
                      <a:gd name="connsiteY35" fmla="*/ 102903 h 385005"/>
                      <a:gd name="connsiteX36" fmla="*/ 1645470 w 4884781"/>
                      <a:gd name="connsiteY36" fmla="*/ 98039 h 385005"/>
                      <a:gd name="connsiteX37" fmla="*/ 1669789 w 4884781"/>
                      <a:gd name="connsiteY37" fmla="*/ 102903 h 385005"/>
                      <a:gd name="connsiteX38" fmla="*/ 1708700 w 4884781"/>
                      <a:gd name="connsiteY38" fmla="*/ 98039 h 385005"/>
                      <a:gd name="connsiteX39" fmla="*/ 1776794 w 4884781"/>
                      <a:gd name="connsiteY39" fmla="*/ 88312 h 385005"/>
                      <a:gd name="connsiteX40" fmla="*/ 1810840 w 4884781"/>
                      <a:gd name="connsiteY40" fmla="*/ 88312 h 385005"/>
                      <a:gd name="connsiteX41" fmla="*/ 1864343 w 4884781"/>
                      <a:gd name="connsiteY41" fmla="*/ 98039 h 385005"/>
                      <a:gd name="connsiteX42" fmla="*/ 1893526 w 4884781"/>
                      <a:gd name="connsiteY42" fmla="*/ 93176 h 385005"/>
                      <a:gd name="connsiteX43" fmla="*/ 1947028 w 4884781"/>
                      <a:gd name="connsiteY43" fmla="*/ 78584 h 385005"/>
                      <a:gd name="connsiteX44" fmla="*/ 2005394 w 4884781"/>
                      <a:gd name="connsiteY44" fmla="*/ 59129 h 385005"/>
                      <a:gd name="connsiteX45" fmla="*/ 2049168 w 4884781"/>
                      <a:gd name="connsiteY45" fmla="*/ 59129 h 385005"/>
                      <a:gd name="connsiteX46" fmla="*/ 2112398 w 4884781"/>
                      <a:gd name="connsiteY46" fmla="*/ 68857 h 385005"/>
                      <a:gd name="connsiteX47" fmla="*/ 2126989 w 4884781"/>
                      <a:gd name="connsiteY47" fmla="*/ 63993 h 385005"/>
                      <a:gd name="connsiteX48" fmla="*/ 2161036 w 4884781"/>
                      <a:gd name="connsiteY48" fmla="*/ 59129 h 385005"/>
                      <a:gd name="connsiteX49" fmla="*/ 2224266 w 4884781"/>
                      <a:gd name="connsiteY49" fmla="*/ 78584 h 385005"/>
                      <a:gd name="connsiteX50" fmla="*/ 2379909 w 4884781"/>
                      <a:gd name="connsiteY50" fmla="*/ 83448 h 385005"/>
                      <a:gd name="connsiteX51" fmla="*/ 2433411 w 4884781"/>
                      <a:gd name="connsiteY51" fmla="*/ 73720 h 385005"/>
                      <a:gd name="connsiteX52" fmla="*/ 2462594 w 4884781"/>
                      <a:gd name="connsiteY52" fmla="*/ 88312 h 385005"/>
                      <a:gd name="connsiteX53" fmla="*/ 2520960 w 4884781"/>
                      <a:gd name="connsiteY53" fmla="*/ 83448 h 385005"/>
                      <a:gd name="connsiteX54" fmla="*/ 2564734 w 4884781"/>
                      <a:gd name="connsiteY54" fmla="*/ 63993 h 385005"/>
                      <a:gd name="connsiteX55" fmla="*/ 2593917 w 4884781"/>
                      <a:gd name="connsiteY55" fmla="*/ 54265 h 385005"/>
                      <a:gd name="connsiteX56" fmla="*/ 2637692 w 4884781"/>
                      <a:gd name="connsiteY56" fmla="*/ 44537 h 385005"/>
                      <a:gd name="connsiteX57" fmla="*/ 2705785 w 4884781"/>
                      <a:gd name="connsiteY57" fmla="*/ 39674 h 385005"/>
                      <a:gd name="connsiteX58" fmla="*/ 2734968 w 4884781"/>
                      <a:gd name="connsiteY58" fmla="*/ 54265 h 385005"/>
                      <a:gd name="connsiteX59" fmla="*/ 2803062 w 4884781"/>
                      <a:gd name="connsiteY59" fmla="*/ 39674 h 385005"/>
                      <a:gd name="connsiteX60" fmla="*/ 2880883 w 4884781"/>
                      <a:gd name="connsiteY60" fmla="*/ 763 h 385005"/>
                      <a:gd name="connsiteX61" fmla="*/ 2934385 w 4884781"/>
                      <a:gd name="connsiteY61" fmla="*/ 763 h 385005"/>
                      <a:gd name="connsiteX62" fmla="*/ 2968432 w 4884781"/>
                      <a:gd name="connsiteY62" fmla="*/ 5627 h 385005"/>
                      <a:gd name="connsiteX63" fmla="*/ 3094892 w 4884781"/>
                      <a:gd name="connsiteY63" fmla="*/ 5627 h 385005"/>
                      <a:gd name="connsiteX64" fmla="*/ 3148394 w 4884781"/>
                      <a:gd name="connsiteY64" fmla="*/ 34810 h 385005"/>
                      <a:gd name="connsiteX65" fmla="*/ 3211623 w 4884781"/>
                      <a:gd name="connsiteY65" fmla="*/ 39674 h 385005"/>
                      <a:gd name="connsiteX66" fmla="*/ 3304036 w 4884781"/>
                      <a:gd name="connsiteY66" fmla="*/ 49401 h 385005"/>
                      <a:gd name="connsiteX67" fmla="*/ 3367266 w 4884781"/>
                      <a:gd name="connsiteY67" fmla="*/ 54265 h 385005"/>
                      <a:gd name="connsiteX68" fmla="*/ 3406177 w 4884781"/>
                      <a:gd name="connsiteY68" fmla="*/ 39674 h 385005"/>
                      <a:gd name="connsiteX69" fmla="*/ 3459679 w 4884781"/>
                      <a:gd name="connsiteY69" fmla="*/ 29946 h 385005"/>
                      <a:gd name="connsiteX70" fmla="*/ 3561819 w 4884781"/>
                      <a:gd name="connsiteY70" fmla="*/ 63993 h 385005"/>
                      <a:gd name="connsiteX71" fmla="*/ 3629913 w 4884781"/>
                      <a:gd name="connsiteY71" fmla="*/ 73720 h 385005"/>
                      <a:gd name="connsiteX72" fmla="*/ 3756372 w 4884781"/>
                      <a:gd name="connsiteY72" fmla="*/ 78584 h 385005"/>
                      <a:gd name="connsiteX73" fmla="*/ 3795283 w 4884781"/>
                      <a:gd name="connsiteY73" fmla="*/ 78584 h 385005"/>
                      <a:gd name="connsiteX74" fmla="*/ 3887696 w 4884781"/>
                      <a:gd name="connsiteY74" fmla="*/ 59129 h 385005"/>
                      <a:gd name="connsiteX75" fmla="*/ 3946062 w 4884781"/>
                      <a:gd name="connsiteY75" fmla="*/ 73720 h 385005"/>
                      <a:gd name="connsiteX76" fmla="*/ 4043338 w 4884781"/>
                      <a:gd name="connsiteY76" fmla="*/ 59129 h 385005"/>
                      <a:gd name="connsiteX77" fmla="*/ 4091977 w 4884781"/>
                      <a:gd name="connsiteY77" fmla="*/ 68857 h 385005"/>
                      <a:gd name="connsiteX78" fmla="*/ 4169798 w 4884781"/>
                      <a:gd name="connsiteY78" fmla="*/ 59129 h 385005"/>
                      <a:gd name="connsiteX79" fmla="*/ 4203845 w 4884781"/>
                      <a:gd name="connsiteY79" fmla="*/ 54265 h 385005"/>
                      <a:gd name="connsiteX80" fmla="*/ 4233028 w 4884781"/>
                      <a:gd name="connsiteY80" fmla="*/ 59129 h 385005"/>
                      <a:gd name="connsiteX81" fmla="*/ 4320577 w 4884781"/>
                      <a:gd name="connsiteY81" fmla="*/ 68857 h 385005"/>
                      <a:gd name="connsiteX82" fmla="*/ 4364351 w 4884781"/>
                      <a:gd name="connsiteY82" fmla="*/ 63993 h 385005"/>
                      <a:gd name="connsiteX83" fmla="*/ 4398398 w 4884781"/>
                      <a:gd name="connsiteY83" fmla="*/ 54265 h 385005"/>
                      <a:gd name="connsiteX84" fmla="*/ 4437309 w 4884781"/>
                      <a:gd name="connsiteY84" fmla="*/ 54265 h 385005"/>
                      <a:gd name="connsiteX85" fmla="*/ 4534585 w 4884781"/>
                      <a:gd name="connsiteY85" fmla="*/ 68857 h 385005"/>
                      <a:gd name="connsiteX86" fmla="*/ 4592951 w 4884781"/>
                      <a:gd name="connsiteY86" fmla="*/ 63993 h 385005"/>
                      <a:gd name="connsiteX87" fmla="*/ 4626998 w 4884781"/>
                      <a:gd name="connsiteY87" fmla="*/ 59129 h 385005"/>
                      <a:gd name="connsiteX88" fmla="*/ 4656181 w 4884781"/>
                      <a:gd name="connsiteY88" fmla="*/ 63993 h 385005"/>
                      <a:gd name="connsiteX89" fmla="*/ 4695092 w 4884781"/>
                      <a:gd name="connsiteY89" fmla="*/ 68857 h 385005"/>
                      <a:gd name="connsiteX90" fmla="*/ 4724275 w 4884781"/>
                      <a:gd name="connsiteY90" fmla="*/ 68857 h 385005"/>
                      <a:gd name="connsiteX91" fmla="*/ 4758321 w 4884781"/>
                      <a:gd name="connsiteY91" fmla="*/ 59129 h 385005"/>
                      <a:gd name="connsiteX92" fmla="*/ 4787504 w 4884781"/>
                      <a:gd name="connsiteY92" fmla="*/ 44537 h 385005"/>
                      <a:gd name="connsiteX93" fmla="*/ 4841006 w 4884781"/>
                      <a:gd name="connsiteY93" fmla="*/ 39674 h 385005"/>
                      <a:gd name="connsiteX94" fmla="*/ 4884781 w 4884781"/>
                      <a:gd name="connsiteY94" fmla="*/ 39674 h 385005"/>
                      <a:gd name="connsiteX95" fmla="*/ 4884781 w 4884781"/>
                      <a:gd name="connsiteY95" fmla="*/ 385005 h 385005"/>
                      <a:gd name="connsiteX96" fmla="*/ 0 w 4884781"/>
                      <a:gd name="connsiteY96" fmla="*/ 369132 h 385005"/>
                      <a:gd name="connsiteX97" fmla="*/ 0 w 4884781"/>
                      <a:gd name="connsiteY97" fmla="*/ 93440 h 38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884781" h="385005">
                        <a:moveTo>
                          <a:pt x="0" y="93440"/>
                        </a:moveTo>
                        <a:cubicBezTo>
                          <a:pt x="64847" y="98428"/>
                          <a:pt x="38723" y="107767"/>
                          <a:pt x="64726" y="107767"/>
                        </a:cubicBezTo>
                        <a:cubicBezTo>
                          <a:pt x="110111" y="112810"/>
                          <a:pt x="93819" y="112631"/>
                          <a:pt x="113364" y="112631"/>
                        </a:cubicBezTo>
                        <a:lnTo>
                          <a:pt x="176594" y="112631"/>
                        </a:lnTo>
                        <a:lnTo>
                          <a:pt x="200913" y="107767"/>
                        </a:lnTo>
                        <a:lnTo>
                          <a:pt x="249551" y="107767"/>
                        </a:lnTo>
                        <a:lnTo>
                          <a:pt x="288462" y="98039"/>
                        </a:lnTo>
                        <a:lnTo>
                          <a:pt x="317645" y="102903"/>
                        </a:lnTo>
                        <a:lnTo>
                          <a:pt x="337100" y="122359"/>
                        </a:lnTo>
                        <a:lnTo>
                          <a:pt x="385738" y="107767"/>
                        </a:lnTo>
                        <a:lnTo>
                          <a:pt x="414921" y="98039"/>
                        </a:lnTo>
                        <a:lnTo>
                          <a:pt x="487879" y="98039"/>
                        </a:lnTo>
                        <a:lnTo>
                          <a:pt x="526789" y="98039"/>
                        </a:lnTo>
                        <a:lnTo>
                          <a:pt x="590019" y="93176"/>
                        </a:lnTo>
                        <a:lnTo>
                          <a:pt x="619202" y="83448"/>
                        </a:lnTo>
                        <a:lnTo>
                          <a:pt x="662977" y="68857"/>
                        </a:lnTo>
                        <a:lnTo>
                          <a:pt x="677568" y="73720"/>
                        </a:lnTo>
                        <a:lnTo>
                          <a:pt x="701887" y="88312"/>
                        </a:lnTo>
                        <a:lnTo>
                          <a:pt x="721343" y="78584"/>
                        </a:lnTo>
                        <a:lnTo>
                          <a:pt x="755389" y="73720"/>
                        </a:lnTo>
                        <a:lnTo>
                          <a:pt x="784572" y="78584"/>
                        </a:lnTo>
                        <a:lnTo>
                          <a:pt x="823483" y="88312"/>
                        </a:lnTo>
                        <a:lnTo>
                          <a:pt x="842938" y="93176"/>
                        </a:lnTo>
                        <a:cubicBezTo>
                          <a:pt x="889936" y="87954"/>
                          <a:pt x="872032" y="88312"/>
                          <a:pt x="896440" y="88312"/>
                        </a:cubicBezTo>
                        <a:lnTo>
                          <a:pt x="1008309" y="88312"/>
                        </a:lnTo>
                        <a:lnTo>
                          <a:pt x="1047219" y="107767"/>
                        </a:lnTo>
                        <a:cubicBezTo>
                          <a:pt x="1092576" y="117847"/>
                          <a:pt x="1076046" y="117495"/>
                          <a:pt x="1095857" y="117495"/>
                        </a:cubicBezTo>
                        <a:lnTo>
                          <a:pt x="1188270" y="102903"/>
                        </a:lnTo>
                        <a:lnTo>
                          <a:pt x="1266092" y="117495"/>
                        </a:lnTo>
                        <a:lnTo>
                          <a:pt x="1329321" y="122359"/>
                        </a:lnTo>
                        <a:lnTo>
                          <a:pt x="1363368" y="117495"/>
                        </a:lnTo>
                        <a:lnTo>
                          <a:pt x="1397415" y="117495"/>
                        </a:lnTo>
                        <a:cubicBezTo>
                          <a:pt x="1423000" y="97026"/>
                          <a:pt x="1411353" y="98039"/>
                          <a:pt x="1426598" y="98039"/>
                        </a:cubicBezTo>
                        <a:lnTo>
                          <a:pt x="1470372" y="107767"/>
                        </a:lnTo>
                        <a:lnTo>
                          <a:pt x="1519011" y="102903"/>
                        </a:lnTo>
                        <a:lnTo>
                          <a:pt x="1596832" y="102903"/>
                        </a:lnTo>
                        <a:lnTo>
                          <a:pt x="1645470" y="98039"/>
                        </a:lnTo>
                        <a:lnTo>
                          <a:pt x="1669789" y="102903"/>
                        </a:lnTo>
                        <a:lnTo>
                          <a:pt x="1708700" y="98039"/>
                        </a:lnTo>
                        <a:lnTo>
                          <a:pt x="1776794" y="88312"/>
                        </a:lnTo>
                        <a:lnTo>
                          <a:pt x="1810840" y="88312"/>
                        </a:lnTo>
                        <a:lnTo>
                          <a:pt x="1864343" y="98039"/>
                        </a:lnTo>
                        <a:lnTo>
                          <a:pt x="1893526" y="93176"/>
                        </a:lnTo>
                        <a:lnTo>
                          <a:pt x="1947028" y="78584"/>
                        </a:lnTo>
                        <a:lnTo>
                          <a:pt x="2005394" y="59129"/>
                        </a:lnTo>
                        <a:lnTo>
                          <a:pt x="2049168" y="59129"/>
                        </a:lnTo>
                        <a:lnTo>
                          <a:pt x="2112398" y="68857"/>
                        </a:lnTo>
                        <a:lnTo>
                          <a:pt x="2126989" y="63993"/>
                        </a:lnTo>
                        <a:lnTo>
                          <a:pt x="2161036" y="59129"/>
                        </a:lnTo>
                        <a:lnTo>
                          <a:pt x="2224266" y="78584"/>
                        </a:lnTo>
                        <a:lnTo>
                          <a:pt x="2379909" y="83448"/>
                        </a:lnTo>
                        <a:lnTo>
                          <a:pt x="2433411" y="73720"/>
                        </a:lnTo>
                        <a:cubicBezTo>
                          <a:pt x="2459120" y="89146"/>
                          <a:pt x="2448276" y="88312"/>
                          <a:pt x="2462594" y="88312"/>
                        </a:cubicBezTo>
                        <a:lnTo>
                          <a:pt x="2520960" y="83448"/>
                        </a:lnTo>
                        <a:lnTo>
                          <a:pt x="2564734" y="63993"/>
                        </a:lnTo>
                        <a:lnTo>
                          <a:pt x="2593917" y="54265"/>
                        </a:lnTo>
                        <a:lnTo>
                          <a:pt x="2637692" y="44537"/>
                        </a:lnTo>
                        <a:cubicBezTo>
                          <a:pt x="2702538" y="39550"/>
                          <a:pt x="2679782" y="39674"/>
                          <a:pt x="2705785" y="39674"/>
                        </a:cubicBezTo>
                        <a:lnTo>
                          <a:pt x="2734968" y="54265"/>
                        </a:lnTo>
                        <a:lnTo>
                          <a:pt x="2803062" y="39674"/>
                        </a:lnTo>
                        <a:cubicBezTo>
                          <a:pt x="2877450" y="0"/>
                          <a:pt x="2848457" y="763"/>
                          <a:pt x="2880883" y="763"/>
                        </a:cubicBezTo>
                        <a:lnTo>
                          <a:pt x="2934385" y="763"/>
                        </a:lnTo>
                        <a:lnTo>
                          <a:pt x="2968432" y="5627"/>
                        </a:lnTo>
                        <a:lnTo>
                          <a:pt x="3094892" y="5627"/>
                        </a:lnTo>
                        <a:lnTo>
                          <a:pt x="3148394" y="34810"/>
                        </a:lnTo>
                        <a:lnTo>
                          <a:pt x="3211623" y="39674"/>
                        </a:lnTo>
                        <a:lnTo>
                          <a:pt x="3304036" y="49401"/>
                        </a:lnTo>
                        <a:lnTo>
                          <a:pt x="3367266" y="54265"/>
                        </a:lnTo>
                        <a:lnTo>
                          <a:pt x="3406177" y="39674"/>
                        </a:lnTo>
                        <a:lnTo>
                          <a:pt x="3459679" y="29946"/>
                        </a:lnTo>
                        <a:lnTo>
                          <a:pt x="3561819" y="63993"/>
                        </a:lnTo>
                        <a:lnTo>
                          <a:pt x="3629913" y="73720"/>
                        </a:lnTo>
                        <a:lnTo>
                          <a:pt x="3756372" y="78584"/>
                        </a:lnTo>
                        <a:lnTo>
                          <a:pt x="3795283" y="78584"/>
                        </a:lnTo>
                        <a:lnTo>
                          <a:pt x="3887696" y="59129"/>
                        </a:lnTo>
                        <a:lnTo>
                          <a:pt x="3946062" y="73720"/>
                        </a:lnTo>
                        <a:cubicBezTo>
                          <a:pt x="4040076" y="58876"/>
                          <a:pt x="4007289" y="59129"/>
                          <a:pt x="4043338" y="59129"/>
                        </a:cubicBezTo>
                        <a:lnTo>
                          <a:pt x="4091977" y="68857"/>
                        </a:lnTo>
                        <a:lnTo>
                          <a:pt x="4169798" y="59129"/>
                        </a:lnTo>
                        <a:cubicBezTo>
                          <a:pt x="4200580" y="53998"/>
                          <a:pt x="4189119" y="54265"/>
                          <a:pt x="4203845" y="54265"/>
                        </a:cubicBezTo>
                        <a:lnTo>
                          <a:pt x="4233028" y="59129"/>
                        </a:lnTo>
                        <a:lnTo>
                          <a:pt x="4320577" y="68857"/>
                        </a:lnTo>
                        <a:cubicBezTo>
                          <a:pt x="4361096" y="63792"/>
                          <a:pt x="4346416" y="63993"/>
                          <a:pt x="4364351" y="63993"/>
                        </a:cubicBezTo>
                        <a:lnTo>
                          <a:pt x="4398398" y="54265"/>
                        </a:lnTo>
                        <a:lnTo>
                          <a:pt x="4437309" y="54265"/>
                        </a:lnTo>
                        <a:lnTo>
                          <a:pt x="4534585" y="68857"/>
                        </a:lnTo>
                        <a:lnTo>
                          <a:pt x="4592951" y="63993"/>
                        </a:lnTo>
                        <a:cubicBezTo>
                          <a:pt x="4623733" y="58862"/>
                          <a:pt x="4612272" y="59129"/>
                          <a:pt x="4626998" y="59129"/>
                        </a:cubicBezTo>
                        <a:lnTo>
                          <a:pt x="4656181" y="63993"/>
                        </a:lnTo>
                        <a:lnTo>
                          <a:pt x="4695092" y="68857"/>
                        </a:lnTo>
                        <a:lnTo>
                          <a:pt x="4724275" y="68857"/>
                        </a:lnTo>
                        <a:lnTo>
                          <a:pt x="4758321" y="59129"/>
                        </a:lnTo>
                        <a:lnTo>
                          <a:pt x="4787504" y="44537"/>
                        </a:lnTo>
                        <a:lnTo>
                          <a:pt x="4841006" y="39674"/>
                        </a:lnTo>
                        <a:lnTo>
                          <a:pt x="4884781" y="39674"/>
                        </a:lnTo>
                        <a:lnTo>
                          <a:pt x="4884781" y="385005"/>
                        </a:lnTo>
                        <a:lnTo>
                          <a:pt x="0" y="369132"/>
                        </a:lnTo>
                        <a:lnTo>
                          <a:pt x="0" y="934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89"/>
                  <p:cNvSpPr/>
                  <p:nvPr/>
                </p:nvSpPr>
                <p:spPr>
                  <a:xfrm rot="10800000">
                    <a:off x="5181600" y="5715000"/>
                    <a:ext cx="3048000" cy="234228"/>
                  </a:xfrm>
                  <a:custGeom>
                    <a:avLst/>
                    <a:gdLst>
                      <a:gd name="connsiteX0" fmla="*/ 9728 w 4897877"/>
                      <a:gd name="connsiteY0" fmla="*/ 102903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9728 w 4897877"/>
                      <a:gd name="connsiteY97" fmla="*/ 102903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0 w 4884781"/>
                      <a:gd name="connsiteY0" fmla="*/ 93440 h 385005"/>
                      <a:gd name="connsiteX1" fmla="*/ 64726 w 4884781"/>
                      <a:gd name="connsiteY1" fmla="*/ 107767 h 385005"/>
                      <a:gd name="connsiteX2" fmla="*/ 113364 w 4884781"/>
                      <a:gd name="connsiteY2" fmla="*/ 112631 h 385005"/>
                      <a:gd name="connsiteX3" fmla="*/ 176594 w 4884781"/>
                      <a:gd name="connsiteY3" fmla="*/ 112631 h 385005"/>
                      <a:gd name="connsiteX4" fmla="*/ 200913 w 4884781"/>
                      <a:gd name="connsiteY4" fmla="*/ 107767 h 385005"/>
                      <a:gd name="connsiteX5" fmla="*/ 249551 w 4884781"/>
                      <a:gd name="connsiteY5" fmla="*/ 107767 h 385005"/>
                      <a:gd name="connsiteX6" fmla="*/ 288462 w 4884781"/>
                      <a:gd name="connsiteY6" fmla="*/ 98039 h 385005"/>
                      <a:gd name="connsiteX7" fmla="*/ 317645 w 4884781"/>
                      <a:gd name="connsiteY7" fmla="*/ 102903 h 385005"/>
                      <a:gd name="connsiteX8" fmla="*/ 337100 w 4884781"/>
                      <a:gd name="connsiteY8" fmla="*/ 122359 h 385005"/>
                      <a:gd name="connsiteX9" fmla="*/ 385738 w 4884781"/>
                      <a:gd name="connsiteY9" fmla="*/ 107767 h 385005"/>
                      <a:gd name="connsiteX10" fmla="*/ 414921 w 4884781"/>
                      <a:gd name="connsiteY10" fmla="*/ 98039 h 385005"/>
                      <a:gd name="connsiteX11" fmla="*/ 487879 w 4884781"/>
                      <a:gd name="connsiteY11" fmla="*/ 98039 h 385005"/>
                      <a:gd name="connsiteX12" fmla="*/ 526789 w 4884781"/>
                      <a:gd name="connsiteY12" fmla="*/ 98039 h 385005"/>
                      <a:gd name="connsiteX13" fmla="*/ 590019 w 4884781"/>
                      <a:gd name="connsiteY13" fmla="*/ 93176 h 385005"/>
                      <a:gd name="connsiteX14" fmla="*/ 619202 w 4884781"/>
                      <a:gd name="connsiteY14" fmla="*/ 83448 h 385005"/>
                      <a:gd name="connsiteX15" fmla="*/ 662977 w 4884781"/>
                      <a:gd name="connsiteY15" fmla="*/ 68857 h 385005"/>
                      <a:gd name="connsiteX16" fmla="*/ 677568 w 4884781"/>
                      <a:gd name="connsiteY16" fmla="*/ 73720 h 385005"/>
                      <a:gd name="connsiteX17" fmla="*/ 701887 w 4884781"/>
                      <a:gd name="connsiteY17" fmla="*/ 88312 h 385005"/>
                      <a:gd name="connsiteX18" fmla="*/ 721343 w 4884781"/>
                      <a:gd name="connsiteY18" fmla="*/ 78584 h 385005"/>
                      <a:gd name="connsiteX19" fmla="*/ 755389 w 4884781"/>
                      <a:gd name="connsiteY19" fmla="*/ 73720 h 385005"/>
                      <a:gd name="connsiteX20" fmla="*/ 784572 w 4884781"/>
                      <a:gd name="connsiteY20" fmla="*/ 78584 h 385005"/>
                      <a:gd name="connsiteX21" fmla="*/ 823483 w 4884781"/>
                      <a:gd name="connsiteY21" fmla="*/ 88312 h 385005"/>
                      <a:gd name="connsiteX22" fmla="*/ 842938 w 4884781"/>
                      <a:gd name="connsiteY22" fmla="*/ 93176 h 385005"/>
                      <a:gd name="connsiteX23" fmla="*/ 896440 w 4884781"/>
                      <a:gd name="connsiteY23" fmla="*/ 88312 h 385005"/>
                      <a:gd name="connsiteX24" fmla="*/ 1008309 w 4884781"/>
                      <a:gd name="connsiteY24" fmla="*/ 88312 h 385005"/>
                      <a:gd name="connsiteX25" fmla="*/ 1047219 w 4884781"/>
                      <a:gd name="connsiteY25" fmla="*/ 107767 h 385005"/>
                      <a:gd name="connsiteX26" fmla="*/ 1095857 w 4884781"/>
                      <a:gd name="connsiteY26" fmla="*/ 117495 h 385005"/>
                      <a:gd name="connsiteX27" fmla="*/ 1188270 w 4884781"/>
                      <a:gd name="connsiteY27" fmla="*/ 102903 h 385005"/>
                      <a:gd name="connsiteX28" fmla="*/ 1266092 w 4884781"/>
                      <a:gd name="connsiteY28" fmla="*/ 117495 h 385005"/>
                      <a:gd name="connsiteX29" fmla="*/ 1329321 w 4884781"/>
                      <a:gd name="connsiteY29" fmla="*/ 122359 h 385005"/>
                      <a:gd name="connsiteX30" fmla="*/ 1363368 w 4884781"/>
                      <a:gd name="connsiteY30" fmla="*/ 117495 h 385005"/>
                      <a:gd name="connsiteX31" fmla="*/ 1397415 w 4884781"/>
                      <a:gd name="connsiteY31" fmla="*/ 117495 h 385005"/>
                      <a:gd name="connsiteX32" fmla="*/ 1426598 w 4884781"/>
                      <a:gd name="connsiteY32" fmla="*/ 98039 h 385005"/>
                      <a:gd name="connsiteX33" fmla="*/ 1470372 w 4884781"/>
                      <a:gd name="connsiteY33" fmla="*/ 107767 h 385005"/>
                      <a:gd name="connsiteX34" fmla="*/ 1519011 w 4884781"/>
                      <a:gd name="connsiteY34" fmla="*/ 102903 h 385005"/>
                      <a:gd name="connsiteX35" fmla="*/ 1596832 w 4884781"/>
                      <a:gd name="connsiteY35" fmla="*/ 102903 h 385005"/>
                      <a:gd name="connsiteX36" fmla="*/ 1645470 w 4884781"/>
                      <a:gd name="connsiteY36" fmla="*/ 98039 h 385005"/>
                      <a:gd name="connsiteX37" fmla="*/ 1669789 w 4884781"/>
                      <a:gd name="connsiteY37" fmla="*/ 102903 h 385005"/>
                      <a:gd name="connsiteX38" fmla="*/ 1708700 w 4884781"/>
                      <a:gd name="connsiteY38" fmla="*/ 98039 h 385005"/>
                      <a:gd name="connsiteX39" fmla="*/ 1776794 w 4884781"/>
                      <a:gd name="connsiteY39" fmla="*/ 88312 h 385005"/>
                      <a:gd name="connsiteX40" fmla="*/ 1810840 w 4884781"/>
                      <a:gd name="connsiteY40" fmla="*/ 88312 h 385005"/>
                      <a:gd name="connsiteX41" fmla="*/ 1864343 w 4884781"/>
                      <a:gd name="connsiteY41" fmla="*/ 98039 h 385005"/>
                      <a:gd name="connsiteX42" fmla="*/ 1893526 w 4884781"/>
                      <a:gd name="connsiteY42" fmla="*/ 93176 h 385005"/>
                      <a:gd name="connsiteX43" fmla="*/ 1947028 w 4884781"/>
                      <a:gd name="connsiteY43" fmla="*/ 78584 h 385005"/>
                      <a:gd name="connsiteX44" fmla="*/ 2005394 w 4884781"/>
                      <a:gd name="connsiteY44" fmla="*/ 59129 h 385005"/>
                      <a:gd name="connsiteX45" fmla="*/ 2049168 w 4884781"/>
                      <a:gd name="connsiteY45" fmla="*/ 59129 h 385005"/>
                      <a:gd name="connsiteX46" fmla="*/ 2112398 w 4884781"/>
                      <a:gd name="connsiteY46" fmla="*/ 68857 h 385005"/>
                      <a:gd name="connsiteX47" fmla="*/ 2126989 w 4884781"/>
                      <a:gd name="connsiteY47" fmla="*/ 63993 h 385005"/>
                      <a:gd name="connsiteX48" fmla="*/ 2161036 w 4884781"/>
                      <a:gd name="connsiteY48" fmla="*/ 59129 h 385005"/>
                      <a:gd name="connsiteX49" fmla="*/ 2224266 w 4884781"/>
                      <a:gd name="connsiteY49" fmla="*/ 78584 h 385005"/>
                      <a:gd name="connsiteX50" fmla="*/ 2379909 w 4884781"/>
                      <a:gd name="connsiteY50" fmla="*/ 83448 h 385005"/>
                      <a:gd name="connsiteX51" fmla="*/ 2433411 w 4884781"/>
                      <a:gd name="connsiteY51" fmla="*/ 73720 h 385005"/>
                      <a:gd name="connsiteX52" fmla="*/ 2462594 w 4884781"/>
                      <a:gd name="connsiteY52" fmla="*/ 88312 h 385005"/>
                      <a:gd name="connsiteX53" fmla="*/ 2520960 w 4884781"/>
                      <a:gd name="connsiteY53" fmla="*/ 83448 h 385005"/>
                      <a:gd name="connsiteX54" fmla="*/ 2564734 w 4884781"/>
                      <a:gd name="connsiteY54" fmla="*/ 63993 h 385005"/>
                      <a:gd name="connsiteX55" fmla="*/ 2593917 w 4884781"/>
                      <a:gd name="connsiteY55" fmla="*/ 54265 h 385005"/>
                      <a:gd name="connsiteX56" fmla="*/ 2637692 w 4884781"/>
                      <a:gd name="connsiteY56" fmla="*/ 44537 h 385005"/>
                      <a:gd name="connsiteX57" fmla="*/ 2705785 w 4884781"/>
                      <a:gd name="connsiteY57" fmla="*/ 39674 h 385005"/>
                      <a:gd name="connsiteX58" fmla="*/ 2734968 w 4884781"/>
                      <a:gd name="connsiteY58" fmla="*/ 54265 h 385005"/>
                      <a:gd name="connsiteX59" fmla="*/ 2803062 w 4884781"/>
                      <a:gd name="connsiteY59" fmla="*/ 39674 h 385005"/>
                      <a:gd name="connsiteX60" fmla="*/ 2880883 w 4884781"/>
                      <a:gd name="connsiteY60" fmla="*/ 763 h 385005"/>
                      <a:gd name="connsiteX61" fmla="*/ 2934385 w 4884781"/>
                      <a:gd name="connsiteY61" fmla="*/ 763 h 385005"/>
                      <a:gd name="connsiteX62" fmla="*/ 2968432 w 4884781"/>
                      <a:gd name="connsiteY62" fmla="*/ 5627 h 385005"/>
                      <a:gd name="connsiteX63" fmla="*/ 3094892 w 4884781"/>
                      <a:gd name="connsiteY63" fmla="*/ 5627 h 385005"/>
                      <a:gd name="connsiteX64" fmla="*/ 3148394 w 4884781"/>
                      <a:gd name="connsiteY64" fmla="*/ 34810 h 385005"/>
                      <a:gd name="connsiteX65" fmla="*/ 3211623 w 4884781"/>
                      <a:gd name="connsiteY65" fmla="*/ 39674 h 385005"/>
                      <a:gd name="connsiteX66" fmla="*/ 3304036 w 4884781"/>
                      <a:gd name="connsiteY66" fmla="*/ 49401 h 385005"/>
                      <a:gd name="connsiteX67" fmla="*/ 3367266 w 4884781"/>
                      <a:gd name="connsiteY67" fmla="*/ 54265 h 385005"/>
                      <a:gd name="connsiteX68" fmla="*/ 3406177 w 4884781"/>
                      <a:gd name="connsiteY68" fmla="*/ 39674 h 385005"/>
                      <a:gd name="connsiteX69" fmla="*/ 3459679 w 4884781"/>
                      <a:gd name="connsiteY69" fmla="*/ 29946 h 385005"/>
                      <a:gd name="connsiteX70" fmla="*/ 3561819 w 4884781"/>
                      <a:gd name="connsiteY70" fmla="*/ 63993 h 385005"/>
                      <a:gd name="connsiteX71" fmla="*/ 3629913 w 4884781"/>
                      <a:gd name="connsiteY71" fmla="*/ 73720 h 385005"/>
                      <a:gd name="connsiteX72" fmla="*/ 3756372 w 4884781"/>
                      <a:gd name="connsiteY72" fmla="*/ 78584 h 385005"/>
                      <a:gd name="connsiteX73" fmla="*/ 3795283 w 4884781"/>
                      <a:gd name="connsiteY73" fmla="*/ 78584 h 385005"/>
                      <a:gd name="connsiteX74" fmla="*/ 3887696 w 4884781"/>
                      <a:gd name="connsiteY74" fmla="*/ 59129 h 385005"/>
                      <a:gd name="connsiteX75" fmla="*/ 3946062 w 4884781"/>
                      <a:gd name="connsiteY75" fmla="*/ 73720 h 385005"/>
                      <a:gd name="connsiteX76" fmla="*/ 4043338 w 4884781"/>
                      <a:gd name="connsiteY76" fmla="*/ 59129 h 385005"/>
                      <a:gd name="connsiteX77" fmla="*/ 4091977 w 4884781"/>
                      <a:gd name="connsiteY77" fmla="*/ 68857 h 385005"/>
                      <a:gd name="connsiteX78" fmla="*/ 4169798 w 4884781"/>
                      <a:gd name="connsiteY78" fmla="*/ 59129 h 385005"/>
                      <a:gd name="connsiteX79" fmla="*/ 4203845 w 4884781"/>
                      <a:gd name="connsiteY79" fmla="*/ 54265 h 385005"/>
                      <a:gd name="connsiteX80" fmla="*/ 4233028 w 4884781"/>
                      <a:gd name="connsiteY80" fmla="*/ 59129 h 385005"/>
                      <a:gd name="connsiteX81" fmla="*/ 4320577 w 4884781"/>
                      <a:gd name="connsiteY81" fmla="*/ 68857 h 385005"/>
                      <a:gd name="connsiteX82" fmla="*/ 4364351 w 4884781"/>
                      <a:gd name="connsiteY82" fmla="*/ 63993 h 385005"/>
                      <a:gd name="connsiteX83" fmla="*/ 4398398 w 4884781"/>
                      <a:gd name="connsiteY83" fmla="*/ 54265 h 385005"/>
                      <a:gd name="connsiteX84" fmla="*/ 4437309 w 4884781"/>
                      <a:gd name="connsiteY84" fmla="*/ 54265 h 385005"/>
                      <a:gd name="connsiteX85" fmla="*/ 4534585 w 4884781"/>
                      <a:gd name="connsiteY85" fmla="*/ 68857 h 385005"/>
                      <a:gd name="connsiteX86" fmla="*/ 4592951 w 4884781"/>
                      <a:gd name="connsiteY86" fmla="*/ 63993 h 385005"/>
                      <a:gd name="connsiteX87" fmla="*/ 4626998 w 4884781"/>
                      <a:gd name="connsiteY87" fmla="*/ 59129 h 385005"/>
                      <a:gd name="connsiteX88" fmla="*/ 4656181 w 4884781"/>
                      <a:gd name="connsiteY88" fmla="*/ 63993 h 385005"/>
                      <a:gd name="connsiteX89" fmla="*/ 4695092 w 4884781"/>
                      <a:gd name="connsiteY89" fmla="*/ 68857 h 385005"/>
                      <a:gd name="connsiteX90" fmla="*/ 4724275 w 4884781"/>
                      <a:gd name="connsiteY90" fmla="*/ 68857 h 385005"/>
                      <a:gd name="connsiteX91" fmla="*/ 4758321 w 4884781"/>
                      <a:gd name="connsiteY91" fmla="*/ 59129 h 385005"/>
                      <a:gd name="connsiteX92" fmla="*/ 4787504 w 4884781"/>
                      <a:gd name="connsiteY92" fmla="*/ 44537 h 385005"/>
                      <a:gd name="connsiteX93" fmla="*/ 4841006 w 4884781"/>
                      <a:gd name="connsiteY93" fmla="*/ 39674 h 385005"/>
                      <a:gd name="connsiteX94" fmla="*/ 4884781 w 4884781"/>
                      <a:gd name="connsiteY94" fmla="*/ 39674 h 385005"/>
                      <a:gd name="connsiteX95" fmla="*/ 4884781 w 4884781"/>
                      <a:gd name="connsiteY95" fmla="*/ 385005 h 385005"/>
                      <a:gd name="connsiteX96" fmla="*/ 0 w 4884781"/>
                      <a:gd name="connsiteY96" fmla="*/ 369132 h 385005"/>
                      <a:gd name="connsiteX97" fmla="*/ 0 w 4884781"/>
                      <a:gd name="connsiteY97" fmla="*/ 93440 h 38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884781" h="385005">
                        <a:moveTo>
                          <a:pt x="0" y="93440"/>
                        </a:moveTo>
                        <a:cubicBezTo>
                          <a:pt x="64847" y="98428"/>
                          <a:pt x="38723" y="107767"/>
                          <a:pt x="64726" y="107767"/>
                        </a:cubicBezTo>
                        <a:cubicBezTo>
                          <a:pt x="110111" y="112810"/>
                          <a:pt x="93819" y="112631"/>
                          <a:pt x="113364" y="112631"/>
                        </a:cubicBezTo>
                        <a:lnTo>
                          <a:pt x="176594" y="112631"/>
                        </a:lnTo>
                        <a:lnTo>
                          <a:pt x="200913" y="107767"/>
                        </a:lnTo>
                        <a:lnTo>
                          <a:pt x="249551" y="107767"/>
                        </a:lnTo>
                        <a:lnTo>
                          <a:pt x="288462" y="98039"/>
                        </a:lnTo>
                        <a:lnTo>
                          <a:pt x="317645" y="102903"/>
                        </a:lnTo>
                        <a:lnTo>
                          <a:pt x="337100" y="122359"/>
                        </a:lnTo>
                        <a:lnTo>
                          <a:pt x="385738" y="107767"/>
                        </a:lnTo>
                        <a:lnTo>
                          <a:pt x="414921" y="98039"/>
                        </a:lnTo>
                        <a:lnTo>
                          <a:pt x="487879" y="98039"/>
                        </a:lnTo>
                        <a:lnTo>
                          <a:pt x="526789" y="98039"/>
                        </a:lnTo>
                        <a:lnTo>
                          <a:pt x="590019" y="93176"/>
                        </a:lnTo>
                        <a:lnTo>
                          <a:pt x="619202" y="83448"/>
                        </a:lnTo>
                        <a:lnTo>
                          <a:pt x="662977" y="68857"/>
                        </a:lnTo>
                        <a:lnTo>
                          <a:pt x="677568" y="73720"/>
                        </a:lnTo>
                        <a:lnTo>
                          <a:pt x="701887" y="88312"/>
                        </a:lnTo>
                        <a:lnTo>
                          <a:pt x="721343" y="78584"/>
                        </a:lnTo>
                        <a:lnTo>
                          <a:pt x="755389" y="73720"/>
                        </a:lnTo>
                        <a:lnTo>
                          <a:pt x="784572" y="78584"/>
                        </a:lnTo>
                        <a:lnTo>
                          <a:pt x="823483" y="88312"/>
                        </a:lnTo>
                        <a:lnTo>
                          <a:pt x="842938" y="93176"/>
                        </a:lnTo>
                        <a:cubicBezTo>
                          <a:pt x="889936" y="87954"/>
                          <a:pt x="872032" y="88312"/>
                          <a:pt x="896440" y="88312"/>
                        </a:cubicBezTo>
                        <a:lnTo>
                          <a:pt x="1008309" y="88312"/>
                        </a:lnTo>
                        <a:lnTo>
                          <a:pt x="1047219" y="107767"/>
                        </a:lnTo>
                        <a:cubicBezTo>
                          <a:pt x="1092576" y="117847"/>
                          <a:pt x="1076046" y="117495"/>
                          <a:pt x="1095857" y="117495"/>
                        </a:cubicBezTo>
                        <a:lnTo>
                          <a:pt x="1188270" y="102903"/>
                        </a:lnTo>
                        <a:lnTo>
                          <a:pt x="1266092" y="117495"/>
                        </a:lnTo>
                        <a:lnTo>
                          <a:pt x="1329321" y="122359"/>
                        </a:lnTo>
                        <a:lnTo>
                          <a:pt x="1363368" y="117495"/>
                        </a:lnTo>
                        <a:lnTo>
                          <a:pt x="1397415" y="117495"/>
                        </a:lnTo>
                        <a:cubicBezTo>
                          <a:pt x="1423000" y="97026"/>
                          <a:pt x="1411353" y="98039"/>
                          <a:pt x="1426598" y="98039"/>
                        </a:cubicBezTo>
                        <a:lnTo>
                          <a:pt x="1470372" y="107767"/>
                        </a:lnTo>
                        <a:lnTo>
                          <a:pt x="1519011" y="102903"/>
                        </a:lnTo>
                        <a:lnTo>
                          <a:pt x="1596832" y="102903"/>
                        </a:lnTo>
                        <a:lnTo>
                          <a:pt x="1645470" y="98039"/>
                        </a:lnTo>
                        <a:lnTo>
                          <a:pt x="1669789" y="102903"/>
                        </a:lnTo>
                        <a:lnTo>
                          <a:pt x="1708700" y="98039"/>
                        </a:lnTo>
                        <a:lnTo>
                          <a:pt x="1776794" y="88312"/>
                        </a:lnTo>
                        <a:lnTo>
                          <a:pt x="1810840" y="88312"/>
                        </a:lnTo>
                        <a:lnTo>
                          <a:pt x="1864343" y="98039"/>
                        </a:lnTo>
                        <a:lnTo>
                          <a:pt x="1893526" y="93176"/>
                        </a:lnTo>
                        <a:lnTo>
                          <a:pt x="1947028" y="78584"/>
                        </a:lnTo>
                        <a:lnTo>
                          <a:pt x="2005394" y="59129"/>
                        </a:lnTo>
                        <a:lnTo>
                          <a:pt x="2049168" y="59129"/>
                        </a:lnTo>
                        <a:lnTo>
                          <a:pt x="2112398" y="68857"/>
                        </a:lnTo>
                        <a:lnTo>
                          <a:pt x="2126989" y="63993"/>
                        </a:lnTo>
                        <a:lnTo>
                          <a:pt x="2161036" y="59129"/>
                        </a:lnTo>
                        <a:lnTo>
                          <a:pt x="2224266" y="78584"/>
                        </a:lnTo>
                        <a:lnTo>
                          <a:pt x="2379909" y="83448"/>
                        </a:lnTo>
                        <a:lnTo>
                          <a:pt x="2433411" y="73720"/>
                        </a:lnTo>
                        <a:cubicBezTo>
                          <a:pt x="2459120" y="89146"/>
                          <a:pt x="2448276" y="88312"/>
                          <a:pt x="2462594" y="88312"/>
                        </a:cubicBezTo>
                        <a:lnTo>
                          <a:pt x="2520960" y="83448"/>
                        </a:lnTo>
                        <a:lnTo>
                          <a:pt x="2564734" y="63993"/>
                        </a:lnTo>
                        <a:lnTo>
                          <a:pt x="2593917" y="54265"/>
                        </a:lnTo>
                        <a:lnTo>
                          <a:pt x="2637692" y="44537"/>
                        </a:lnTo>
                        <a:cubicBezTo>
                          <a:pt x="2702538" y="39550"/>
                          <a:pt x="2679782" y="39674"/>
                          <a:pt x="2705785" y="39674"/>
                        </a:cubicBezTo>
                        <a:lnTo>
                          <a:pt x="2734968" y="54265"/>
                        </a:lnTo>
                        <a:lnTo>
                          <a:pt x="2803062" y="39674"/>
                        </a:lnTo>
                        <a:cubicBezTo>
                          <a:pt x="2877450" y="0"/>
                          <a:pt x="2848457" y="763"/>
                          <a:pt x="2880883" y="763"/>
                        </a:cubicBezTo>
                        <a:lnTo>
                          <a:pt x="2934385" y="763"/>
                        </a:lnTo>
                        <a:lnTo>
                          <a:pt x="2968432" y="5627"/>
                        </a:lnTo>
                        <a:lnTo>
                          <a:pt x="3094892" y="5627"/>
                        </a:lnTo>
                        <a:lnTo>
                          <a:pt x="3148394" y="34810"/>
                        </a:lnTo>
                        <a:lnTo>
                          <a:pt x="3211623" y="39674"/>
                        </a:lnTo>
                        <a:lnTo>
                          <a:pt x="3304036" y="49401"/>
                        </a:lnTo>
                        <a:lnTo>
                          <a:pt x="3367266" y="54265"/>
                        </a:lnTo>
                        <a:lnTo>
                          <a:pt x="3406177" y="39674"/>
                        </a:lnTo>
                        <a:lnTo>
                          <a:pt x="3459679" y="29946"/>
                        </a:lnTo>
                        <a:lnTo>
                          <a:pt x="3561819" y="63993"/>
                        </a:lnTo>
                        <a:lnTo>
                          <a:pt x="3629913" y="73720"/>
                        </a:lnTo>
                        <a:lnTo>
                          <a:pt x="3756372" y="78584"/>
                        </a:lnTo>
                        <a:lnTo>
                          <a:pt x="3795283" y="78584"/>
                        </a:lnTo>
                        <a:lnTo>
                          <a:pt x="3887696" y="59129"/>
                        </a:lnTo>
                        <a:lnTo>
                          <a:pt x="3946062" y="73720"/>
                        </a:lnTo>
                        <a:cubicBezTo>
                          <a:pt x="4040076" y="58876"/>
                          <a:pt x="4007289" y="59129"/>
                          <a:pt x="4043338" y="59129"/>
                        </a:cubicBezTo>
                        <a:lnTo>
                          <a:pt x="4091977" y="68857"/>
                        </a:lnTo>
                        <a:lnTo>
                          <a:pt x="4169798" y="59129"/>
                        </a:lnTo>
                        <a:cubicBezTo>
                          <a:pt x="4200580" y="53998"/>
                          <a:pt x="4189119" y="54265"/>
                          <a:pt x="4203845" y="54265"/>
                        </a:cubicBezTo>
                        <a:lnTo>
                          <a:pt x="4233028" y="59129"/>
                        </a:lnTo>
                        <a:lnTo>
                          <a:pt x="4320577" y="68857"/>
                        </a:lnTo>
                        <a:cubicBezTo>
                          <a:pt x="4361096" y="63792"/>
                          <a:pt x="4346416" y="63993"/>
                          <a:pt x="4364351" y="63993"/>
                        </a:cubicBezTo>
                        <a:lnTo>
                          <a:pt x="4398398" y="54265"/>
                        </a:lnTo>
                        <a:lnTo>
                          <a:pt x="4437309" y="54265"/>
                        </a:lnTo>
                        <a:lnTo>
                          <a:pt x="4534585" y="68857"/>
                        </a:lnTo>
                        <a:lnTo>
                          <a:pt x="4592951" y="63993"/>
                        </a:lnTo>
                        <a:cubicBezTo>
                          <a:pt x="4623733" y="58862"/>
                          <a:pt x="4612272" y="59129"/>
                          <a:pt x="4626998" y="59129"/>
                        </a:cubicBezTo>
                        <a:lnTo>
                          <a:pt x="4656181" y="63993"/>
                        </a:lnTo>
                        <a:lnTo>
                          <a:pt x="4695092" y="68857"/>
                        </a:lnTo>
                        <a:lnTo>
                          <a:pt x="4724275" y="68857"/>
                        </a:lnTo>
                        <a:lnTo>
                          <a:pt x="4758321" y="59129"/>
                        </a:lnTo>
                        <a:lnTo>
                          <a:pt x="4787504" y="44537"/>
                        </a:lnTo>
                        <a:lnTo>
                          <a:pt x="4841006" y="39674"/>
                        </a:lnTo>
                        <a:lnTo>
                          <a:pt x="4884781" y="39674"/>
                        </a:lnTo>
                        <a:lnTo>
                          <a:pt x="4884781" y="385005"/>
                        </a:lnTo>
                        <a:lnTo>
                          <a:pt x="0" y="369132"/>
                        </a:lnTo>
                        <a:lnTo>
                          <a:pt x="0" y="934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7" name="Rectangle 86"/>
                <p:cNvSpPr/>
                <p:nvPr/>
              </p:nvSpPr>
              <p:spPr>
                <a:xfrm>
                  <a:off x="3495230" y="3779348"/>
                  <a:ext cx="3375589" cy="31187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4" name="Picture 1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955" y="4352284"/>
                <a:ext cx="1885950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11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192" y="4361249"/>
                <a:ext cx="723900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42278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11771 0.0370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8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31130"/>
              </p:ext>
            </p:extLst>
          </p:nvPr>
        </p:nvGraphicFramePr>
        <p:xfrm>
          <a:off x="647699" y="1484832"/>
          <a:ext cx="7848603" cy="4663440"/>
        </p:xfrm>
        <a:graphic>
          <a:graphicData uri="http://schemas.openxmlformats.org/drawingml/2006/table">
            <a:tbl>
              <a:tblPr firstRow="1" bandRow="1">
                <a:effectLst>
                  <a:outerShdw blurRad="190500" dist="76200" dir="2700000" sx="102000" sy="102000" algn="ctr" rotWithShape="0">
                    <a:srgbClr val="000000">
                      <a:alpha val="44000"/>
                    </a:srgbClr>
                  </a:outerShdw>
                </a:effectLst>
                <a:tableStyleId>{5C22544A-7EE6-4342-B048-85BDC9FD1C3A}</a:tableStyleId>
              </a:tblPr>
              <a:tblGrid>
                <a:gridCol w="1121229"/>
                <a:gridCol w="1121229"/>
                <a:gridCol w="1121229"/>
                <a:gridCol w="1121229"/>
                <a:gridCol w="1121229"/>
                <a:gridCol w="1121229"/>
                <a:gridCol w="1121229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Sunday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Monday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Tuesday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Wednesday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Thursday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Friday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Saturday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1805674" y="302532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30776" y="302532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699" y="1484832"/>
            <a:ext cx="7845552" cy="274320"/>
          </a:xfrm>
          <a:prstGeom prst="rect">
            <a:avLst/>
          </a:prstGeom>
          <a:gradFill>
            <a:gsLst>
              <a:gs pos="70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 2007</a:t>
            </a:r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8054" y="3024655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30776" y="384828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457200" y="212698"/>
            <a:ext cx="7391400" cy="685800"/>
          </a:xfrm>
          <a:prstGeom prst="rect">
            <a:avLst/>
          </a:prstGeom>
        </p:spPr>
        <p:txBody>
          <a:bodyPr anchor="t"/>
          <a:lstStyle/>
          <a:p>
            <a:pPr eaLnBrk="0" hangingPunct="0"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 Firma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Consistently Targeting </a:t>
            </a:r>
            <a:b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Bid Price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265p </a:t>
            </a:r>
            <a:r>
              <a:rPr 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May 18</a:t>
            </a:r>
            <a:endParaRPr lang="en-US" sz="2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46961" y="3679621"/>
            <a:ext cx="1124712" cy="822960"/>
          </a:xfrm>
          <a:prstGeom prst="rect">
            <a:avLst/>
          </a:prstGeom>
          <a:solidFill>
            <a:srgbClr val="DB001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 anchorCtr="0"/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88770" y="384828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814430" y="3848286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55519" y="3848286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173412" y="3847615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" y="1219200"/>
            <a:ext cx="8686800" cy="5275604"/>
          </a:xfrm>
          <a:prstGeom prst="rect">
            <a:avLst/>
          </a:prstGeom>
          <a:solidFill>
            <a:srgbClr val="DCE6F2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68152" y="1347361"/>
            <a:ext cx="8382732" cy="4944781"/>
            <a:chOff x="368152" y="1475551"/>
            <a:chExt cx="8382732" cy="4944781"/>
          </a:xfrm>
        </p:grpSpPr>
        <p:grpSp>
          <p:nvGrpSpPr>
            <p:cNvPr id="20" name="Group 19"/>
            <p:cNvGrpSpPr/>
            <p:nvPr/>
          </p:nvGrpSpPr>
          <p:grpSpPr>
            <a:xfrm>
              <a:off x="4390425" y="3149799"/>
              <a:ext cx="4360459" cy="3270533"/>
              <a:chOff x="4390425" y="3149799"/>
              <a:chExt cx="4360459" cy="3270533"/>
            </a:xfrm>
          </p:grpSpPr>
          <p:grpSp>
            <p:nvGrpSpPr>
              <p:cNvPr id="57" name="Group 56"/>
              <p:cNvGrpSpPr>
                <a:grpSpLocks noChangeAspect="1"/>
              </p:cNvGrpSpPr>
              <p:nvPr/>
            </p:nvGrpSpPr>
            <p:grpSpPr>
              <a:xfrm>
                <a:off x="4390425" y="3149799"/>
                <a:ext cx="4229983" cy="3270533"/>
                <a:chOff x="4553256" y="2495415"/>
                <a:chExt cx="3710511" cy="2868888"/>
              </a:xfrm>
            </p:grpSpPr>
            <p:sp>
              <p:nvSpPr>
                <p:cNvPr id="72" name="Rectangle 1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978407" y="2070264"/>
                  <a:ext cx="2860209" cy="371051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>
                  <a:outerShdw blurRad="190500" dist="50800" dir="2700000" sx="102000" sy="102000" algn="ctr" rotWithShape="0">
                    <a:srgbClr val="000000">
                      <a:alpha val="44000"/>
                    </a:srgbClr>
                  </a:outerShdw>
                </a:effectLst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+mn-lt"/>
                    <a:cs typeface="Arial"/>
                  </a:endParaRPr>
                </a:p>
              </p:txBody>
            </p:sp>
            <p:pic>
              <p:nvPicPr>
                <p:cNvPr id="7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2925" y="2621782"/>
                  <a:ext cx="604260" cy="203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" name="Rectangle 73"/>
                <p:cNvSpPr/>
                <p:nvPr/>
              </p:nvSpPr>
              <p:spPr>
                <a:xfrm>
                  <a:off x="5423460" y="4247150"/>
                  <a:ext cx="482930" cy="1298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9812" y="2518353"/>
                  <a:ext cx="2336917" cy="284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6670289" y="4817512"/>
                <a:ext cx="1412701" cy="434426"/>
                <a:chOff x="6366667" y="3065619"/>
                <a:chExt cx="1412701" cy="434426"/>
              </a:xfrm>
            </p:grpSpPr>
            <p:grpSp>
              <p:nvGrpSpPr>
                <p:cNvPr id="66" name="Group 26"/>
                <p:cNvGrpSpPr/>
                <p:nvPr/>
              </p:nvGrpSpPr>
              <p:grpSpPr>
                <a:xfrm>
                  <a:off x="6366667" y="3065619"/>
                  <a:ext cx="1412701" cy="434426"/>
                  <a:chOff x="5181599" y="5046929"/>
                  <a:chExt cx="3048001" cy="803772"/>
                </a:xfrm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139700" dist="88900" dir="3600000" sx="102000" sy="102000" algn="ctr" rotWithShape="0">
                    <a:srgbClr val="000000">
                      <a:alpha val="44000"/>
                    </a:srgbClr>
                  </a:outerShdw>
                </a:effectLst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5181600" y="5155386"/>
                    <a:ext cx="3048000" cy="63581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 69"/>
                  <p:cNvSpPr/>
                  <p:nvPr/>
                </p:nvSpPr>
                <p:spPr>
                  <a:xfrm>
                    <a:off x="5181600" y="5046929"/>
                    <a:ext cx="3048000" cy="125831"/>
                  </a:xfrm>
                  <a:custGeom>
                    <a:avLst/>
                    <a:gdLst>
                      <a:gd name="connsiteX0" fmla="*/ 9728 w 4897877"/>
                      <a:gd name="connsiteY0" fmla="*/ 102903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9728 w 4897877"/>
                      <a:gd name="connsiteY97" fmla="*/ 102903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0 w 4884781"/>
                      <a:gd name="connsiteY0" fmla="*/ 93440 h 385005"/>
                      <a:gd name="connsiteX1" fmla="*/ 64726 w 4884781"/>
                      <a:gd name="connsiteY1" fmla="*/ 107767 h 385005"/>
                      <a:gd name="connsiteX2" fmla="*/ 113364 w 4884781"/>
                      <a:gd name="connsiteY2" fmla="*/ 112631 h 385005"/>
                      <a:gd name="connsiteX3" fmla="*/ 176594 w 4884781"/>
                      <a:gd name="connsiteY3" fmla="*/ 112631 h 385005"/>
                      <a:gd name="connsiteX4" fmla="*/ 200913 w 4884781"/>
                      <a:gd name="connsiteY4" fmla="*/ 107767 h 385005"/>
                      <a:gd name="connsiteX5" fmla="*/ 249551 w 4884781"/>
                      <a:gd name="connsiteY5" fmla="*/ 107767 h 385005"/>
                      <a:gd name="connsiteX6" fmla="*/ 288462 w 4884781"/>
                      <a:gd name="connsiteY6" fmla="*/ 98039 h 385005"/>
                      <a:gd name="connsiteX7" fmla="*/ 317645 w 4884781"/>
                      <a:gd name="connsiteY7" fmla="*/ 102903 h 385005"/>
                      <a:gd name="connsiteX8" fmla="*/ 337100 w 4884781"/>
                      <a:gd name="connsiteY8" fmla="*/ 122359 h 385005"/>
                      <a:gd name="connsiteX9" fmla="*/ 385738 w 4884781"/>
                      <a:gd name="connsiteY9" fmla="*/ 107767 h 385005"/>
                      <a:gd name="connsiteX10" fmla="*/ 414921 w 4884781"/>
                      <a:gd name="connsiteY10" fmla="*/ 98039 h 385005"/>
                      <a:gd name="connsiteX11" fmla="*/ 487879 w 4884781"/>
                      <a:gd name="connsiteY11" fmla="*/ 98039 h 385005"/>
                      <a:gd name="connsiteX12" fmla="*/ 526789 w 4884781"/>
                      <a:gd name="connsiteY12" fmla="*/ 98039 h 385005"/>
                      <a:gd name="connsiteX13" fmla="*/ 590019 w 4884781"/>
                      <a:gd name="connsiteY13" fmla="*/ 93176 h 385005"/>
                      <a:gd name="connsiteX14" fmla="*/ 619202 w 4884781"/>
                      <a:gd name="connsiteY14" fmla="*/ 83448 h 385005"/>
                      <a:gd name="connsiteX15" fmla="*/ 662977 w 4884781"/>
                      <a:gd name="connsiteY15" fmla="*/ 68857 h 385005"/>
                      <a:gd name="connsiteX16" fmla="*/ 677568 w 4884781"/>
                      <a:gd name="connsiteY16" fmla="*/ 73720 h 385005"/>
                      <a:gd name="connsiteX17" fmla="*/ 701887 w 4884781"/>
                      <a:gd name="connsiteY17" fmla="*/ 88312 h 385005"/>
                      <a:gd name="connsiteX18" fmla="*/ 721343 w 4884781"/>
                      <a:gd name="connsiteY18" fmla="*/ 78584 h 385005"/>
                      <a:gd name="connsiteX19" fmla="*/ 755389 w 4884781"/>
                      <a:gd name="connsiteY19" fmla="*/ 73720 h 385005"/>
                      <a:gd name="connsiteX20" fmla="*/ 784572 w 4884781"/>
                      <a:gd name="connsiteY20" fmla="*/ 78584 h 385005"/>
                      <a:gd name="connsiteX21" fmla="*/ 823483 w 4884781"/>
                      <a:gd name="connsiteY21" fmla="*/ 88312 h 385005"/>
                      <a:gd name="connsiteX22" fmla="*/ 842938 w 4884781"/>
                      <a:gd name="connsiteY22" fmla="*/ 93176 h 385005"/>
                      <a:gd name="connsiteX23" fmla="*/ 896440 w 4884781"/>
                      <a:gd name="connsiteY23" fmla="*/ 88312 h 385005"/>
                      <a:gd name="connsiteX24" fmla="*/ 1008309 w 4884781"/>
                      <a:gd name="connsiteY24" fmla="*/ 88312 h 385005"/>
                      <a:gd name="connsiteX25" fmla="*/ 1047219 w 4884781"/>
                      <a:gd name="connsiteY25" fmla="*/ 107767 h 385005"/>
                      <a:gd name="connsiteX26" fmla="*/ 1095857 w 4884781"/>
                      <a:gd name="connsiteY26" fmla="*/ 117495 h 385005"/>
                      <a:gd name="connsiteX27" fmla="*/ 1188270 w 4884781"/>
                      <a:gd name="connsiteY27" fmla="*/ 102903 h 385005"/>
                      <a:gd name="connsiteX28" fmla="*/ 1266092 w 4884781"/>
                      <a:gd name="connsiteY28" fmla="*/ 117495 h 385005"/>
                      <a:gd name="connsiteX29" fmla="*/ 1329321 w 4884781"/>
                      <a:gd name="connsiteY29" fmla="*/ 122359 h 385005"/>
                      <a:gd name="connsiteX30" fmla="*/ 1363368 w 4884781"/>
                      <a:gd name="connsiteY30" fmla="*/ 117495 h 385005"/>
                      <a:gd name="connsiteX31" fmla="*/ 1397415 w 4884781"/>
                      <a:gd name="connsiteY31" fmla="*/ 117495 h 385005"/>
                      <a:gd name="connsiteX32" fmla="*/ 1426598 w 4884781"/>
                      <a:gd name="connsiteY32" fmla="*/ 98039 h 385005"/>
                      <a:gd name="connsiteX33" fmla="*/ 1470372 w 4884781"/>
                      <a:gd name="connsiteY33" fmla="*/ 107767 h 385005"/>
                      <a:gd name="connsiteX34" fmla="*/ 1519011 w 4884781"/>
                      <a:gd name="connsiteY34" fmla="*/ 102903 h 385005"/>
                      <a:gd name="connsiteX35" fmla="*/ 1596832 w 4884781"/>
                      <a:gd name="connsiteY35" fmla="*/ 102903 h 385005"/>
                      <a:gd name="connsiteX36" fmla="*/ 1645470 w 4884781"/>
                      <a:gd name="connsiteY36" fmla="*/ 98039 h 385005"/>
                      <a:gd name="connsiteX37" fmla="*/ 1669789 w 4884781"/>
                      <a:gd name="connsiteY37" fmla="*/ 102903 h 385005"/>
                      <a:gd name="connsiteX38" fmla="*/ 1708700 w 4884781"/>
                      <a:gd name="connsiteY38" fmla="*/ 98039 h 385005"/>
                      <a:gd name="connsiteX39" fmla="*/ 1776794 w 4884781"/>
                      <a:gd name="connsiteY39" fmla="*/ 88312 h 385005"/>
                      <a:gd name="connsiteX40" fmla="*/ 1810840 w 4884781"/>
                      <a:gd name="connsiteY40" fmla="*/ 88312 h 385005"/>
                      <a:gd name="connsiteX41" fmla="*/ 1864343 w 4884781"/>
                      <a:gd name="connsiteY41" fmla="*/ 98039 h 385005"/>
                      <a:gd name="connsiteX42" fmla="*/ 1893526 w 4884781"/>
                      <a:gd name="connsiteY42" fmla="*/ 93176 h 385005"/>
                      <a:gd name="connsiteX43" fmla="*/ 1947028 w 4884781"/>
                      <a:gd name="connsiteY43" fmla="*/ 78584 h 385005"/>
                      <a:gd name="connsiteX44" fmla="*/ 2005394 w 4884781"/>
                      <a:gd name="connsiteY44" fmla="*/ 59129 h 385005"/>
                      <a:gd name="connsiteX45" fmla="*/ 2049168 w 4884781"/>
                      <a:gd name="connsiteY45" fmla="*/ 59129 h 385005"/>
                      <a:gd name="connsiteX46" fmla="*/ 2112398 w 4884781"/>
                      <a:gd name="connsiteY46" fmla="*/ 68857 h 385005"/>
                      <a:gd name="connsiteX47" fmla="*/ 2126989 w 4884781"/>
                      <a:gd name="connsiteY47" fmla="*/ 63993 h 385005"/>
                      <a:gd name="connsiteX48" fmla="*/ 2161036 w 4884781"/>
                      <a:gd name="connsiteY48" fmla="*/ 59129 h 385005"/>
                      <a:gd name="connsiteX49" fmla="*/ 2224266 w 4884781"/>
                      <a:gd name="connsiteY49" fmla="*/ 78584 h 385005"/>
                      <a:gd name="connsiteX50" fmla="*/ 2379909 w 4884781"/>
                      <a:gd name="connsiteY50" fmla="*/ 83448 h 385005"/>
                      <a:gd name="connsiteX51" fmla="*/ 2433411 w 4884781"/>
                      <a:gd name="connsiteY51" fmla="*/ 73720 h 385005"/>
                      <a:gd name="connsiteX52" fmla="*/ 2462594 w 4884781"/>
                      <a:gd name="connsiteY52" fmla="*/ 88312 h 385005"/>
                      <a:gd name="connsiteX53" fmla="*/ 2520960 w 4884781"/>
                      <a:gd name="connsiteY53" fmla="*/ 83448 h 385005"/>
                      <a:gd name="connsiteX54" fmla="*/ 2564734 w 4884781"/>
                      <a:gd name="connsiteY54" fmla="*/ 63993 h 385005"/>
                      <a:gd name="connsiteX55" fmla="*/ 2593917 w 4884781"/>
                      <a:gd name="connsiteY55" fmla="*/ 54265 h 385005"/>
                      <a:gd name="connsiteX56" fmla="*/ 2637692 w 4884781"/>
                      <a:gd name="connsiteY56" fmla="*/ 44537 h 385005"/>
                      <a:gd name="connsiteX57" fmla="*/ 2705785 w 4884781"/>
                      <a:gd name="connsiteY57" fmla="*/ 39674 h 385005"/>
                      <a:gd name="connsiteX58" fmla="*/ 2734968 w 4884781"/>
                      <a:gd name="connsiteY58" fmla="*/ 54265 h 385005"/>
                      <a:gd name="connsiteX59" fmla="*/ 2803062 w 4884781"/>
                      <a:gd name="connsiteY59" fmla="*/ 39674 h 385005"/>
                      <a:gd name="connsiteX60" fmla="*/ 2880883 w 4884781"/>
                      <a:gd name="connsiteY60" fmla="*/ 763 h 385005"/>
                      <a:gd name="connsiteX61" fmla="*/ 2934385 w 4884781"/>
                      <a:gd name="connsiteY61" fmla="*/ 763 h 385005"/>
                      <a:gd name="connsiteX62" fmla="*/ 2968432 w 4884781"/>
                      <a:gd name="connsiteY62" fmla="*/ 5627 h 385005"/>
                      <a:gd name="connsiteX63" fmla="*/ 3094892 w 4884781"/>
                      <a:gd name="connsiteY63" fmla="*/ 5627 h 385005"/>
                      <a:gd name="connsiteX64" fmla="*/ 3148394 w 4884781"/>
                      <a:gd name="connsiteY64" fmla="*/ 34810 h 385005"/>
                      <a:gd name="connsiteX65" fmla="*/ 3211623 w 4884781"/>
                      <a:gd name="connsiteY65" fmla="*/ 39674 h 385005"/>
                      <a:gd name="connsiteX66" fmla="*/ 3304036 w 4884781"/>
                      <a:gd name="connsiteY66" fmla="*/ 49401 h 385005"/>
                      <a:gd name="connsiteX67" fmla="*/ 3367266 w 4884781"/>
                      <a:gd name="connsiteY67" fmla="*/ 54265 h 385005"/>
                      <a:gd name="connsiteX68" fmla="*/ 3406177 w 4884781"/>
                      <a:gd name="connsiteY68" fmla="*/ 39674 h 385005"/>
                      <a:gd name="connsiteX69" fmla="*/ 3459679 w 4884781"/>
                      <a:gd name="connsiteY69" fmla="*/ 29946 h 385005"/>
                      <a:gd name="connsiteX70" fmla="*/ 3561819 w 4884781"/>
                      <a:gd name="connsiteY70" fmla="*/ 63993 h 385005"/>
                      <a:gd name="connsiteX71" fmla="*/ 3629913 w 4884781"/>
                      <a:gd name="connsiteY71" fmla="*/ 73720 h 385005"/>
                      <a:gd name="connsiteX72" fmla="*/ 3756372 w 4884781"/>
                      <a:gd name="connsiteY72" fmla="*/ 78584 h 385005"/>
                      <a:gd name="connsiteX73" fmla="*/ 3795283 w 4884781"/>
                      <a:gd name="connsiteY73" fmla="*/ 78584 h 385005"/>
                      <a:gd name="connsiteX74" fmla="*/ 3887696 w 4884781"/>
                      <a:gd name="connsiteY74" fmla="*/ 59129 h 385005"/>
                      <a:gd name="connsiteX75" fmla="*/ 3946062 w 4884781"/>
                      <a:gd name="connsiteY75" fmla="*/ 73720 h 385005"/>
                      <a:gd name="connsiteX76" fmla="*/ 4043338 w 4884781"/>
                      <a:gd name="connsiteY76" fmla="*/ 59129 h 385005"/>
                      <a:gd name="connsiteX77" fmla="*/ 4091977 w 4884781"/>
                      <a:gd name="connsiteY77" fmla="*/ 68857 h 385005"/>
                      <a:gd name="connsiteX78" fmla="*/ 4169798 w 4884781"/>
                      <a:gd name="connsiteY78" fmla="*/ 59129 h 385005"/>
                      <a:gd name="connsiteX79" fmla="*/ 4203845 w 4884781"/>
                      <a:gd name="connsiteY79" fmla="*/ 54265 h 385005"/>
                      <a:gd name="connsiteX80" fmla="*/ 4233028 w 4884781"/>
                      <a:gd name="connsiteY80" fmla="*/ 59129 h 385005"/>
                      <a:gd name="connsiteX81" fmla="*/ 4320577 w 4884781"/>
                      <a:gd name="connsiteY81" fmla="*/ 68857 h 385005"/>
                      <a:gd name="connsiteX82" fmla="*/ 4364351 w 4884781"/>
                      <a:gd name="connsiteY82" fmla="*/ 63993 h 385005"/>
                      <a:gd name="connsiteX83" fmla="*/ 4398398 w 4884781"/>
                      <a:gd name="connsiteY83" fmla="*/ 54265 h 385005"/>
                      <a:gd name="connsiteX84" fmla="*/ 4437309 w 4884781"/>
                      <a:gd name="connsiteY84" fmla="*/ 54265 h 385005"/>
                      <a:gd name="connsiteX85" fmla="*/ 4534585 w 4884781"/>
                      <a:gd name="connsiteY85" fmla="*/ 68857 h 385005"/>
                      <a:gd name="connsiteX86" fmla="*/ 4592951 w 4884781"/>
                      <a:gd name="connsiteY86" fmla="*/ 63993 h 385005"/>
                      <a:gd name="connsiteX87" fmla="*/ 4626998 w 4884781"/>
                      <a:gd name="connsiteY87" fmla="*/ 59129 h 385005"/>
                      <a:gd name="connsiteX88" fmla="*/ 4656181 w 4884781"/>
                      <a:gd name="connsiteY88" fmla="*/ 63993 h 385005"/>
                      <a:gd name="connsiteX89" fmla="*/ 4695092 w 4884781"/>
                      <a:gd name="connsiteY89" fmla="*/ 68857 h 385005"/>
                      <a:gd name="connsiteX90" fmla="*/ 4724275 w 4884781"/>
                      <a:gd name="connsiteY90" fmla="*/ 68857 h 385005"/>
                      <a:gd name="connsiteX91" fmla="*/ 4758321 w 4884781"/>
                      <a:gd name="connsiteY91" fmla="*/ 59129 h 385005"/>
                      <a:gd name="connsiteX92" fmla="*/ 4787504 w 4884781"/>
                      <a:gd name="connsiteY92" fmla="*/ 44537 h 385005"/>
                      <a:gd name="connsiteX93" fmla="*/ 4841006 w 4884781"/>
                      <a:gd name="connsiteY93" fmla="*/ 39674 h 385005"/>
                      <a:gd name="connsiteX94" fmla="*/ 4884781 w 4884781"/>
                      <a:gd name="connsiteY94" fmla="*/ 39674 h 385005"/>
                      <a:gd name="connsiteX95" fmla="*/ 4884781 w 4884781"/>
                      <a:gd name="connsiteY95" fmla="*/ 385005 h 385005"/>
                      <a:gd name="connsiteX96" fmla="*/ 0 w 4884781"/>
                      <a:gd name="connsiteY96" fmla="*/ 369132 h 385005"/>
                      <a:gd name="connsiteX97" fmla="*/ 0 w 4884781"/>
                      <a:gd name="connsiteY97" fmla="*/ 93440 h 38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884781" h="385005">
                        <a:moveTo>
                          <a:pt x="0" y="93440"/>
                        </a:moveTo>
                        <a:cubicBezTo>
                          <a:pt x="64847" y="98428"/>
                          <a:pt x="38723" y="107767"/>
                          <a:pt x="64726" y="107767"/>
                        </a:cubicBezTo>
                        <a:cubicBezTo>
                          <a:pt x="110111" y="112810"/>
                          <a:pt x="93819" y="112631"/>
                          <a:pt x="113364" y="112631"/>
                        </a:cubicBezTo>
                        <a:lnTo>
                          <a:pt x="176594" y="112631"/>
                        </a:lnTo>
                        <a:lnTo>
                          <a:pt x="200913" y="107767"/>
                        </a:lnTo>
                        <a:lnTo>
                          <a:pt x="249551" y="107767"/>
                        </a:lnTo>
                        <a:lnTo>
                          <a:pt x="288462" y="98039"/>
                        </a:lnTo>
                        <a:lnTo>
                          <a:pt x="317645" y="102903"/>
                        </a:lnTo>
                        <a:lnTo>
                          <a:pt x="337100" y="122359"/>
                        </a:lnTo>
                        <a:lnTo>
                          <a:pt x="385738" y="107767"/>
                        </a:lnTo>
                        <a:lnTo>
                          <a:pt x="414921" y="98039"/>
                        </a:lnTo>
                        <a:lnTo>
                          <a:pt x="487879" y="98039"/>
                        </a:lnTo>
                        <a:lnTo>
                          <a:pt x="526789" y="98039"/>
                        </a:lnTo>
                        <a:lnTo>
                          <a:pt x="590019" y="93176"/>
                        </a:lnTo>
                        <a:lnTo>
                          <a:pt x="619202" y="83448"/>
                        </a:lnTo>
                        <a:lnTo>
                          <a:pt x="662977" y="68857"/>
                        </a:lnTo>
                        <a:lnTo>
                          <a:pt x="677568" y="73720"/>
                        </a:lnTo>
                        <a:lnTo>
                          <a:pt x="701887" y="88312"/>
                        </a:lnTo>
                        <a:lnTo>
                          <a:pt x="721343" y="78584"/>
                        </a:lnTo>
                        <a:lnTo>
                          <a:pt x="755389" y="73720"/>
                        </a:lnTo>
                        <a:lnTo>
                          <a:pt x="784572" y="78584"/>
                        </a:lnTo>
                        <a:lnTo>
                          <a:pt x="823483" y="88312"/>
                        </a:lnTo>
                        <a:lnTo>
                          <a:pt x="842938" y="93176"/>
                        </a:lnTo>
                        <a:cubicBezTo>
                          <a:pt x="889936" y="87954"/>
                          <a:pt x="872032" y="88312"/>
                          <a:pt x="896440" y="88312"/>
                        </a:cubicBezTo>
                        <a:lnTo>
                          <a:pt x="1008309" y="88312"/>
                        </a:lnTo>
                        <a:lnTo>
                          <a:pt x="1047219" y="107767"/>
                        </a:lnTo>
                        <a:cubicBezTo>
                          <a:pt x="1092576" y="117847"/>
                          <a:pt x="1076046" y="117495"/>
                          <a:pt x="1095857" y="117495"/>
                        </a:cubicBezTo>
                        <a:lnTo>
                          <a:pt x="1188270" y="102903"/>
                        </a:lnTo>
                        <a:lnTo>
                          <a:pt x="1266092" y="117495"/>
                        </a:lnTo>
                        <a:lnTo>
                          <a:pt x="1329321" y="122359"/>
                        </a:lnTo>
                        <a:lnTo>
                          <a:pt x="1363368" y="117495"/>
                        </a:lnTo>
                        <a:lnTo>
                          <a:pt x="1397415" y="117495"/>
                        </a:lnTo>
                        <a:cubicBezTo>
                          <a:pt x="1423000" y="97026"/>
                          <a:pt x="1411353" y="98039"/>
                          <a:pt x="1426598" y="98039"/>
                        </a:cubicBezTo>
                        <a:lnTo>
                          <a:pt x="1470372" y="107767"/>
                        </a:lnTo>
                        <a:lnTo>
                          <a:pt x="1519011" y="102903"/>
                        </a:lnTo>
                        <a:lnTo>
                          <a:pt x="1596832" y="102903"/>
                        </a:lnTo>
                        <a:lnTo>
                          <a:pt x="1645470" y="98039"/>
                        </a:lnTo>
                        <a:lnTo>
                          <a:pt x="1669789" y="102903"/>
                        </a:lnTo>
                        <a:lnTo>
                          <a:pt x="1708700" y="98039"/>
                        </a:lnTo>
                        <a:lnTo>
                          <a:pt x="1776794" y="88312"/>
                        </a:lnTo>
                        <a:lnTo>
                          <a:pt x="1810840" y="88312"/>
                        </a:lnTo>
                        <a:lnTo>
                          <a:pt x="1864343" y="98039"/>
                        </a:lnTo>
                        <a:lnTo>
                          <a:pt x="1893526" y="93176"/>
                        </a:lnTo>
                        <a:lnTo>
                          <a:pt x="1947028" y="78584"/>
                        </a:lnTo>
                        <a:lnTo>
                          <a:pt x="2005394" y="59129"/>
                        </a:lnTo>
                        <a:lnTo>
                          <a:pt x="2049168" y="59129"/>
                        </a:lnTo>
                        <a:lnTo>
                          <a:pt x="2112398" y="68857"/>
                        </a:lnTo>
                        <a:lnTo>
                          <a:pt x="2126989" y="63993"/>
                        </a:lnTo>
                        <a:lnTo>
                          <a:pt x="2161036" y="59129"/>
                        </a:lnTo>
                        <a:lnTo>
                          <a:pt x="2224266" y="78584"/>
                        </a:lnTo>
                        <a:lnTo>
                          <a:pt x="2379909" y="83448"/>
                        </a:lnTo>
                        <a:lnTo>
                          <a:pt x="2433411" y="73720"/>
                        </a:lnTo>
                        <a:cubicBezTo>
                          <a:pt x="2459120" y="89146"/>
                          <a:pt x="2448276" y="88312"/>
                          <a:pt x="2462594" y="88312"/>
                        </a:cubicBezTo>
                        <a:lnTo>
                          <a:pt x="2520960" y="83448"/>
                        </a:lnTo>
                        <a:lnTo>
                          <a:pt x="2564734" y="63993"/>
                        </a:lnTo>
                        <a:lnTo>
                          <a:pt x="2593917" y="54265"/>
                        </a:lnTo>
                        <a:lnTo>
                          <a:pt x="2637692" y="44537"/>
                        </a:lnTo>
                        <a:cubicBezTo>
                          <a:pt x="2702538" y="39550"/>
                          <a:pt x="2679782" y="39674"/>
                          <a:pt x="2705785" y="39674"/>
                        </a:cubicBezTo>
                        <a:lnTo>
                          <a:pt x="2734968" y="54265"/>
                        </a:lnTo>
                        <a:lnTo>
                          <a:pt x="2803062" y="39674"/>
                        </a:lnTo>
                        <a:cubicBezTo>
                          <a:pt x="2877450" y="0"/>
                          <a:pt x="2848457" y="763"/>
                          <a:pt x="2880883" y="763"/>
                        </a:cubicBezTo>
                        <a:lnTo>
                          <a:pt x="2934385" y="763"/>
                        </a:lnTo>
                        <a:lnTo>
                          <a:pt x="2968432" y="5627"/>
                        </a:lnTo>
                        <a:lnTo>
                          <a:pt x="3094892" y="5627"/>
                        </a:lnTo>
                        <a:lnTo>
                          <a:pt x="3148394" y="34810"/>
                        </a:lnTo>
                        <a:lnTo>
                          <a:pt x="3211623" y="39674"/>
                        </a:lnTo>
                        <a:lnTo>
                          <a:pt x="3304036" y="49401"/>
                        </a:lnTo>
                        <a:lnTo>
                          <a:pt x="3367266" y="54265"/>
                        </a:lnTo>
                        <a:lnTo>
                          <a:pt x="3406177" y="39674"/>
                        </a:lnTo>
                        <a:lnTo>
                          <a:pt x="3459679" y="29946"/>
                        </a:lnTo>
                        <a:lnTo>
                          <a:pt x="3561819" y="63993"/>
                        </a:lnTo>
                        <a:lnTo>
                          <a:pt x="3629913" y="73720"/>
                        </a:lnTo>
                        <a:lnTo>
                          <a:pt x="3756372" y="78584"/>
                        </a:lnTo>
                        <a:lnTo>
                          <a:pt x="3795283" y="78584"/>
                        </a:lnTo>
                        <a:lnTo>
                          <a:pt x="3887696" y="59129"/>
                        </a:lnTo>
                        <a:lnTo>
                          <a:pt x="3946062" y="73720"/>
                        </a:lnTo>
                        <a:cubicBezTo>
                          <a:pt x="4040076" y="58876"/>
                          <a:pt x="4007289" y="59129"/>
                          <a:pt x="4043338" y="59129"/>
                        </a:cubicBezTo>
                        <a:lnTo>
                          <a:pt x="4091977" y="68857"/>
                        </a:lnTo>
                        <a:lnTo>
                          <a:pt x="4169798" y="59129"/>
                        </a:lnTo>
                        <a:cubicBezTo>
                          <a:pt x="4200580" y="53998"/>
                          <a:pt x="4189119" y="54265"/>
                          <a:pt x="4203845" y="54265"/>
                        </a:cubicBezTo>
                        <a:lnTo>
                          <a:pt x="4233028" y="59129"/>
                        </a:lnTo>
                        <a:lnTo>
                          <a:pt x="4320577" y="68857"/>
                        </a:lnTo>
                        <a:cubicBezTo>
                          <a:pt x="4361096" y="63792"/>
                          <a:pt x="4346416" y="63993"/>
                          <a:pt x="4364351" y="63993"/>
                        </a:cubicBezTo>
                        <a:lnTo>
                          <a:pt x="4398398" y="54265"/>
                        </a:lnTo>
                        <a:lnTo>
                          <a:pt x="4437309" y="54265"/>
                        </a:lnTo>
                        <a:lnTo>
                          <a:pt x="4534585" y="68857"/>
                        </a:lnTo>
                        <a:lnTo>
                          <a:pt x="4592951" y="63993"/>
                        </a:lnTo>
                        <a:cubicBezTo>
                          <a:pt x="4623733" y="58862"/>
                          <a:pt x="4612272" y="59129"/>
                          <a:pt x="4626998" y="59129"/>
                        </a:cubicBezTo>
                        <a:lnTo>
                          <a:pt x="4656181" y="63993"/>
                        </a:lnTo>
                        <a:lnTo>
                          <a:pt x="4695092" y="68857"/>
                        </a:lnTo>
                        <a:lnTo>
                          <a:pt x="4724275" y="68857"/>
                        </a:lnTo>
                        <a:lnTo>
                          <a:pt x="4758321" y="59129"/>
                        </a:lnTo>
                        <a:lnTo>
                          <a:pt x="4787504" y="44537"/>
                        </a:lnTo>
                        <a:lnTo>
                          <a:pt x="4841006" y="39674"/>
                        </a:lnTo>
                        <a:lnTo>
                          <a:pt x="4884781" y="39674"/>
                        </a:lnTo>
                        <a:lnTo>
                          <a:pt x="4884781" y="385005"/>
                        </a:lnTo>
                        <a:lnTo>
                          <a:pt x="0" y="369132"/>
                        </a:lnTo>
                        <a:lnTo>
                          <a:pt x="0" y="934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reeform 70"/>
                  <p:cNvSpPr/>
                  <p:nvPr/>
                </p:nvSpPr>
                <p:spPr>
                  <a:xfrm rot="10800000">
                    <a:off x="5181599" y="5715000"/>
                    <a:ext cx="3048000" cy="135701"/>
                  </a:xfrm>
                  <a:custGeom>
                    <a:avLst/>
                    <a:gdLst>
                      <a:gd name="connsiteX0" fmla="*/ 9728 w 4897877"/>
                      <a:gd name="connsiteY0" fmla="*/ 102903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9728 w 4897877"/>
                      <a:gd name="connsiteY97" fmla="*/ 102903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0 w 4884781"/>
                      <a:gd name="connsiteY0" fmla="*/ 93440 h 385005"/>
                      <a:gd name="connsiteX1" fmla="*/ 64726 w 4884781"/>
                      <a:gd name="connsiteY1" fmla="*/ 107767 h 385005"/>
                      <a:gd name="connsiteX2" fmla="*/ 113364 w 4884781"/>
                      <a:gd name="connsiteY2" fmla="*/ 112631 h 385005"/>
                      <a:gd name="connsiteX3" fmla="*/ 176594 w 4884781"/>
                      <a:gd name="connsiteY3" fmla="*/ 112631 h 385005"/>
                      <a:gd name="connsiteX4" fmla="*/ 200913 w 4884781"/>
                      <a:gd name="connsiteY4" fmla="*/ 107767 h 385005"/>
                      <a:gd name="connsiteX5" fmla="*/ 249551 w 4884781"/>
                      <a:gd name="connsiteY5" fmla="*/ 107767 h 385005"/>
                      <a:gd name="connsiteX6" fmla="*/ 288462 w 4884781"/>
                      <a:gd name="connsiteY6" fmla="*/ 98039 h 385005"/>
                      <a:gd name="connsiteX7" fmla="*/ 317645 w 4884781"/>
                      <a:gd name="connsiteY7" fmla="*/ 102903 h 385005"/>
                      <a:gd name="connsiteX8" fmla="*/ 337100 w 4884781"/>
                      <a:gd name="connsiteY8" fmla="*/ 122359 h 385005"/>
                      <a:gd name="connsiteX9" fmla="*/ 385738 w 4884781"/>
                      <a:gd name="connsiteY9" fmla="*/ 107767 h 385005"/>
                      <a:gd name="connsiteX10" fmla="*/ 414921 w 4884781"/>
                      <a:gd name="connsiteY10" fmla="*/ 98039 h 385005"/>
                      <a:gd name="connsiteX11" fmla="*/ 487879 w 4884781"/>
                      <a:gd name="connsiteY11" fmla="*/ 98039 h 385005"/>
                      <a:gd name="connsiteX12" fmla="*/ 526789 w 4884781"/>
                      <a:gd name="connsiteY12" fmla="*/ 98039 h 385005"/>
                      <a:gd name="connsiteX13" fmla="*/ 590019 w 4884781"/>
                      <a:gd name="connsiteY13" fmla="*/ 93176 h 385005"/>
                      <a:gd name="connsiteX14" fmla="*/ 619202 w 4884781"/>
                      <a:gd name="connsiteY14" fmla="*/ 83448 h 385005"/>
                      <a:gd name="connsiteX15" fmla="*/ 662977 w 4884781"/>
                      <a:gd name="connsiteY15" fmla="*/ 68857 h 385005"/>
                      <a:gd name="connsiteX16" fmla="*/ 677568 w 4884781"/>
                      <a:gd name="connsiteY16" fmla="*/ 73720 h 385005"/>
                      <a:gd name="connsiteX17" fmla="*/ 701887 w 4884781"/>
                      <a:gd name="connsiteY17" fmla="*/ 88312 h 385005"/>
                      <a:gd name="connsiteX18" fmla="*/ 721343 w 4884781"/>
                      <a:gd name="connsiteY18" fmla="*/ 78584 h 385005"/>
                      <a:gd name="connsiteX19" fmla="*/ 755389 w 4884781"/>
                      <a:gd name="connsiteY19" fmla="*/ 73720 h 385005"/>
                      <a:gd name="connsiteX20" fmla="*/ 784572 w 4884781"/>
                      <a:gd name="connsiteY20" fmla="*/ 78584 h 385005"/>
                      <a:gd name="connsiteX21" fmla="*/ 823483 w 4884781"/>
                      <a:gd name="connsiteY21" fmla="*/ 88312 h 385005"/>
                      <a:gd name="connsiteX22" fmla="*/ 842938 w 4884781"/>
                      <a:gd name="connsiteY22" fmla="*/ 93176 h 385005"/>
                      <a:gd name="connsiteX23" fmla="*/ 896440 w 4884781"/>
                      <a:gd name="connsiteY23" fmla="*/ 88312 h 385005"/>
                      <a:gd name="connsiteX24" fmla="*/ 1008309 w 4884781"/>
                      <a:gd name="connsiteY24" fmla="*/ 88312 h 385005"/>
                      <a:gd name="connsiteX25" fmla="*/ 1047219 w 4884781"/>
                      <a:gd name="connsiteY25" fmla="*/ 107767 h 385005"/>
                      <a:gd name="connsiteX26" fmla="*/ 1095857 w 4884781"/>
                      <a:gd name="connsiteY26" fmla="*/ 117495 h 385005"/>
                      <a:gd name="connsiteX27" fmla="*/ 1188270 w 4884781"/>
                      <a:gd name="connsiteY27" fmla="*/ 102903 h 385005"/>
                      <a:gd name="connsiteX28" fmla="*/ 1266092 w 4884781"/>
                      <a:gd name="connsiteY28" fmla="*/ 117495 h 385005"/>
                      <a:gd name="connsiteX29" fmla="*/ 1329321 w 4884781"/>
                      <a:gd name="connsiteY29" fmla="*/ 122359 h 385005"/>
                      <a:gd name="connsiteX30" fmla="*/ 1363368 w 4884781"/>
                      <a:gd name="connsiteY30" fmla="*/ 117495 h 385005"/>
                      <a:gd name="connsiteX31" fmla="*/ 1397415 w 4884781"/>
                      <a:gd name="connsiteY31" fmla="*/ 117495 h 385005"/>
                      <a:gd name="connsiteX32" fmla="*/ 1426598 w 4884781"/>
                      <a:gd name="connsiteY32" fmla="*/ 98039 h 385005"/>
                      <a:gd name="connsiteX33" fmla="*/ 1470372 w 4884781"/>
                      <a:gd name="connsiteY33" fmla="*/ 107767 h 385005"/>
                      <a:gd name="connsiteX34" fmla="*/ 1519011 w 4884781"/>
                      <a:gd name="connsiteY34" fmla="*/ 102903 h 385005"/>
                      <a:gd name="connsiteX35" fmla="*/ 1596832 w 4884781"/>
                      <a:gd name="connsiteY35" fmla="*/ 102903 h 385005"/>
                      <a:gd name="connsiteX36" fmla="*/ 1645470 w 4884781"/>
                      <a:gd name="connsiteY36" fmla="*/ 98039 h 385005"/>
                      <a:gd name="connsiteX37" fmla="*/ 1669789 w 4884781"/>
                      <a:gd name="connsiteY37" fmla="*/ 102903 h 385005"/>
                      <a:gd name="connsiteX38" fmla="*/ 1708700 w 4884781"/>
                      <a:gd name="connsiteY38" fmla="*/ 98039 h 385005"/>
                      <a:gd name="connsiteX39" fmla="*/ 1776794 w 4884781"/>
                      <a:gd name="connsiteY39" fmla="*/ 88312 h 385005"/>
                      <a:gd name="connsiteX40" fmla="*/ 1810840 w 4884781"/>
                      <a:gd name="connsiteY40" fmla="*/ 88312 h 385005"/>
                      <a:gd name="connsiteX41" fmla="*/ 1864343 w 4884781"/>
                      <a:gd name="connsiteY41" fmla="*/ 98039 h 385005"/>
                      <a:gd name="connsiteX42" fmla="*/ 1893526 w 4884781"/>
                      <a:gd name="connsiteY42" fmla="*/ 93176 h 385005"/>
                      <a:gd name="connsiteX43" fmla="*/ 1947028 w 4884781"/>
                      <a:gd name="connsiteY43" fmla="*/ 78584 h 385005"/>
                      <a:gd name="connsiteX44" fmla="*/ 2005394 w 4884781"/>
                      <a:gd name="connsiteY44" fmla="*/ 59129 h 385005"/>
                      <a:gd name="connsiteX45" fmla="*/ 2049168 w 4884781"/>
                      <a:gd name="connsiteY45" fmla="*/ 59129 h 385005"/>
                      <a:gd name="connsiteX46" fmla="*/ 2112398 w 4884781"/>
                      <a:gd name="connsiteY46" fmla="*/ 68857 h 385005"/>
                      <a:gd name="connsiteX47" fmla="*/ 2126989 w 4884781"/>
                      <a:gd name="connsiteY47" fmla="*/ 63993 h 385005"/>
                      <a:gd name="connsiteX48" fmla="*/ 2161036 w 4884781"/>
                      <a:gd name="connsiteY48" fmla="*/ 59129 h 385005"/>
                      <a:gd name="connsiteX49" fmla="*/ 2224266 w 4884781"/>
                      <a:gd name="connsiteY49" fmla="*/ 78584 h 385005"/>
                      <a:gd name="connsiteX50" fmla="*/ 2379909 w 4884781"/>
                      <a:gd name="connsiteY50" fmla="*/ 83448 h 385005"/>
                      <a:gd name="connsiteX51" fmla="*/ 2433411 w 4884781"/>
                      <a:gd name="connsiteY51" fmla="*/ 73720 h 385005"/>
                      <a:gd name="connsiteX52" fmla="*/ 2462594 w 4884781"/>
                      <a:gd name="connsiteY52" fmla="*/ 88312 h 385005"/>
                      <a:gd name="connsiteX53" fmla="*/ 2520960 w 4884781"/>
                      <a:gd name="connsiteY53" fmla="*/ 83448 h 385005"/>
                      <a:gd name="connsiteX54" fmla="*/ 2564734 w 4884781"/>
                      <a:gd name="connsiteY54" fmla="*/ 63993 h 385005"/>
                      <a:gd name="connsiteX55" fmla="*/ 2593917 w 4884781"/>
                      <a:gd name="connsiteY55" fmla="*/ 54265 h 385005"/>
                      <a:gd name="connsiteX56" fmla="*/ 2637692 w 4884781"/>
                      <a:gd name="connsiteY56" fmla="*/ 44537 h 385005"/>
                      <a:gd name="connsiteX57" fmla="*/ 2705785 w 4884781"/>
                      <a:gd name="connsiteY57" fmla="*/ 39674 h 385005"/>
                      <a:gd name="connsiteX58" fmla="*/ 2734968 w 4884781"/>
                      <a:gd name="connsiteY58" fmla="*/ 54265 h 385005"/>
                      <a:gd name="connsiteX59" fmla="*/ 2803062 w 4884781"/>
                      <a:gd name="connsiteY59" fmla="*/ 39674 h 385005"/>
                      <a:gd name="connsiteX60" fmla="*/ 2880883 w 4884781"/>
                      <a:gd name="connsiteY60" fmla="*/ 763 h 385005"/>
                      <a:gd name="connsiteX61" fmla="*/ 2934385 w 4884781"/>
                      <a:gd name="connsiteY61" fmla="*/ 763 h 385005"/>
                      <a:gd name="connsiteX62" fmla="*/ 2968432 w 4884781"/>
                      <a:gd name="connsiteY62" fmla="*/ 5627 h 385005"/>
                      <a:gd name="connsiteX63" fmla="*/ 3094892 w 4884781"/>
                      <a:gd name="connsiteY63" fmla="*/ 5627 h 385005"/>
                      <a:gd name="connsiteX64" fmla="*/ 3148394 w 4884781"/>
                      <a:gd name="connsiteY64" fmla="*/ 34810 h 385005"/>
                      <a:gd name="connsiteX65" fmla="*/ 3211623 w 4884781"/>
                      <a:gd name="connsiteY65" fmla="*/ 39674 h 385005"/>
                      <a:gd name="connsiteX66" fmla="*/ 3304036 w 4884781"/>
                      <a:gd name="connsiteY66" fmla="*/ 49401 h 385005"/>
                      <a:gd name="connsiteX67" fmla="*/ 3367266 w 4884781"/>
                      <a:gd name="connsiteY67" fmla="*/ 54265 h 385005"/>
                      <a:gd name="connsiteX68" fmla="*/ 3406177 w 4884781"/>
                      <a:gd name="connsiteY68" fmla="*/ 39674 h 385005"/>
                      <a:gd name="connsiteX69" fmla="*/ 3459679 w 4884781"/>
                      <a:gd name="connsiteY69" fmla="*/ 29946 h 385005"/>
                      <a:gd name="connsiteX70" fmla="*/ 3561819 w 4884781"/>
                      <a:gd name="connsiteY70" fmla="*/ 63993 h 385005"/>
                      <a:gd name="connsiteX71" fmla="*/ 3629913 w 4884781"/>
                      <a:gd name="connsiteY71" fmla="*/ 73720 h 385005"/>
                      <a:gd name="connsiteX72" fmla="*/ 3756372 w 4884781"/>
                      <a:gd name="connsiteY72" fmla="*/ 78584 h 385005"/>
                      <a:gd name="connsiteX73" fmla="*/ 3795283 w 4884781"/>
                      <a:gd name="connsiteY73" fmla="*/ 78584 h 385005"/>
                      <a:gd name="connsiteX74" fmla="*/ 3887696 w 4884781"/>
                      <a:gd name="connsiteY74" fmla="*/ 59129 h 385005"/>
                      <a:gd name="connsiteX75" fmla="*/ 3946062 w 4884781"/>
                      <a:gd name="connsiteY75" fmla="*/ 73720 h 385005"/>
                      <a:gd name="connsiteX76" fmla="*/ 4043338 w 4884781"/>
                      <a:gd name="connsiteY76" fmla="*/ 59129 h 385005"/>
                      <a:gd name="connsiteX77" fmla="*/ 4091977 w 4884781"/>
                      <a:gd name="connsiteY77" fmla="*/ 68857 h 385005"/>
                      <a:gd name="connsiteX78" fmla="*/ 4169798 w 4884781"/>
                      <a:gd name="connsiteY78" fmla="*/ 59129 h 385005"/>
                      <a:gd name="connsiteX79" fmla="*/ 4203845 w 4884781"/>
                      <a:gd name="connsiteY79" fmla="*/ 54265 h 385005"/>
                      <a:gd name="connsiteX80" fmla="*/ 4233028 w 4884781"/>
                      <a:gd name="connsiteY80" fmla="*/ 59129 h 385005"/>
                      <a:gd name="connsiteX81" fmla="*/ 4320577 w 4884781"/>
                      <a:gd name="connsiteY81" fmla="*/ 68857 h 385005"/>
                      <a:gd name="connsiteX82" fmla="*/ 4364351 w 4884781"/>
                      <a:gd name="connsiteY82" fmla="*/ 63993 h 385005"/>
                      <a:gd name="connsiteX83" fmla="*/ 4398398 w 4884781"/>
                      <a:gd name="connsiteY83" fmla="*/ 54265 h 385005"/>
                      <a:gd name="connsiteX84" fmla="*/ 4437309 w 4884781"/>
                      <a:gd name="connsiteY84" fmla="*/ 54265 h 385005"/>
                      <a:gd name="connsiteX85" fmla="*/ 4534585 w 4884781"/>
                      <a:gd name="connsiteY85" fmla="*/ 68857 h 385005"/>
                      <a:gd name="connsiteX86" fmla="*/ 4592951 w 4884781"/>
                      <a:gd name="connsiteY86" fmla="*/ 63993 h 385005"/>
                      <a:gd name="connsiteX87" fmla="*/ 4626998 w 4884781"/>
                      <a:gd name="connsiteY87" fmla="*/ 59129 h 385005"/>
                      <a:gd name="connsiteX88" fmla="*/ 4656181 w 4884781"/>
                      <a:gd name="connsiteY88" fmla="*/ 63993 h 385005"/>
                      <a:gd name="connsiteX89" fmla="*/ 4695092 w 4884781"/>
                      <a:gd name="connsiteY89" fmla="*/ 68857 h 385005"/>
                      <a:gd name="connsiteX90" fmla="*/ 4724275 w 4884781"/>
                      <a:gd name="connsiteY90" fmla="*/ 68857 h 385005"/>
                      <a:gd name="connsiteX91" fmla="*/ 4758321 w 4884781"/>
                      <a:gd name="connsiteY91" fmla="*/ 59129 h 385005"/>
                      <a:gd name="connsiteX92" fmla="*/ 4787504 w 4884781"/>
                      <a:gd name="connsiteY92" fmla="*/ 44537 h 385005"/>
                      <a:gd name="connsiteX93" fmla="*/ 4841006 w 4884781"/>
                      <a:gd name="connsiteY93" fmla="*/ 39674 h 385005"/>
                      <a:gd name="connsiteX94" fmla="*/ 4884781 w 4884781"/>
                      <a:gd name="connsiteY94" fmla="*/ 39674 h 385005"/>
                      <a:gd name="connsiteX95" fmla="*/ 4884781 w 4884781"/>
                      <a:gd name="connsiteY95" fmla="*/ 385005 h 385005"/>
                      <a:gd name="connsiteX96" fmla="*/ 0 w 4884781"/>
                      <a:gd name="connsiteY96" fmla="*/ 369132 h 385005"/>
                      <a:gd name="connsiteX97" fmla="*/ 0 w 4884781"/>
                      <a:gd name="connsiteY97" fmla="*/ 93440 h 38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884781" h="385005">
                        <a:moveTo>
                          <a:pt x="0" y="93440"/>
                        </a:moveTo>
                        <a:cubicBezTo>
                          <a:pt x="64847" y="98428"/>
                          <a:pt x="38723" y="107767"/>
                          <a:pt x="64726" y="107767"/>
                        </a:cubicBezTo>
                        <a:cubicBezTo>
                          <a:pt x="110111" y="112810"/>
                          <a:pt x="93819" y="112631"/>
                          <a:pt x="113364" y="112631"/>
                        </a:cubicBezTo>
                        <a:lnTo>
                          <a:pt x="176594" y="112631"/>
                        </a:lnTo>
                        <a:lnTo>
                          <a:pt x="200913" y="107767"/>
                        </a:lnTo>
                        <a:lnTo>
                          <a:pt x="249551" y="107767"/>
                        </a:lnTo>
                        <a:lnTo>
                          <a:pt x="288462" y="98039"/>
                        </a:lnTo>
                        <a:lnTo>
                          <a:pt x="317645" y="102903"/>
                        </a:lnTo>
                        <a:lnTo>
                          <a:pt x="337100" y="122359"/>
                        </a:lnTo>
                        <a:lnTo>
                          <a:pt x="385738" y="107767"/>
                        </a:lnTo>
                        <a:lnTo>
                          <a:pt x="414921" y="98039"/>
                        </a:lnTo>
                        <a:lnTo>
                          <a:pt x="487879" y="98039"/>
                        </a:lnTo>
                        <a:lnTo>
                          <a:pt x="526789" y="98039"/>
                        </a:lnTo>
                        <a:lnTo>
                          <a:pt x="590019" y="93176"/>
                        </a:lnTo>
                        <a:lnTo>
                          <a:pt x="619202" y="83448"/>
                        </a:lnTo>
                        <a:lnTo>
                          <a:pt x="662977" y="68857"/>
                        </a:lnTo>
                        <a:lnTo>
                          <a:pt x="677568" y="73720"/>
                        </a:lnTo>
                        <a:lnTo>
                          <a:pt x="701887" y="88312"/>
                        </a:lnTo>
                        <a:lnTo>
                          <a:pt x="721343" y="78584"/>
                        </a:lnTo>
                        <a:lnTo>
                          <a:pt x="755389" y="73720"/>
                        </a:lnTo>
                        <a:lnTo>
                          <a:pt x="784572" y="78584"/>
                        </a:lnTo>
                        <a:lnTo>
                          <a:pt x="823483" y="88312"/>
                        </a:lnTo>
                        <a:lnTo>
                          <a:pt x="842938" y="93176"/>
                        </a:lnTo>
                        <a:cubicBezTo>
                          <a:pt x="889936" y="87954"/>
                          <a:pt x="872032" y="88312"/>
                          <a:pt x="896440" y="88312"/>
                        </a:cubicBezTo>
                        <a:lnTo>
                          <a:pt x="1008309" y="88312"/>
                        </a:lnTo>
                        <a:lnTo>
                          <a:pt x="1047219" y="107767"/>
                        </a:lnTo>
                        <a:cubicBezTo>
                          <a:pt x="1092576" y="117847"/>
                          <a:pt x="1076046" y="117495"/>
                          <a:pt x="1095857" y="117495"/>
                        </a:cubicBezTo>
                        <a:lnTo>
                          <a:pt x="1188270" y="102903"/>
                        </a:lnTo>
                        <a:lnTo>
                          <a:pt x="1266092" y="117495"/>
                        </a:lnTo>
                        <a:lnTo>
                          <a:pt x="1329321" y="122359"/>
                        </a:lnTo>
                        <a:lnTo>
                          <a:pt x="1363368" y="117495"/>
                        </a:lnTo>
                        <a:lnTo>
                          <a:pt x="1397415" y="117495"/>
                        </a:lnTo>
                        <a:cubicBezTo>
                          <a:pt x="1423000" y="97026"/>
                          <a:pt x="1411353" y="98039"/>
                          <a:pt x="1426598" y="98039"/>
                        </a:cubicBezTo>
                        <a:lnTo>
                          <a:pt x="1470372" y="107767"/>
                        </a:lnTo>
                        <a:lnTo>
                          <a:pt x="1519011" y="102903"/>
                        </a:lnTo>
                        <a:lnTo>
                          <a:pt x="1596832" y="102903"/>
                        </a:lnTo>
                        <a:lnTo>
                          <a:pt x="1645470" y="98039"/>
                        </a:lnTo>
                        <a:lnTo>
                          <a:pt x="1669789" y="102903"/>
                        </a:lnTo>
                        <a:lnTo>
                          <a:pt x="1708700" y="98039"/>
                        </a:lnTo>
                        <a:lnTo>
                          <a:pt x="1776794" y="88312"/>
                        </a:lnTo>
                        <a:lnTo>
                          <a:pt x="1810840" y="88312"/>
                        </a:lnTo>
                        <a:lnTo>
                          <a:pt x="1864343" y="98039"/>
                        </a:lnTo>
                        <a:lnTo>
                          <a:pt x="1893526" y="93176"/>
                        </a:lnTo>
                        <a:lnTo>
                          <a:pt x="1947028" y="78584"/>
                        </a:lnTo>
                        <a:lnTo>
                          <a:pt x="2005394" y="59129"/>
                        </a:lnTo>
                        <a:lnTo>
                          <a:pt x="2049168" y="59129"/>
                        </a:lnTo>
                        <a:lnTo>
                          <a:pt x="2112398" y="68857"/>
                        </a:lnTo>
                        <a:lnTo>
                          <a:pt x="2126989" y="63993"/>
                        </a:lnTo>
                        <a:lnTo>
                          <a:pt x="2161036" y="59129"/>
                        </a:lnTo>
                        <a:lnTo>
                          <a:pt x="2224266" y="78584"/>
                        </a:lnTo>
                        <a:lnTo>
                          <a:pt x="2379909" y="83448"/>
                        </a:lnTo>
                        <a:lnTo>
                          <a:pt x="2433411" y="73720"/>
                        </a:lnTo>
                        <a:cubicBezTo>
                          <a:pt x="2459120" y="89146"/>
                          <a:pt x="2448276" y="88312"/>
                          <a:pt x="2462594" y="88312"/>
                        </a:cubicBezTo>
                        <a:lnTo>
                          <a:pt x="2520960" y="83448"/>
                        </a:lnTo>
                        <a:lnTo>
                          <a:pt x="2564734" y="63993"/>
                        </a:lnTo>
                        <a:lnTo>
                          <a:pt x="2593917" y="54265"/>
                        </a:lnTo>
                        <a:lnTo>
                          <a:pt x="2637692" y="44537"/>
                        </a:lnTo>
                        <a:cubicBezTo>
                          <a:pt x="2702538" y="39550"/>
                          <a:pt x="2679782" y="39674"/>
                          <a:pt x="2705785" y="39674"/>
                        </a:cubicBezTo>
                        <a:lnTo>
                          <a:pt x="2734968" y="54265"/>
                        </a:lnTo>
                        <a:lnTo>
                          <a:pt x="2803062" y="39674"/>
                        </a:lnTo>
                        <a:cubicBezTo>
                          <a:pt x="2877450" y="0"/>
                          <a:pt x="2848457" y="763"/>
                          <a:pt x="2880883" y="763"/>
                        </a:cubicBezTo>
                        <a:lnTo>
                          <a:pt x="2934385" y="763"/>
                        </a:lnTo>
                        <a:lnTo>
                          <a:pt x="2968432" y="5627"/>
                        </a:lnTo>
                        <a:lnTo>
                          <a:pt x="3094892" y="5627"/>
                        </a:lnTo>
                        <a:lnTo>
                          <a:pt x="3148394" y="34810"/>
                        </a:lnTo>
                        <a:lnTo>
                          <a:pt x="3211623" y="39674"/>
                        </a:lnTo>
                        <a:lnTo>
                          <a:pt x="3304036" y="49401"/>
                        </a:lnTo>
                        <a:lnTo>
                          <a:pt x="3367266" y="54265"/>
                        </a:lnTo>
                        <a:lnTo>
                          <a:pt x="3406177" y="39674"/>
                        </a:lnTo>
                        <a:lnTo>
                          <a:pt x="3459679" y="29946"/>
                        </a:lnTo>
                        <a:lnTo>
                          <a:pt x="3561819" y="63993"/>
                        </a:lnTo>
                        <a:lnTo>
                          <a:pt x="3629913" y="73720"/>
                        </a:lnTo>
                        <a:lnTo>
                          <a:pt x="3756372" y="78584"/>
                        </a:lnTo>
                        <a:lnTo>
                          <a:pt x="3795283" y="78584"/>
                        </a:lnTo>
                        <a:lnTo>
                          <a:pt x="3887696" y="59129"/>
                        </a:lnTo>
                        <a:lnTo>
                          <a:pt x="3946062" y="73720"/>
                        </a:lnTo>
                        <a:cubicBezTo>
                          <a:pt x="4040076" y="58876"/>
                          <a:pt x="4007289" y="59129"/>
                          <a:pt x="4043338" y="59129"/>
                        </a:cubicBezTo>
                        <a:lnTo>
                          <a:pt x="4091977" y="68857"/>
                        </a:lnTo>
                        <a:lnTo>
                          <a:pt x="4169798" y="59129"/>
                        </a:lnTo>
                        <a:cubicBezTo>
                          <a:pt x="4200580" y="53998"/>
                          <a:pt x="4189119" y="54265"/>
                          <a:pt x="4203845" y="54265"/>
                        </a:cubicBezTo>
                        <a:lnTo>
                          <a:pt x="4233028" y="59129"/>
                        </a:lnTo>
                        <a:lnTo>
                          <a:pt x="4320577" y="68857"/>
                        </a:lnTo>
                        <a:cubicBezTo>
                          <a:pt x="4361096" y="63792"/>
                          <a:pt x="4346416" y="63993"/>
                          <a:pt x="4364351" y="63993"/>
                        </a:cubicBezTo>
                        <a:lnTo>
                          <a:pt x="4398398" y="54265"/>
                        </a:lnTo>
                        <a:lnTo>
                          <a:pt x="4437309" y="54265"/>
                        </a:lnTo>
                        <a:lnTo>
                          <a:pt x="4534585" y="68857"/>
                        </a:lnTo>
                        <a:lnTo>
                          <a:pt x="4592951" y="63993"/>
                        </a:lnTo>
                        <a:cubicBezTo>
                          <a:pt x="4623733" y="58862"/>
                          <a:pt x="4612272" y="59129"/>
                          <a:pt x="4626998" y="59129"/>
                        </a:cubicBezTo>
                        <a:lnTo>
                          <a:pt x="4656181" y="63993"/>
                        </a:lnTo>
                        <a:lnTo>
                          <a:pt x="4695092" y="68857"/>
                        </a:lnTo>
                        <a:lnTo>
                          <a:pt x="4724275" y="68857"/>
                        </a:lnTo>
                        <a:lnTo>
                          <a:pt x="4758321" y="59129"/>
                        </a:lnTo>
                        <a:lnTo>
                          <a:pt x="4787504" y="44537"/>
                        </a:lnTo>
                        <a:lnTo>
                          <a:pt x="4841006" y="39674"/>
                        </a:lnTo>
                        <a:lnTo>
                          <a:pt x="4884781" y="39674"/>
                        </a:lnTo>
                        <a:lnTo>
                          <a:pt x="4884781" y="385005"/>
                        </a:lnTo>
                        <a:lnTo>
                          <a:pt x="0" y="369132"/>
                        </a:lnTo>
                        <a:lnTo>
                          <a:pt x="0" y="934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6529916" y="3150779"/>
                  <a:ext cx="1123713" cy="27432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09547" y="3156128"/>
                  <a:ext cx="1164448" cy="2635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roup 58"/>
              <p:cNvGrpSpPr/>
              <p:nvPr/>
            </p:nvGrpSpPr>
            <p:grpSpPr>
              <a:xfrm>
                <a:off x="6057079" y="5560350"/>
                <a:ext cx="2693805" cy="578222"/>
                <a:chOff x="4788282" y="5162155"/>
                <a:chExt cx="2693805" cy="578222"/>
              </a:xfrm>
            </p:grpSpPr>
            <p:grpSp>
              <p:nvGrpSpPr>
                <p:cNvPr id="60" name="Group 26"/>
                <p:cNvGrpSpPr/>
                <p:nvPr/>
              </p:nvGrpSpPr>
              <p:grpSpPr>
                <a:xfrm>
                  <a:off x="4788282" y="5162155"/>
                  <a:ext cx="2693805" cy="578222"/>
                  <a:chOff x="5181599" y="5046929"/>
                  <a:chExt cx="3048001" cy="803772"/>
                </a:xfrm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139700" dist="88900" dir="3600000" sx="102000" sy="102000" algn="ctr" rotWithShape="0">
                    <a:srgbClr val="000000">
                      <a:alpha val="44000"/>
                    </a:srgbClr>
                  </a:outerShdw>
                </a:effectLst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5181600" y="5155386"/>
                    <a:ext cx="3048000" cy="63581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 63"/>
                  <p:cNvSpPr/>
                  <p:nvPr/>
                </p:nvSpPr>
                <p:spPr>
                  <a:xfrm>
                    <a:off x="5181600" y="5046929"/>
                    <a:ext cx="3048000" cy="125831"/>
                  </a:xfrm>
                  <a:custGeom>
                    <a:avLst/>
                    <a:gdLst>
                      <a:gd name="connsiteX0" fmla="*/ 9728 w 4897877"/>
                      <a:gd name="connsiteY0" fmla="*/ 102903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9728 w 4897877"/>
                      <a:gd name="connsiteY97" fmla="*/ 102903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0 w 4884781"/>
                      <a:gd name="connsiteY0" fmla="*/ 93440 h 385005"/>
                      <a:gd name="connsiteX1" fmla="*/ 64726 w 4884781"/>
                      <a:gd name="connsiteY1" fmla="*/ 107767 h 385005"/>
                      <a:gd name="connsiteX2" fmla="*/ 113364 w 4884781"/>
                      <a:gd name="connsiteY2" fmla="*/ 112631 h 385005"/>
                      <a:gd name="connsiteX3" fmla="*/ 176594 w 4884781"/>
                      <a:gd name="connsiteY3" fmla="*/ 112631 h 385005"/>
                      <a:gd name="connsiteX4" fmla="*/ 200913 w 4884781"/>
                      <a:gd name="connsiteY4" fmla="*/ 107767 h 385005"/>
                      <a:gd name="connsiteX5" fmla="*/ 249551 w 4884781"/>
                      <a:gd name="connsiteY5" fmla="*/ 107767 h 385005"/>
                      <a:gd name="connsiteX6" fmla="*/ 288462 w 4884781"/>
                      <a:gd name="connsiteY6" fmla="*/ 98039 h 385005"/>
                      <a:gd name="connsiteX7" fmla="*/ 317645 w 4884781"/>
                      <a:gd name="connsiteY7" fmla="*/ 102903 h 385005"/>
                      <a:gd name="connsiteX8" fmla="*/ 337100 w 4884781"/>
                      <a:gd name="connsiteY8" fmla="*/ 122359 h 385005"/>
                      <a:gd name="connsiteX9" fmla="*/ 385738 w 4884781"/>
                      <a:gd name="connsiteY9" fmla="*/ 107767 h 385005"/>
                      <a:gd name="connsiteX10" fmla="*/ 414921 w 4884781"/>
                      <a:gd name="connsiteY10" fmla="*/ 98039 h 385005"/>
                      <a:gd name="connsiteX11" fmla="*/ 487879 w 4884781"/>
                      <a:gd name="connsiteY11" fmla="*/ 98039 h 385005"/>
                      <a:gd name="connsiteX12" fmla="*/ 526789 w 4884781"/>
                      <a:gd name="connsiteY12" fmla="*/ 98039 h 385005"/>
                      <a:gd name="connsiteX13" fmla="*/ 590019 w 4884781"/>
                      <a:gd name="connsiteY13" fmla="*/ 93176 h 385005"/>
                      <a:gd name="connsiteX14" fmla="*/ 619202 w 4884781"/>
                      <a:gd name="connsiteY14" fmla="*/ 83448 h 385005"/>
                      <a:gd name="connsiteX15" fmla="*/ 662977 w 4884781"/>
                      <a:gd name="connsiteY15" fmla="*/ 68857 h 385005"/>
                      <a:gd name="connsiteX16" fmla="*/ 677568 w 4884781"/>
                      <a:gd name="connsiteY16" fmla="*/ 73720 h 385005"/>
                      <a:gd name="connsiteX17" fmla="*/ 701887 w 4884781"/>
                      <a:gd name="connsiteY17" fmla="*/ 88312 h 385005"/>
                      <a:gd name="connsiteX18" fmla="*/ 721343 w 4884781"/>
                      <a:gd name="connsiteY18" fmla="*/ 78584 h 385005"/>
                      <a:gd name="connsiteX19" fmla="*/ 755389 w 4884781"/>
                      <a:gd name="connsiteY19" fmla="*/ 73720 h 385005"/>
                      <a:gd name="connsiteX20" fmla="*/ 784572 w 4884781"/>
                      <a:gd name="connsiteY20" fmla="*/ 78584 h 385005"/>
                      <a:gd name="connsiteX21" fmla="*/ 823483 w 4884781"/>
                      <a:gd name="connsiteY21" fmla="*/ 88312 h 385005"/>
                      <a:gd name="connsiteX22" fmla="*/ 842938 w 4884781"/>
                      <a:gd name="connsiteY22" fmla="*/ 93176 h 385005"/>
                      <a:gd name="connsiteX23" fmla="*/ 896440 w 4884781"/>
                      <a:gd name="connsiteY23" fmla="*/ 88312 h 385005"/>
                      <a:gd name="connsiteX24" fmla="*/ 1008309 w 4884781"/>
                      <a:gd name="connsiteY24" fmla="*/ 88312 h 385005"/>
                      <a:gd name="connsiteX25" fmla="*/ 1047219 w 4884781"/>
                      <a:gd name="connsiteY25" fmla="*/ 107767 h 385005"/>
                      <a:gd name="connsiteX26" fmla="*/ 1095857 w 4884781"/>
                      <a:gd name="connsiteY26" fmla="*/ 117495 h 385005"/>
                      <a:gd name="connsiteX27" fmla="*/ 1188270 w 4884781"/>
                      <a:gd name="connsiteY27" fmla="*/ 102903 h 385005"/>
                      <a:gd name="connsiteX28" fmla="*/ 1266092 w 4884781"/>
                      <a:gd name="connsiteY28" fmla="*/ 117495 h 385005"/>
                      <a:gd name="connsiteX29" fmla="*/ 1329321 w 4884781"/>
                      <a:gd name="connsiteY29" fmla="*/ 122359 h 385005"/>
                      <a:gd name="connsiteX30" fmla="*/ 1363368 w 4884781"/>
                      <a:gd name="connsiteY30" fmla="*/ 117495 h 385005"/>
                      <a:gd name="connsiteX31" fmla="*/ 1397415 w 4884781"/>
                      <a:gd name="connsiteY31" fmla="*/ 117495 h 385005"/>
                      <a:gd name="connsiteX32" fmla="*/ 1426598 w 4884781"/>
                      <a:gd name="connsiteY32" fmla="*/ 98039 h 385005"/>
                      <a:gd name="connsiteX33" fmla="*/ 1470372 w 4884781"/>
                      <a:gd name="connsiteY33" fmla="*/ 107767 h 385005"/>
                      <a:gd name="connsiteX34" fmla="*/ 1519011 w 4884781"/>
                      <a:gd name="connsiteY34" fmla="*/ 102903 h 385005"/>
                      <a:gd name="connsiteX35" fmla="*/ 1596832 w 4884781"/>
                      <a:gd name="connsiteY35" fmla="*/ 102903 h 385005"/>
                      <a:gd name="connsiteX36" fmla="*/ 1645470 w 4884781"/>
                      <a:gd name="connsiteY36" fmla="*/ 98039 h 385005"/>
                      <a:gd name="connsiteX37" fmla="*/ 1669789 w 4884781"/>
                      <a:gd name="connsiteY37" fmla="*/ 102903 h 385005"/>
                      <a:gd name="connsiteX38" fmla="*/ 1708700 w 4884781"/>
                      <a:gd name="connsiteY38" fmla="*/ 98039 h 385005"/>
                      <a:gd name="connsiteX39" fmla="*/ 1776794 w 4884781"/>
                      <a:gd name="connsiteY39" fmla="*/ 88312 h 385005"/>
                      <a:gd name="connsiteX40" fmla="*/ 1810840 w 4884781"/>
                      <a:gd name="connsiteY40" fmla="*/ 88312 h 385005"/>
                      <a:gd name="connsiteX41" fmla="*/ 1864343 w 4884781"/>
                      <a:gd name="connsiteY41" fmla="*/ 98039 h 385005"/>
                      <a:gd name="connsiteX42" fmla="*/ 1893526 w 4884781"/>
                      <a:gd name="connsiteY42" fmla="*/ 93176 h 385005"/>
                      <a:gd name="connsiteX43" fmla="*/ 1947028 w 4884781"/>
                      <a:gd name="connsiteY43" fmla="*/ 78584 h 385005"/>
                      <a:gd name="connsiteX44" fmla="*/ 2005394 w 4884781"/>
                      <a:gd name="connsiteY44" fmla="*/ 59129 h 385005"/>
                      <a:gd name="connsiteX45" fmla="*/ 2049168 w 4884781"/>
                      <a:gd name="connsiteY45" fmla="*/ 59129 h 385005"/>
                      <a:gd name="connsiteX46" fmla="*/ 2112398 w 4884781"/>
                      <a:gd name="connsiteY46" fmla="*/ 68857 h 385005"/>
                      <a:gd name="connsiteX47" fmla="*/ 2126989 w 4884781"/>
                      <a:gd name="connsiteY47" fmla="*/ 63993 h 385005"/>
                      <a:gd name="connsiteX48" fmla="*/ 2161036 w 4884781"/>
                      <a:gd name="connsiteY48" fmla="*/ 59129 h 385005"/>
                      <a:gd name="connsiteX49" fmla="*/ 2224266 w 4884781"/>
                      <a:gd name="connsiteY49" fmla="*/ 78584 h 385005"/>
                      <a:gd name="connsiteX50" fmla="*/ 2379909 w 4884781"/>
                      <a:gd name="connsiteY50" fmla="*/ 83448 h 385005"/>
                      <a:gd name="connsiteX51" fmla="*/ 2433411 w 4884781"/>
                      <a:gd name="connsiteY51" fmla="*/ 73720 h 385005"/>
                      <a:gd name="connsiteX52" fmla="*/ 2462594 w 4884781"/>
                      <a:gd name="connsiteY52" fmla="*/ 88312 h 385005"/>
                      <a:gd name="connsiteX53" fmla="*/ 2520960 w 4884781"/>
                      <a:gd name="connsiteY53" fmla="*/ 83448 h 385005"/>
                      <a:gd name="connsiteX54" fmla="*/ 2564734 w 4884781"/>
                      <a:gd name="connsiteY54" fmla="*/ 63993 h 385005"/>
                      <a:gd name="connsiteX55" fmla="*/ 2593917 w 4884781"/>
                      <a:gd name="connsiteY55" fmla="*/ 54265 h 385005"/>
                      <a:gd name="connsiteX56" fmla="*/ 2637692 w 4884781"/>
                      <a:gd name="connsiteY56" fmla="*/ 44537 h 385005"/>
                      <a:gd name="connsiteX57" fmla="*/ 2705785 w 4884781"/>
                      <a:gd name="connsiteY57" fmla="*/ 39674 h 385005"/>
                      <a:gd name="connsiteX58" fmla="*/ 2734968 w 4884781"/>
                      <a:gd name="connsiteY58" fmla="*/ 54265 h 385005"/>
                      <a:gd name="connsiteX59" fmla="*/ 2803062 w 4884781"/>
                      <a:gd name="connsiteY59" fmla="*/ 39674 h 385005"/>
                      <a:gd name="connsiteX60" fmla="*/ 2880883 w 4884781"/>
                      <a:gd name="connsiteY60" fmla="*/ 763 h 385005"/>
                      <a:gd name="connsiteX61" fmla="*/ 2934385 w 4884781"/>
                      <a:gd name="connsiteY61" fmla="*/ 763 h 385005"/>
                      <a:gd name="connsiteX62" fmla="*/ 2968432 w 4884781"/>
                      <a:gd name="connsiteY62" fmla="*/ 5627 h 385005"/>
                      <a:gd name="connsiteX63" fmla="*/ 3094892 w 4884781"/>
                      <a:gd name="connsiteY63" fmla="*/ 5627 h 385005"/>
                      <a:gd name="connsiteX64" fmla="*/ 3148394 w 4884781"/>
                      <a:gd name="connsiteY64" fmla="*/ 34810 h 385005"/>
                      <a:gd name="connsiteX65" fmla="*/ 3211623 w 4884781"/>
                      <a:gd name="connsiteY65" fmla="*/ 39674 h 385005"/>
                      <a:gd name="connsiteX66" fmla="*/ 3304036 w 4884781"/>
                      <a:gd name="connsiteY66" fmla="*/ 49401 h 385005"/>
                      <a:gd name="connsiteX67" fmla="*/ 3367266 w 4884781"/>
                      <a:gd name="connsiteY67" fmla="*/ 54265 h 385005"/>
                      <a:gd name="connsiteX68" fmla="*/ 3406177 w 4884781"/>
                      <a:gd name="connsiteY68" fmla="*/ 39674 h 385005"/>
                      <a:gd name="connsiteX69" fmla="*/ 3459679 w 4884781"/>
                      <a:gd name="connsiteY69" fmla="*/ 29946 h 385005"/>
                      <a:gd name="connsiteX70" fmla="*/ 3561819 w 4884781"/>
                      <a:gd name="connsiteY70" fmla="*/ 63993 h 385005"/>
                      <a:gd name="connsiteX71" fmla="*/ 3629913 w 4884781"/>
                      <a:gd name="connsiteY71" fmla="*/ 73720 h 385005"/>
                      <a:gd name="connsiteX72" fmla="*/ 3756372 w 4884781"/>
                      <a:gd name="connsiteY72" fmla="*/ 78584 h 385005"/>
                      <a:gd name="connsiteX73" fmla="*/ 3795283 w 4884781"/>
                      <a:gd name="connsiteY73" fmla="*/ 78584 h 385005"/>
                      <a:gd name="connsiteX74" fmla="*/ 3887696 w 4884781"/>
                      <a:gd name="connsiteY74" fmla="*/ 59129 h 385005"/>
                      <a:gd name="connsiteX75" fmla="*/ 3946062 w 4884781"/>
                      <a:gd name="connsiteY75" fmla="*/ 73720 h 385005"/>
                      <a:gd name="connsiteX76" fmla="*/ 4043338 w 4884781"/>
                      <a:gd name="connsiteY76" fmla="*/ 59129 h 385005"/>
                      <a:gd name="connsiteX77" fmla="*/ 4091977 w 4884781"/>
                      <a:gd name="connsiteY77" fmla="*/ 68857 h 385005"/>
                      <a:gd name="connsiteX78" fmla="*/ 4169798 w 4884781"/>
                      <a:gd name="connsiteY78" fmla="*/ 59129 h 385005"/>
                      <a:gd name="connsiteX79" fmla="*/ 4203845 w 4884781"/>
                      <a:gd name="connsiteY79" fmla="*/ 54265 h 385005"/>
                      <a:gd name="connsiteX80" fmla="*/ 4233028 w 4884781"/>
                      <a:gd name="connsiteY80" fmla="*/ 59129 h 385005"/>
                      <a:gd name="connsiteX81" fmla="*/ 4320577 w 4884781"/>
                      <a:gd name="connsiteY81" fmla="*/ 68857 h 385005"/>
                      <a:gd name="connsiteX82" fmla="*/ 4364351 w 4884781"/>
                      <a:gd name="connsiteY82" fmla="*/ 63993 h 385005"/>
                      <a:gd name="connsiteX83" fmla="*/ 4398398 w 4884781"/>
                      <a:gd name="connsiteY83" fmla="*/ 54265 h 385005"/>
                      <a:gd name="connsiteX84" fmla="*/ 4437309 w 4884781"/>
                      <a:gd name="connsiteY84" fmla="*/ 54265 h 385005"/>
                      <a:gd name="connsiteX85" fmla="*/ 4534585 w 4884781"/>
                      <a:gd name="connsiteY85" fmla="*/ 68857 h 385005"/>
                      <a:gd name="connsiteX86" fmla="*/ 4592951 w 4884781"/>
                      <a:gd name="connsiteY86" fmla="*/ 63993 h 385005"/>
                      <a:gd name="connsiteX87" fmla="*/ 4626998 w 4884781"/>
                      <a:gd name="connsiteY87" fmla="*/ 59129 h 385005"/>
                      <a:gd name="connsiteX88" fmla="*/ 4656181 w 4884781"/>
                      <a:gd name="connsiteY88" fmla="*/ 63993 h 385005"/>
                      <a:gd name="connsiteX89" fmla="*/ 4695092 w 4884781"/>
                      <a:gd name="connsiteY89" fmla="*/ 68857 h 385005"/>
                      <a:gd name="connsiteX90" fmla="*/ 4724275 w 4884781"/>
                      <a:gd name="connsiteY90" fmla="*/ 68857 h 385005"/>
                      <a:gd name="connsiteX91" fmla="*/ 4758321 w 4884781"/>
                      <a:gd name="connsiteY91" fmla="*/ 59129 h 385005"/>
                      <a:gd name="connsiteX92" fmla="*/ 4787504 w 4884781"/>
                      <a:gd name="connsiteY92" fmla="*/ 44537 h 385005"/>
                      <a:gd name="connsiteX93" fmla="*/ 4841006 w 4884781"/>
                      <a:gd name="connsiteY93" fmla="*/ 39674 h 385005"/>
                      <a:gd name="connsiteX94" fmla="*/ 4884781 w 4884781"/>
                      <a:gd name="connsiteY94" fmla="*/ 39674 h 385005"/>
                      <a:gd name="connsiteX95" fmla="*/ 4884781 w 4884781"/>
                      <a:gd name="connsiteY95" fmla="*/ 385005 h 385005"/>
                      <a:gd name="connsiteX96" fmla="*/ 0 w 4884781"/>
                      <a:gd name="connsiteY96" fmla="*/ 369132 h 385005"/>
                      <a:gd name="connsiteX97" fmla="*/ 0 w 4884781"/>
                      <a:gd name="connsiteY97" fmla="*/ 93440 h 38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884781" h="385005">
                        <a:moveTo>
                          <a:pt x="0" y="93440"/>
                        </a:moveTo>
                        <a:cubicBezTo>
                          <a:pt x="64847" y="98428"/>
                          <a:pt x="38723" y="107767"/>
                          <a:pt x="64726" y="107767"/>
                        </a:cubicBezTo>
                        <a:cubicBezTo>
                          <a:pt x="110111" y="112810"/>
                          <a:pt x="93819" y="112631"/>
                          <a:pt x="113364" y="112631"/>
                        </a:cubicBezTo>
                        <a:lnTo>
                          <a:pt x="176594" y="112631"/>
                        </a:lnTo>
                        <a:lnTo>
                          <a:pt x="200913" y="107767"/>
                        </a:lnTo>
                        <a:lnTo>
                          <a:pt x="249551" y="107767"/>
                        </a:lnTo>
                        <a:lnTo>
                          <a:pt x="288462" y="98039"/>
                        </a:lnTo>
                        <a:lnTo>
                          <a:pt x="317645" y="102903"/>
                        </a:lnTo>
                        <a:lnTo>
                          <a:pt x="337100" y="122359"/>
                        </a:lnTo>
                        <a:lnTo>
                          <a:pt x="385738" y="107767"/>
                        </a:lnTo>
                        <a:lnTo>
                          <a:pt x="414921" y="98039"/>
                        </a:lnTo>
                        <a:lnTo>
                          <a:pt x="487879" y="98039"/>
                        </a:lnTo>
                        <a:lnTo>
                          <a:pt x="526789" y="98039"/>
                        </a:lnTo>
                        <a:lnTo>
                          <a:pt x="590019" y="93176"/>
                        </a:lnTo>
                        <a:lnTo>
                          <a:pt x="619202" y="83448"/>
                        </a:lnTo>
                        <a:lnTo>
                          <a:pt x="662977" y="68857"/>
                        </a:lnTo>
                        <a:lnTo>
                          <a:pt x="677568" y="73720"/>
                        </a:lnTo>
                        <a:lnTo>
                          <a:pt x="701887" y="88312"/>
                        </a:lnTo>
                        <a:lnTo>
                          <a:pt x="721343" y="78584"/>
                        </a:lnTo>
                        <a:lnTo>
                          <a:pt x="755389" y="73720"/>
                        </a:lnTo>
                        <a:lnTo>
                          <a:pt x="784572" y="78584"/>
                        </a:lnTo>
                        <a:lnTo>
                          <a:pt x="823483" y="88312"/>
                        </a:lnTo>
                        <a:lnTo>
                          <a:pt x="842938" y="93176"/>
                        </a:lnTo>
                        <a:cubicBezTo>
                          <a:pt x="889936" y="87954"/>
                          <a:pt x="872032" y="88312"/>
                          <a:pt x="896440" y="88312"/>
                        </a:cubicBezTo>
                        <a:lnTo>
                          <a:pt x="1008309" y="88312"/>
                        </a:lnTo>
                        <a:lnTo>
                          <a:pt x="1047219" y="107767"/>
                        </a:lnTo>
                        <a:cubicBezTo>
                          <a:pt x="1092576" y="117847"/>
                          <a:pt x="1076046" y="117495"/>
                          <a:pt x="1095857" y="117495"/>
                        </a:cubicBezTo>
                        <a:lnTo>
                          <a:pt x="1188270" y="102903"/>
                        </a:lnTo>
                        <a:lnTo>
                          <a:pt x="1266092" y="117495"/>
                        </a:lnTo>
                        <a:lnTo>
                          <a:pt x="1329321" y="122359"/>
                        </a:lnTo>
                        <a:lnTo>
                          <a:pt x="1363368" y="117495"/>
                        </a:lnTo>
                        <a:lnTo>
                          <a:pt x="1397415" y="117495"/>
                        </a:lnTo>
                        <a:cubicBezTo>
                          <a:pt x="1423000" y="97026"/>
                          <a:pt x="1411353" y="98039"/>
                          <a:pt x="1426598" y="98039"/>
                        </a:cubicBezTo>
                        <a:lnTo>
                          <a:pt x="1470372" y="107767"/>
                        </a:lnTo>
                        <a:lnTo>
                          <a:pt x="1519011" y="102903"/>
                        </a:lnTo>
                        <a:lnTo>
                          <a:pt x="1596832" y="102903"/>
                        </a:lnTo>
                        <a:lnTo>
                          <a:pt x="1645470" y="98039"/>
                        </a:lnTo>
                        <a:lnTo>
                          <a:pt x="1669789" y="102903"/>
                        </a:lnTo>
                        <a:lnTo>
                          <a:pt x="1708700" y="98039"/>
                        </a:lnTo>
                        <a:lnTo>
                          <a:pt x="1776794" y="88312"/>
                        </a:lnTo>
                        <a:lnTo>
                          <a:pt x="1810840" y="88312"/>
                        </a:lnTo>
                        <a:lnTo>
                          <a:pt x="1864343" y="98039"/>
                        </a:lnTo>
                        <a:lnTo>
                          <a:pt x="1893526" y="93176"/>
                        </a:lnTo>
                        <a:lnTo>
                          <a:pt x="1947028" y="78584"/>
                        </a:lnTo>
                        <a:lnTo>
                          <a:pt x="2005394" y="59129"/>
                        </a:lnTo>
                        <a:lnTo>
                          <a:pt x="2049168" y="59129"/>
                        </a:lnTo>
                        <a:lnTo>
                          <a:pt x="2112398" y="68857"/>
                        </a:lnTo>
                        <a:lnTo>
                          <a:pt x="2126989" y="63993"/>
                        </a:lnTo>
                        <a:lnTo>
                          <a:pt x="2161036" y="59129"/>
                        </a:lnTo>
                        <a:lnTo>
                          <a:pt x="2224266" y="78584"/>
                        </a:lnTo>
                        <a:lnTo>
                          <a:pt x="2379909" y="83448"/>
                        </a:lnTo>
                        <a:lnTo>
                          <a:pt x="2433411" y="73720"/>
                        </a:lnTo>
                        <a:cubicBezTo>
                          <a:pt x="2459120" y="89146"/>
                          <a:pt x="2448276" y="88312"/>
                          <a:pt x="2462594" y="88312"/>
                        </a:cubicBezTo>
                        <a:lnTo>
                          <a:pt x="2520960" y="83448"/>
                        </a:lnTo>
                        <a:lnTo>
                          <a:pt x="2564734" y="63993"/>
                        </a:lnTo>
                        <a:lnTo>
                          <a:pt x="2593917" y="54265"/>
                        </a:lnTo>
                        <a:lnTo>
                          <a:pt x="2637692" y="44537"/>
                        </a:lnTo>
                        <a:cubicBezTo>
                          <a:pt x="2702538" y="39550"/>
                          <a:pt x="2679782" y="39674"/>
                          <a:pt x="2705785" y="39674"/>
                        </a:cubicBezTo>
                        <a:lnTo>
                          <a:pt x="2734968" y="54265"/>
                        </a:lnTo>
                        <a:lnTo>
                          <a:pt x="2803062" y="39674"/>
                        </a:lnTo>
                        <a:cubicBezTo>
                          <a:pt x="2877450" y="0"/>
                          <a:pt x="2848457" y="763"/>
                          <a:pt x="2880883" y="763"/>
                        </a:cubicBezTo>
                        <a:lnTo>
                          <a:pt x="2934385" y="763"/>
                        </a:lnTo>
                        <a:lnTo>
                          <a:pt x="2968432" y="5627"/>
                        </a:lnTo>
                        <a:lnTo>
                          <a:pt x="3094892" y="5627"/>
                        </a:lnTo>
                        <a:lnTo>
                          <a:pt x="3148394" y="34810"/>
                        </a:lnTo>
                        <a:lnTo>
                          <a:pt x="3211623" y="39674"/>
                        </a:lnTo>
                        <a:lnTo>
                          <a:pt x="3304036" y="49401"/>
                        </a:lnTo>
                        <a:lnTo>
                          <a:pt x="3367266" y="54265"/>
                        </a:lnTo>
                        <a:lnTo>
                          <a:pt x="3406177" y="39674"/>
                        </a:lnTo>
                        <a:lnTo>
                          <a:pt x="3459679" y="29946"/>
                        </a:lnTo>
                        <a:lnTo>
                          <a:pt x="3561819" y="63993"/>
                        </a:lnTo>
                        <a:lnTo>
                          <a:pt x="3629913" y="73720"/>
                        </a:lnTo>
                        <a:lnTo>
                          <a:pt x="3756372" y="78584"/>
                        </a:lnTo>
                        <a:lnTo>
                          <a:pt x="3795283" y="78584"/>
                        </a:lnTo>
                        <a:lnTo>
                          <a:pt x="3887696" y="59129"/>
                        </a:lnTo>
                        <a:lnTo>
                          <a:pt x="3946062" y="73720"/>
                        </a:lnTo>
                        <a:cubicBezTo>
                          <a:pt x="4040076" y="58876"/>
                          <a:pt x="4007289" y="59129"/>
                          <a:pt x="4043338" y="59129"/>
                        </a:cubicBezTo>
                        <a:lnTo>
                          <a:pt x="4091977" y="68857"/>
                        </a:lnTo>
                        <a:lnTo>
                          <a:pt x="4169798" y="59129"/>
                        </a:lnTo>
                        <a:cubicBezTo>
                          <a:pt x="4200580" y="53998"/>
                          <a:pt x="4189119" y="54265"/>
                          <a:pt x="4203845" y="54265"/>
                        </a:cubicBezTo>
                        <a:lnTo>
                          <a:pt x="4233028" y="59129"/>
                        </a:lnTo>
                        <a:lnTo>
                          <a:pt x="4320577" y="68857"/>
                        </a:lnTo>
                        <a:cubicBezTo>
                          <a:pt x="4361096" y="63792"/>
                          <a:pt x="4346416" y="63993"/>
                          <a:pt x="4364351" y="63993"/>
                        </a:cubicBezTo>
                        <a:lnTo>
                          <a:pt x="4398398" y="54265"/>
                        </a:lnTo>
                        <a:lnTo>
                          <a:pt x="4437309" y="54265"/>
                        </a:lnTo>
                        <a:lnTo>
                          <a:pt x="4534585" y="68857"/>
                        </a:lnTo>
                        <a:lnTo>
                          <a:pt x="4592951" y="63993"/>
                        </a:lnTo>
                        <a:cubicBezTo>
                          <a:pt x="4623733" y="58862"/>
                          <a:pt x="4612272" y="59129"/>
                          <a:pt x="4626998" y="59129"/>
                        </a:cubicBezTo>
                        <a:lnTo>
                          <a:pt x="4656181" y="63993"/>
                        </a:lnTo>
                        <a:lnTo>
                          <a:pt x="4695092" y="68857"/>
                        </a:lnTo>
                        <a:lnTo>
                          <a:pt x="4724275" y="68857"/>
                        </a:lnTo>
                        <a:lnTo>
                          <a:pt x="4758321" y="59129"/>
                        </a:lnTo>
                        <a:lnTo>
                          <a:pt x="4787504" y="44537"/>
                        </a:lnTo>
                        <a:lnTo>
                          <a:pt x="4841006" y="39674"/>
                        </a:lnTo>
                        <a:lnTo>
                          <a:pt x="4884781" y="39674"/>
                        </a:lnTo>
                        <a:lnTo>
                          <a:pt x="4884781" y="385005"/>
                        </a:lnTo>
                        <a:lnTo>
                          <a:pt x="0" y="369132"/>
                        </a:lnTo>
                        <a:lnTo>
                          <a:pt x="0" y="934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 64"/>
                  <p:cNvSpPr/>
                  <p:nvPr/>
                </p:nvSpPr>
                <p:spPr>
                  <a:xfrm rot="10800000">
                    <a:off x="5181599" y="5715000"/>
                    <a:ext cx="3048000" cy="135701"/>
                  </a:xfrm>
                  <a:custGeom>
                    <a:avLst/>
                    <a:gdLst>
                      <a:gd name="connsiteX0" fmla="*/ 9728 w 4897877"/>
                      <a:gd name="connsiteY0" fmla="*/ 102903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9728 w 4897877"/>
                      <a:gd name="connsiteY97" fmla="*/ 102903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0 w 4884781"/>
                      <a:gd name="connsiteY0" fmla="*/ 93440 h 385005"/>
                      <a:gd name="connsiteX1" fmla="*/ 64726 w 4884781"/>
                      <a:gd name="connsiteY1" fmla="*/ 107767 h 385005"/>
                      <a:gd name="connsiteX2" fmla="*/ 113364 w 4884781"/>
                      <a:gd name="connsiteY2" fmla="*/ 112631 h 385005"/>
                      <a:gd name="connsiteX3" fmla="*/ 176594 w 4884781"/>
                      <a:gd name="connsiteY3" fmla="*/ 112631 h 385005"/>
                      <a:gd name="connsiteX4" fmla="*/ 200913 w 4884781"/>
                      <a:gd name="connsiteY4" fmla="*/ 107767 h 385005"/>
                      <a:gd name="connsiteX5" fmla="*/ 249551 w 4884781"/>
                      <a:gd name="connsiteY5" fmla="*/ 107767 h 385005"/>
                      <a:gd name="connsiteX6" fmla="*/ 288462 w 4884781"/>
                      <a:gd name="connsiteY6" fmla="*/ 98039 h 385005"/>
                      <a:gd name="connsiteX7" fmla="*/ 317645 w 4884781"/>
                      <a:gd name="connsiteY7" fmla="*/ 102903 h 385005"/>
                      <a:gd name="connsiteX8" fmla="*/ 337100 w 4884781"/>
                      <a:gd name="connsiteY8" fmla="*/ 122359 h 385005"/>
                      <a:gd name="connsiteX9" fmla="*/ 385738 w 4884781"/>
                      <a:gd name="connsiteY9" fmla="*/ 107767 h 385005"/>
                      <a:gd name="connsiteX10" fmla="*/ 414921 w 4884781"/>
                      <a:gd name="connsiteY10" fmla="*/ 98039 h 385005"/>
                      <a:gd name="connsiteX11" fmla="*/ 487879 w 4884781"/>
                      <a:gd name="connsiteY11" fmla="*/ 98039 h 385005"/>
                      <a:gd name="connsiteX12" fmla="*/ 526789 w 4884781"/>
                      <a:gd name="connsiteY12" fmla="*/ 98039 h 385005"/>
                      <a:gd name="connsiteX13" fmla="*/ 590019 w 4884781"/>
                      <a:gd name="connsiteY13" fmla="*/ 93176 h 385005"/>
                      <a:gd name="connsiteX14" fmla="*/ 619202 w 4884781"/>
                      <a:gd name="connsiteY14" fmla="*/ 83448 h 385005"/>
                      <a:gd name="connsiteX15" fmla="*/ 662977 w 4884781"/>
                      <a:gd name="connsiteY15" fmla="*/ 68857 h 385005"/>
                      <a:gd name="connsiteX16" fmla="*/ 677568 w 4884781"/>
                      <a:gd name="connsiteY16" fmla="*/ 73720 h 385005"/>
                      <a:gd name="connsiteX17" fmla="*/ 701887 w 4884781"/>
                      <a:gd name="connsiteY17" fmla="*/ 88312 h 385005"/>
                      <a:gd name="connsiteX18" fmla="*/ 721343 w 4884781"/>
                      <a:gd name="connsiteY18" fmla="*/ 78584 h 385005"/>
                      <a:gd name="connsiteX19" fmla="*/ 755389 w 4884781"/>
                      <a:gd name="connsiteY19" fmla="*/ 73720 h 385005"/>
                      <a:gd name="connsiteX20" fmla="*/ 784572 w 4884781"/>
                      <a:gd name="connsiteY20" fmla="*/ 78584 h 385005"/>
                      <a:gd name="connsiteX21" fmla="*/ 823483 w 4884781"/>
                      <a:gd name="connsiteY21" fmla="*/ 88312 h 385005"/>
                      <a:gd name="connsiteX22" fmla="*/ 842938 w 4884781"/>
                      <a:gd name="connsiteY22" fmla="*/ 93176 h 385005"/>
                      <a:gd name="connsiteX23" fmla="*/ 896440 w 4884781"/>
                      <a:gd name="connsiteY23" fmla="*/ 88312 h 385005"/>
                      <a:gd name="connsiteX24" fmla="*/ 1008309 w 4884781"/>
                      <a:gd name="connsiteY24" fmla="*/ 88312 h 385005"/>
                      <a:gd name="connsiteX25" fmla="*/ 1047219 w 4884781"/>
                      <a:gd name="connsiteY25" fmla="*/ 107767 h 385005"/>
                      <a:gd name="connsiteX26" fmla="*/ 1095857 w 4884781"/>
                      <a:gd name="connsiteY26" fmla="*/ 117495 h 385005"/>
                      <a:gd name="connsiteX27" fmla="*/ 1188270 w 4884781"/>
                      <a:gd name="connsiteY27" fmla="*/ 102903 h 385005"/>
                      <a:gd name="connsiteX28" fmla="*/ 1266092 w 4884781"/>
                      <a:gd name="connsiteY28" fmla="*/ 117495 h 385005"/>
                      <a:gd name="connsiteX29" fmla="*/ 1329321 w 4884781"/>
                      <a:gd name="connsiteY29" fmla="*/ 122359 h 385005"/>
                      <a:gd name="connsiteX30" fmla="*/ 1363368 w 4884781"/>
                      <a:gd name="connsiteY30" fmla="*/ 117495 h 385005"/>
                      <a:gd name="connsiteX31" fmla="*/ 1397415 w 4884781"/>
                      <a:gd name="connsiteY31" fmla="*/ 117495 h 385005"/>
                      <a:gd name="connsiteX32" fmla="*/ 1426598 w 4884781"/>
                      <a:gd name="connsiteY32" fmla="*/ 98039 h 385005"/>
                      <a:gd name="connsiteX33" fmla="*/ 1470372 w 4884781"/>
                      <a:gd name="connsiteY33" fmla="*/ 107767 h 385005"/>
                      <a:gd name="connsiteX34" fmla="*/ 1519011 w 4884781"/>
                      <a:gd name="connsiteY34" fmla="*/ 102903 h 385005"/>
                      <a:gd name="connsiteX35" fmla="*/ 1596832 w 4884781"/>
                      <a:gd name="connsiteY35" fmla="*/ 102903 h 385005"/>
                      <a:gd name="connsiteX36" fmla="*/ 1645470 w 4884781"/>
                      <a:gd name="connsiteY36" fmla="*/ 98039 h 385005"/>
                      <a:gd name="connsiteX37" fmla="*/ 1669789 w 4884781"/>
                      <a:gd name="connsiteY37" fmla="*/ 102903 h 385005"/>
                      <a:gd name="connsiteX38" fmla="*/ 1708700 w 4884781"/>
                      <a:gd name="connsiteY38" fmla="*/ 98039 h 385005"/>
                      <a:gd name="connsiteX39" fmla="*/ 1776794 w 4884781"/>
                      <a:gd name="connsiteY39" fmla="*/ 88312 h 385005"/>
                      <a:gd name="connsiteX40" fmla="*/ 1810840 w 4884781"/>
                      <a:gd name="connsiteY40" fmla="*/ 88312 h 385005"/>
                      <a:gd name="connsiteX41" fmla="*/ 1864343 w 4884781"/>
                      <a:gd name="connsiteY41" fmla="*/ 98039 h 385005"/>
                      <a:gd name="connsiteX42" fmla="*/ 1893526 w 4884781"/>
                      <a:gd name="connsiteY42" fmla="*/ 93176 h 385005"/>
                      <a:gd name="connsiteX43" fmla="*/ 1947028 w 4884781"/>
                      <a:gd name="connsiteY43" fmla="*/ 78584 h 385005"/>
                      <a:gd name="connsiteX44" fmla="*/ 2005394 w 4884781"/>
                      <a:gd name="connsiteY44" fmla="*/ 59129 h 385005"/>
                      <a:gd name="connsiteX45" fmla="*/ 2049168 w 4884781"/>
                      <a:gd name="connsiteY45" fmla="*/ 59129 h 385005"/>
                      <a:gd name="connsiteX46" fmla="*/ 2112398 w 4884781"/>
                      <a:gd name="connsiteY46" fmla="*/ 68857 h 385005"/>
                      <a:gd name="connsiteX47" fmla="*/ 2126989 w 4884781"/>
                      <a:gd name="connsiteY47" fmla="*/ 63993 h 385005"/>
                      <a:gd name="connsiteX48" fmla="*/ 2161036 w 4884781"/>
                      <a:gd name="connsiteY48" fmla="*/ 59129 h 385005"/>
                      <a:gd name="connsiteX49" fmla="*/ 2224266 w 4884781"/>
                      <a:gd name="connsiteY49" fmla="*/ 78584 h 385005"/>
                      <a:gd name="connsiteX50" fmla="*/ 2379909 w 4884781"/>
                      <a:gd name="connsiteY50" fmla="*/ 83448 h 385005"/>
                      <a:gd name="connsiteX51" fmla="*/ 2433411 w 4884781"/>
                      <a:gd name="connsiteY51" fmla="*/ 73720 h 385005"/>
                      <a:gd name="connsiteX52" fmla="*/ 2462594 w 4884781"/>
                      <a:gd name="connsiteY52" fmla="*/ 88312 h 385005"/>
                      <a:gd name="connsiteX53" fmla="*/ 2520960 w 4884781"/>
                      <a:gd name="connsiteY53" fmla="*/ 83448 h 385005"/>
                      <a:gd name="connsiteX54" fmla="*/ 2564734 w 4884781"/>
                      <a:gd name="connsiteY54" fmla="*/ 63993 h 385005"/>
                      <a:gd name="connsiteX55" fmla="*/ 2593917 w 4884781"/>
                      <a:gd name="connsiteY55" fmla="*/ 54265 h 385005"/>
                      <a:gd name="connsiteX56" fmla="*/ 2637692 w 4884781"/>
                      <a:gd name="connsiteY56" fmla="*/ 44537 h 385005"/>
                      <a:gd name="connsiteX57" fmla="*/ 2705785 w 4884781"/>
                      <a:gd name="connsiteY57" fmla="*/ 39674 h 385005"/>
                      <a:gd name="connsiteX58" fmla="*/ 2734968 w 4884781"/>
                      <a:gd name="connsiteY58" fmla="*/ 54265 h 385005"/>
                      <a:gd name="connsiteX59" fmla="*/ 2803062 w 4884781"/>
                      <a:gd name="connsiteY59" fmla="*/ 39674 h 385005"/>
                      <a:gd name="connsiteX60" fmla="*/ 2880883 w 4884781"/>
                      <a:gd name="connsiteY60" fmla="*/ 763 h 385005"/>
                      <a:gd name="connsiteX61" fmla="*/ 2934385 w 4884781"/>
                      <a:gd name="connsiteY61" fmla="*/ 763 h 385005"/>
                      <a:gd name="connsiteX62" fmla="*/ 2968432 w 4884781"/>
                      <a:gd name="connsiteY62" fmla="*/ 5627 h 385005"/>
                      <a:gd name="connsiteX63" fmla="*/ 3094892 w 4884781"/>
                      <a:gd name="connsiteY63" fmla="*/ 5627 h 385005"/>
                      <a:gd name="connsiteX64" fmla="*/ 3148394 w 4884781"/>
                      <a:gd name="connsiteY64" fmla="*/ 34810 h 385005"/>
                      <a:gd name="connsiteX65" fmla="*/ 3211623 w 4884781"/>
                      <a:gd name="connsiteY65" fmla="*/ 39674 h 385005"/>
                      <a:gd name="connsiteX66" fmla="*/ 3304036 w 4884781"/>
                      <a:gd name="connsiteY66" fmla="*/ 49401 h 385005"/>
                      <a:gd name="connsiteX67" fmla="*/ 3367266 w 4884781"/>
                      <a:gd name="connsiteY67" fmla="*/ 54265 h 385005"/>
                      <a:gd name="connsiteX68" fmla="*/ 3406177 w 4884781"/>
                      <a:gd name="connsiteY68" fmla="*/ 39674 h 385005"/>
                      <a:gd name="connsiteX69" fmla="*/ 3459679 w 4884781"/>
                      <a:gd name="connsiteY69" fmla="*/ 29946 h 385005"/>
                      <a:gd name="connsiteX70" fmla="*/ 3561819 w 4884781"/>
                      <a:gd name="connsiteY70" fmla="*/ 63993 h 385005"/>
                      <a:gd name="connsiteX71" fmla="*/ 3629913 w 4884781"/>
                      <a:gd name="connsiteY71" fmla="*/ 73720 h 385005"/>
                      <a:gd name="connsiteX72" fmla="*/ 3756372 w 4884781"/>
                      <a:gd name="connsiteY72" fmla="*/ 78584 h 385005"/>
                      <a:gd name="connsiteX73" fmla="*/ 3795283 w 4884781"/>
                      <a:gd name="connsiteY73" fmla="*/ 78584 h 385005"/>
                      <a:gd name="connsiteX74" fmla="*/ 3887696 w 4884781"/>
                      <a:gd name="connsiteY74" fmla="*/ 59129 h 385005"/>
                      <a:gd name="connsiteX75" fmla="*/ 3946062 w 4884781"/>
                      <a:gd name="connsiteY75" fmla="*/ 73720 h 385005"/>
                      <a:gd name="connsiteX76" fmla="*/ 4043338 w 4884781"/>
                      <a:gd name="connsiteY76" fmla="*/ 59129 h 385005"/>
                      <a:gd name="connsiteX77" fmla="*/ 4091977 w 4884781"/>
                      <a:gd name="connsiteY77" fmla="*/ 68857 h 385005"/>
                      <a:gd name="connsiteX78" fmla="*/ 4169798 w 4884781"/>
                      <a:gd name="connsiteY78" fmla="*/ 59129 h 385005"/>
                      <a:gd name="connsiteX79" fmla="*/ 4203845 w 4884781"/>
                      <a:gd name="connsiteY79" fmla="*/ 54265 h 385005"/>
                      <a:gd name="connsiteX80" fmla="*/ 4233028 w 4884781"/>
                      <a:gd name="connsiteY80" fmla="*/ 59129 h 385005"/>
                      <a:gd name="connsiteX81" fmla="*/ 4320577 w 4884781"/>
                      <a:gd name="connsiteY81" fmla="*/ 68857 h 385005"/>
                      <a:gd name="connsiteX82" fmla="*/ 4364351 w 4884781"/>
                      <a:gd name="connsiteY82" fmla="*/ 63993 h 385005"/>
                      <a:gd name="connsiteX83" fmla="*/ 4398398 w 4884781"/>
                      <a:gd name="connsiteY83" fmla="*/ 54265 h 385005"/>
                      <a:gd name="connsiteX84" fmla="*/ 4437309 w 4884781"/>
                      <a:gd name="connsiteY84" fmla="*/ 54265 h 385005"/>
                      <a:gd name="connsiteX85" fmla="*/ 4534585 w 4884781"/>
                      <a:gd name="connsiteY85" fmla="*/ 68857 h 385005"/>
                      <a:gd name="connsiteX86" fmla="*/ 4592951 w 4884781"/>
                      <a:gd name="connsiteY86" fmla="*/ 63993 h 385005"/>
                      <a:gd name="connsiteX87" fmla="*/ 4626998 w 4884781"/>
                      <a:gd name="connsiteY87" fmla="*/ 59129 h 385005"/>
                      <a:gd name="connsiteX88" fmla="*/ 4656181 w 4884781"/>
                      <a:gd name="connsiteY88" fmla="*/ 63993 h 385005"/>
                      <a:gd name="connsiteX89" fmla="*/ 4695092 w 4884781"/>
                      <a:gd name="connsiteY89" fmla="*/ 68857 h 385005"/>
                      <a:gd name="connsiteX90" fmla="*/ 4724275 w 4884781"/>
                      <a:gd name="connsiteY90" fmla="*/ 68857 h 385005"/>
                      <a:gd name="connsiteX91" fmla="*/ 4758321 w 4884781"/>
                      <a:gd name="connsiteY91" fmla="*/ 59129 h 385005"/>
                      <a:gd name="connsiteX92" fmla="*/ 4787504 w 4884781"/>
                      <a:gd name="connsiteY92" fmla="*/ 44537 h 385005"/>
                      <a:gd name="connsiteX93" fmla="*/ 4841006 w 4884781"/>
                      <a:gd name="connsiteY93" fmla="*/ 39674 h 385005"/>
                      <a:gd name="connsiteX94" fmla="*/ 4884781 w 4884781"/>
                      <a:gd name="connsiteY94" fmla="*/ 39674 h 385005"/>
                      <a:gd name="connsiteX95" fmla="*/ 4884781 w 4884781"/>
                      <a:gd name="connsiteY95" fmla="*/ 385005 h 385005"/>
                      <a:gd name="connsiteX96" fmla="*/ 0 w 4884781"/>
                      <a:gd name="connsiteY96" fmla="*/ 369132 h 385005"/>
                      <a:gd name="connsiteX97" fmla="*/ 0 w 4884781"/>
                      <a:gd name="connsiteY97" fmla="*/ 93440 h 38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884781" h="385005">
                        <a:moveTo>
                          <a:pt x="0" y="93440"/>
                        </a:moveTo>
                        <a:cubicBezTo>
                          <a:pt x="64847" y="98428"/>
                          <a:pt x="38723" y="107767"/>
                          <a:pt x="64726" y="107767"/>
                        </a:cubicBezTo>
                        <a:cubicBezTo>
                          <a:pt x="110111" y="112810"/>
                          <a:pt x="93819" y="112631"/>
                          <a:pt x="113364" y="112631"/>
                        </a:cubicBezTo>
                        <a:lnTo>
                          <a:pt x="176594" y="112631"/>
                        </a:lnTo>
                        <a:lnTo>
                          <a:pt x="200913" y="107767"/>
                        </a:lnTo>
                        <a:lnTo>
                          <a:pt x="249551" y="107767"/>
                        </a:lnTo>
                        <a:lnTo>
                          <a:pt x="288462" y="98039"/>
                        </a:lnTo>
                        <a:lnTo>
                          <a:pt x="317645" y="102903"/>
                        </a:lnTo>
                        <a:lnTo>
                          <a:pt x="337100" y="122359"/>
                        </a:lnTo>
                        <a:lnTo>
                          <a:pt x="385738" y="107767"/>
                        </a:lnTo>
                        <a:lnTo>
                          <a:pt x="414921" y="98039"/>
                        </a:lnTo>
                        <a:lnTo>
                          <a:pt x="487879" y="98039"/>
                        </a:lnTo>
                        <a:lnTo>
                          <a:pt x="526789" y="98039"/>
                        </a:lnTo>
                        <a:lnTo>
                          <a:pt x="590019" y="93176"/>
                        </a:lnTo>
                        <a:lnTo>
                          <a:pt x="619202" y="83448"/>
                        </a:lnTo>
                        <a:lnTo>
                          <a:pt x="662977" y="68857"/>
                        </a:lnTo>
                        <a:lnTo>
                          <a:pt x="677568" y="73720"/>
                        </a:lnTo>
                        <a:lnTo>
                          <a:pt x="701887" y="88312"/>
                        </a:lnTo>
                        <a:lnTo>
                          <a:pt x="721343" y="78584"/>
                        </a:lnTo>
                        <a:lnTo>
                          <a:pt x="755389" y="73720"/>
                        </a:lnTo>
                        <a:lnTo>
                          <a:pt x="784572" y="78584"/>
                        </a:lnTo>
                        <a:lnTo>
                          <a:pt x="823483" y="88312"/>
                        </a:lnTo>
                        <a:lnTo>
                          <a:pt x="842938" y="93176"/>
                        </a:lnTo>
                        <a:cubicBezTo>
                          <a:pt x="889936" y="87954"/>
                          <a:pt x="872032" y="88312"/>
                          <a:pt x="896440" y="88312"/>
                        </a:cubicBezTo>
                        <a:lnTo>
                          <a:pt x="1008309" y="88312"/>
                        </a:lnTo>
                        <a:lnTo>
                          <a:pt x="1047219" y="107767"/>
                        </a:lnTo>
                        <a:cubicBezTo>
                          <a:pt x="1092576" y="117847"/>
                          <a:pt x="1076046" y="117495"/>
                          <a:pt x="1095857" y="117495"/>
                        </a:cubicBezTo>
                        <a:lnTo>
                          <a:pt x="1188270" y="102903"/>
                        </a:lnTo>
                        <a:lnTo>
                          <a:pt x="1266092" y="117495"/>
                        </a:lnTo>
                        <a:lnTo>
                          <a:pt x="1329321" y="122359"/>
                        </a:lnTo>
                        <a:lnTo>
                          <a:pt x="1363368" y="117495"/>
                        </a:lnTo>
                        <a:lnTo>
                          <a:pt x="1397415" y="117495"/>
                        </a:lnTo>
                        <a:cubicBezTo>
                          <a:pt x="1423000" y="97026"/>
                          <a:pt x="1411353" y="98039"/>
                          <a:pt x="1426598" y="98039"/>
                        </a:cubicBezTo>
                        <a:lnTo>
                          <a:pt x="1470372" y="107767"/>
                        </a:lnTo>
                        <a:lnTo>
                          <a:pt x="1519011" y="102903"/>
                        </a:lnTo>
                        <a:lnTo>
                          <a:pt x="1596832" y="102903"/>
                        </a:lnTo>
                        <a:lnTo>
                          <a:pt x="1645470" y="98039"/>
                        </a:lnTo>
                        <a:lnTo>
                          <a:pt x="1669789" y="102903"/>
                        </a:lnTo>
                        <a:lnTo>
                          <a:pt x="1708700" y="98039"/>
                        </a:lnTo>
                        <a:lnTo>
                          <a:pt x="1776794" y="88312"/>
                        </a:lnTo>
                        <a:lnTo>
                          <a:pt x="1810840" y="88312"/>
                        </a:lnTo>
                        <a:lnTo>
                          <a:pt x="1864343" y="98039"/>
                        </a:lnTo>
                        <a:lnTo>
                          <a:pt x="1893526" y="93176"/>
                        </a:lnTo>
                        <a:lnTo>
                          <a:pt x="1947028" y="78584"/>
                        </a:lnTo>
                        <a:lnTo>
                          <a:pt x="2005394" y="59129"/>
                        </a:lnTo>
                        <a:lnTo>
                          <a:pt x="2049168" y="59129"/>
                        </a:lnTo>
                        <a:lnTo>
                          <a:pt x="2112398" y="68857"/>
                        </a:lnTo>
                        <a:lnTo>
                          <a:pt x="2126989" y="63993"/>
                        </a:lnTo>
                        <a:lnTo>
                          <a:pt x="2161036" y="59129"/>
                        </a:lnTo>
                        <a:lnTo>
                          <a:pt x="2224266" y="78584"/>
                        </a:lnTo>
                        <a:lnTo>
                          <a:pt x="2379909" y="83448"/>
                        </a:lnTo>
                        <a:lnTo>
                          <a:pt x="2433411" y="73720"/>
                        </a:lnTo>
                        <a:cubicBezTo>
                          <a:pt x="2459120" y="89146"/>
                          <a:pt x="2448276" y="88312"/>
                          <a:pt x="2462594" y="88312"/>
                        </a:cubicBezTo>
                        <a:lnTo>
                          <a:pt x="2520960" y="83448"/>
                        </a:lnTo>
                        <a:lnTo>
                          <a:pt x="2564734" y="63993"/>
                        </a:lnTo>
                        <a:lnTo>
                          <a:pt x="2593917" y="54265"/>
                        </a:lnTo>
                        <a:lnTo>
                          <a:pt x="2637692" y="44537"/>
                        </a:lnTo>
                        <a:cubicBezTo>
                          <a:pt x="2702538" y="39550"/>
                          <a:pt x="2679782" y="39674"/>
                          <a:pt x="2705785" y="39674"/>
                        </a:cubicBezTo>
                        <a:lnTo>
                          <a:pt x="2734968" y="54265"/>
                        </a:lnTo>
                        <a:lnTo>
                          <a:pt x="2803062" y="39674"/>
                        </a:lnTo>
                        <a:cubicBezTo>
                          <a:pt x="2877450" y="0"/>
                          <a:pt x="2848457" y="763"/>
                          <a:pt x="2880883" y="763"/>
                        </a:cubicBezTo>
                        <a:lnTo>
                          <a:pt x="2934385" y="763"/>
                        </a:lnTo>
                        <a:lnTo>
                          <a:pt x="2968432" y="5627"/>
                        </a:lnTo>
                        <a:lnTo>
                          <a:pt x="3094892" y="5627"/>
                        </a:lnTo>
                        <a:lnTo>
                          <a:pt x="3148394" y="34810"/>
                        </a:lnTo>
                        <a:lnTo>
                          <a:pt x="3211623" y="39674"/>
                        </a:lnTo>
                        <a:lnTo>
                          <a:pt x="3304036" y="49401"/>
                        </a:lnTo>
                        <a:lnTo>
                          <a:pt x="3367266" y="54265"/>
                        </a:lnTo>
                        <a:lnTo>
                          <a:pt x="3406177" y="39674"/>
                        </a:lnTo>
                        <a:lnTo>
                          <a:pt x="3459679" y="29946"/>
                        </a:lnTo>
                        <a:lnTo>
                          <a:pt x="3561819" y="63993"/>
                        </a:lnTo>
                        <a:lnTo>
                          <a:pt x="3629913" y="73720"/>
                        </a:lnTo>
                        <a:lnTo>
                          <a:pt x="3756372" y="78584"/>
                        </a:lnTo>
                        <a:lnTo>
                          <a:pt x="3795283" y="78584"/>
                        </a:lnTo>
                        <a:lnTo>
                          <a:pt x="3887696" y="59129"/>
                        </a:lnTo>
                        <a:lnTo>
                          <a:pt x="3946062" y="73720"/>
                        </a:lnTo>
                        <a:cubicBezTo>
                          <a:pt x="4040076" y="58876"/>
                          <a:pt x="4007289" y="59129"/>
                          <a:pt x="4043338" y="59129"/>
                        </a:cubicBezTo>
                        <a:lnTo>
                          <a:pt x="4091977" y="68857"/>
                        </a:lnTo>
                        <a:lnTo>
                          <a:pt x="4169798" y="59129"/>
                        </a:lnTo>
                        <a:cubicBezTo>
                          <a:pt x="4200580" y="53998"/>
                          <a:pt x="4189119" y="54265"/>
                          <a:pt x="4203845" y="54265"/>
                        </a:cubicBezTo>
                        <a:lnTo>
                          <a:pt x="4233028" y="59129"/>
                        </a:lnTo>
                        <a:lnTo>
                          <a:pt x="4320577" y="68857"/>
                        </a:lnTo>
                        <a:cubicBezTo>
                          <a:pt x="4361096" y="63792"/>
                          <a:pt x="4346416" y="63993"/>
                          <a:pt x="4364351" y="63993"/>
                        </a:cubicBezTo>
                        <a:lnTo>
                          <a:pt x="4398398" y="54265"/>
                        </a:lnTo>
                        <a:lnTo>
                          <a:pt x="4437309" y="54265"/>
                        </a:lnTo>
                        <a:lnTo>
                          <a:pt x="4534585" y="68857"/>
                        </a:lnTo>
                        <a:lnTo>
                          <a:pt x="4592951" y="63993"/>
                        </a:lnTo>
                        <a:cubicBezTo>
                          <a:pt x="4623733" y="58862"/>
                          <a:pt x="4612272" y="59129"/>
                          <a:pt x="4626998" y="59129"/>
                        </a:cubicBezTo>
                        <a:lnTo>
                          <a:pt x="4656181" y="63993"/>
                        </a:lnTo>
                        <a:lnTo>
                          <a:pt x="4695092" y="68857"/>
                        </a:lnTo>
                        <a:lnTo>
                          <a:pt x="4724275" y="68857"/>
                        </a:lnTo>
                        <a:lnTo>
                          <a:pt x="4758321" y="59129"/>
                        </a:lnTo>
                        <a:lnTo>
                          <a:pt x="4787504" y="44537"/>
                        </a:lnTo>
                        <a:lnTo>
                          <a:pt x="4841006" y="39674"/>
                        </a:lnTo>
                        <a:lnTo>
                          <a:pt x="4884781" y="39674"/>
                        </a:lnTo>
                        <a:lnTo>
                          <a:pt x="4884781" y="385005"/>
                        </a:lnTo>
                        <a:lnTo>
                          <a:pt x="0" y="369132"/>
                        </a:lnTo>
                        <a:lnTo>
                          <a:pt x="0" y="934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1" name="Rectangle 60"/>
                <p:cNvSpPr/>
                <p:nvPr/>
              </p:nvSpPr>
              <p:spPr>
                <a:xfrm>
                  <a:off x="5250460" y="5283616"/>
                  <a:ext cx="1810099" cy="32166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3704" y="5296998"/>
                  <a:ext cx="1717263" cy="3457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1" name="Group 20"/>
            <p:cNvGrpSpPr/>
            <p:nvPr/>
          </p:nvGrpSpPr>
          <p:grpSpPr>
            <a:xfrm>
              <a:off x="368152" y="1475551"/>
              <a:ext cx="4520370" cy="4229983"/>
              <a:chOff x="368152" y="1475551"/>
              <a:chExt cx="4520370" cy="422998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769930" y="1475551"/>
                <a:ext cx="3260637" cy="4229983"/>
                <a:chOff x="769930" y="1475551"/>
                <a:chExt cx="3260637" cy="4229983"/>
              </a:xfrm>
            </p:grpSpPr>
            <p:sp>
              <p:nvSpPr>
                <p:cNvPr id="52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769930" y="1475551"/>
                  <a:ext cx="3260637" cy="4229983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>
                  <a:outerShdw blurRad="190500" dist="50800" dir="2700000" sx="102000" sy="102000" algn="ctr" rotWithShape="0">
                    <a:srgbClr val="000000">
                      <a:alpha val="44000"/>
                    </a:srgbClr>
                  </a:outerShdw>
                </a:effectLst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+mn-lt"/>
                    <a:cs typeface="Arial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852700" y="2156962"/>
                  <a:ext cx="1044324" cy="8436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364799" y="1812011"/>
                  <a:ext cx="1989273" cy="8847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755259" y="1558546"/>
                  <a:ext cx="1218677" cy="8043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3717" y="1501366"/>
                  <a:ext cx="2533062" cy="41995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35169" y="2246244"/>
                <a:ext cx="4453353" cy="851003"/>
                <a:chOff x="435169" y="2297520"/>
                <a:chExt cx="4453353" cy="851003"/>
              </a:xfrm>
            </p:grpSpPr>
            <p:grpSp>
              <p:nvGrpSpPr>
                <p:cNvPr id="35" name="Group 26"/>
                <p:cNvGrpSpPr/>
                <p:nvPr/>
              </p:nvGrpSpPr>
              <p:grpSpPr>
                <a:xfrm>
                  <a:off x="435169" y="2297520"/>
                  <a:ext cx="4453353" cy="851003"/>
                  <a:chOff x="5181600" y="4980649"/>
                  <a:chExt cx="3048000" cy="968579"/>
                </a:xfrm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139700" dist="88900" dir="3600000" sx="102000" sy="102000" algn="ctr" rotWithShape="0">
                    <a:srgbClr val="000000">
                      <a:alpha val="44000"/>
                    </a:srgbClr>
                  </a:outerShdw>
                </a:effectLst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5181600" y="5080188"/>
                    <a:ext cx="3048000" cy="77458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49"/>
                  <p:cNvSpPr/>
                  <p:nvPr/>
                </p:nvSpPr>
                <p:spPr>
                  <a:xfrm>
                    <a:off x="5181600" y="4980649"/>
                    <a:ext cx="3048000" cy="157882"/>
                  </a:xfrm>
                  <a:custGeom>
                    <a:avLst/>
                    <a:gdLst>
                      <a:gd name="connsiteX0" fmla="*/ 9728 w 4897877"/>
                      <a:gd name="connsiteY0" fmla="*/ 102903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9728 w 4897877"/>
                      <a:gd name="connsiteY97" fmla="*/ 102903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0 w 4884781"/>
                      <a:gd name="connsiteY0" fmla="*/ 93440 h 385005"/>
                      <a:gd name="connsiteX1" fmla="*/ 64726 w 4884781"/>
                      <a:gd name="connsiteY1" fmla="*/ 107767 h 385005"/>
                      <a:gd name="connsiteX2" fmla="*/ 113364 w 4884781"/>
                      <a:gd name="connsiteY2" fmla="*/ 112631 h 385005"/>
                      <a:gd name="connsiteX3" fmla="*/ 176594 w 4884781"/>
                      <a:gd name="connsiteY3" fmla="*/ 112631 h 385005"/>
                      <a:gd name="connsiteX4" fmla="*/ 200913 w 4884781"/>
                      <a:gd name="connsiteY4" fmla="*/ 107767 h 385005"/>
                      <a:gd name="connsiteX5" fmla="*/ 249551 w 4884781"/>
                      <a:gd name="connsiteY5" fmla="*/ 107767 h 385005"/>
                      <a:gd name="connsiteX6" fmla="*/ 288462 w 4884781"/>
                      <a:gd name="connsiteY6" fmla="*/ 98039 h 385005"/>
                      <a:gd name="connsiteX7" fmla="*/ 317645 w 4884781"/>
                      <a:gd name="connsiteY7" fmla="*/ 102903 h 385005"/>
                      <a:gd name="connsiteX8" fmla="*/ 337100 w 4884781"/>
                      <a:gd name="connsiteY8" fmla="*/ 122359 h 385005"/>
                      <a:gd name="connsiteX9" fmla="*/ 385738 w 4884781"/>
                      <a:gd name="connsiteY9" fmla="*/ 107767 h 385005"/>
                      <a:gd name="connsiteX10" fmla="*/ 414921 w 4884781"/>
                      <a:gd name="connsiteY10" fmla="*/ 98039 h 385005"/>
                      <a:gd name="connsiteX11" fmla="*/ 487879 w 4884781"/>
                      <a:gd name="connsiteY11" fmla="*/ 98039 h 385005"/>
                      <a:gd name="connsiteX12" fmla="*/ 526789 w 4884781"/>
                      <a:gd name="connsiteY12" fmla="*/ 98039 h 385005"/>
                      <a:gd name="connsiteX13" fmla="*/ 590019 w 4884781"/>
                      <a:gd name="connsiteY13" fmla="*/ 93176 h 385005"/>
                      <a:gd name="connsiteX14" fmla="*/ 619202 w 4884781"/>
                      <a:gd name="connsiteY14" fmla="*/ 83448 h 385005"/>
                      <a:gd name="connsiteX15" fmla="*/ 662977 w 4884781"/>
                      <a:gd name="connsiteY15" fmla="*/ 68857 h 385005"/>
                      <a:gd name="connsiteX16" fmla="*/ 677568 w 4884781"/>
                      <a:gd name="connsiteY16" fmla="*/ 73720 h 385005"/>
                      <a:gd name="connsiteX17" fmla="*/ 701887 w 4884781"/>
                      <a:gd name="connsiteY17" fmla="*/ 88312 h 385005"/>
                      <a:gd name="connsiteX18" fmla="*/ 721343 w 4884781"/>
                      <a:gd name="connsiteY18" fmla="*/ 78584 h 385005"/>
                      <a:gd name="connsiteX19" fmla="*/ 755389 w 4884781"/>
                      <a:gd name="connsiteY19" fmla="*/ 73720 h 385005"/>
                      <a:gd name="connsiteX20" fmla="*/ 784572 w 4884781"/>
                      <a:gd name="connsiteY20" fmla="*/ 78584 h 385005"/>
                      <a:gd name="connsiteX21" fmla="*/ 823483 w 4884781"/>
                      <a:gd name="connsiteY21" fmla="*/ 88312 h 385005"/>
                      <a:gd name="connsiteX22" fmla="*/ 842938 w 4884781"/>
                      <a:gd name="connsiteY22" fmla="*/ 93176 h 385005"/>
                      <a:gd name="connsiteX23" fmla="*/ 896440 w 4884781"/>
                      <a:gd name="connsiteY23" fmla="*/ 88312 h 385005"/>
                      <a:gd name="connsiteX24" fmla="*/ 1008309 w 4884781"/>
                      <a:gd name="connsiteY24" fmla="*/ 88312 h 385005"/>
                      <a:gd name="connsiteX25" fmla="*/ 1047219 w 4884781"/>
                      <a:gd name="connsiteY25" fmla="*/ 107767 h 385005"/>
                      <a:gd name="connsiteX26" fmla="*/ 1095857 w 4884781"/>
                      <a:gd name="connsiteY26" fmla="*/ 117495 h 385005"/>
                      <a:gd name="connsiteX27" fmla="*/ 1188270 w 4884781"/>
                      <a:gd name="connsiteY27" fmla="*/ 102903 h 385005"/>
                      <a:gd name="connsiteX28" fmla="*/ 1266092 w 4884781"/>
                      <a:gd name="connsiteY28" fmla="*/ 117495 h 385005"/>
                      <a:gd name="connsiteX29" fmla="*/ 1329321 w 4884781"/>
                      <a:gd name="connsiteY29" fmla="*/ 122359 h 385005"/>
                      <a:gd name="connsiteX30" fmla="*/ 1363368 w 4884781"/>
                      <a:gd name="connsiteY30" fmla="*/ 117495 h 385005"/>
                      <a:gd name="connsiteX31" fmla="*/ 1397415 w 4884781"/>
                      <a:gd name="connsiteY31" fmla="*/ 117495 h 385005"/>
                      <a:gd name="connsiteX32" fmla="*/ 1426598 w 4884781"/>
                      <a:gd name="connsiteY32" fmla="*/ 98039 h 385005"/>
                      <a:gd name="connsiteX33" fmla="*/ 1470372 w 4884781"/>
                      <a:gd name="connsiteY33" fmla="*/ 107767 h 385005"/>
                      <a:gd name="connsiteX34" fmla="*/ 1519011 w 4884781"/>
                      <a:gd name="connsiteY34" fmla="*/ 102903 h 385005"/>
                      <a:gd name="connsiteX35" fmla="*/ 1596832 w 4884781"/>
                      <a:gd name="connsiteY35" fmla="*/ 102903 h 385005"/>
                      <a:gd name="connsiteX36" fmla="*/ 1645470 w 4884781"/>
                      <a:gd name="connsiteY36" fmla="*/ 98039 h 385005"/>
                      <a:gd name="connsiteX37" fmla="*/ 1669789 w 4884781"/>
                      <a:gd name="connsiteY37" fmla="*/ 102903 h 385005"/>
                      <a:gd name="connsiteX38" fmla="*/ 1708700 w 4884781"/>
                      <a:gd name="connsiteY38" fmla="*/ 98039 h 385005"/>
                      <a:gd name="connsiteX39" fmla="*/ 1776794 w 4884781"/>
                      <a:gd name="connsiteY39" fmla="*/ 88312 h 385005"/>
                      <a:gd name="connsiteX40" fmla="*/ 1810840 w 4884781"/>
                      <a:gd name="connsiteY40" fmla="*/ 88312 h 385005"/>
                      <a:gd name="connsiteX41" fmla="*/ 1864343 w 4884781"/>
                      <a:gd name="connsiteY41" fmla="*/ 98039 h 385005"/>
                      <a:gd name="connsiteX42" fmla="*/ 1893526 w 4884781"/>
                      <a:gd name="connsiteY42" fmla="*/ 93176 h 385005"/>
                      <a:gd name="connsiteX43" fmla="*/ 1947028 w 4884781"/>
                      <a:gd name="connsiteY43" fmla="*/ 78584 h 385005"/>
                      <a:gd name="connsiteX44" fmla="*/ 2005394 w 4884781"/>
                      <a:gd name="connsiteY44" fmla="*/ 59129 h 385005"/>
                      <a:gd name="connsiteX45" fmla="*/ 2049168 w 4884781"/>
                      <a:gd name="connsiteY45" fmla="*/ 59129 h 385005"/>
                      <a:gd name="connsiteX46" fmla="*/ 2112398 w 4884781"/>
                      <a:gd name="connsiteY46" fmla="*/ 68857 h 385005"/>
                      <a:gd name="connsiteX47" fmla="*/ 2126989 w 4884781"/>
                      <a:gd name="connsiteY47" fmla="*/ 63993 h 385005"/>
                      <a:gd name="connsiteX48" fmla="*/ 2161036 w 4884781"/>
                      <a:gd name="connsiteY48" fmla="*/ 59129 h 385005"/>
                      <a:gd name="connsiteX49" fmla="*/ 2224266 w 4884781"/>
                      <a:gd name="connsiteY49" fmla="*/ 78584 h 385005"/>
                      <a:gd name="connsiteX50" fmla="*/ 2379909 w 4884781"/>
                      <a:gd name="connsiteY50" fmla="*/ 83448 h 385005"/>
                      <a:gd name="connsiteX51" fmla="*/ 2433411 w 4884781"/>
                      <a:gd name="connsiteY51" fmla="*/ 73720 h 385005"/>
                      <a:gd name="connsiteX52" fmla="*/ 2462594 w 4884781"/>
                      <a:gd name="connsiteY52" fmla="*/ 88312 h 385005"/>
                      <a:gd name="connsiteX53" fmla="*/ 2520960 w 4884781"/>
                      <a:gd name="connsiteY53" fmla="*/ 83448 h 385005"/>
                      <a:gd name="connsiteX54" fmla="*/ 2564734 w 4884781"/>
                      <a:gd name="connsiteY54" fmla="*/ 63993 h 385005"/>
                      <a:gd name="connsiteX55" fmla="*/ 2593917 w 4884781"/>
                      <a:gd name="connsiteY55" fmla="*/ 54265 h 385005"/>
                      <a:gd name="connsiteX56" fmla="*/ 2637692 w 4884781"/>
                      <a:gd name="connsiteY56" fmla="*/ 44537 h 385005"/>
                      <a:gd name="connsiteX57" fmla="*/ 2705785 w 4884781"/>
                      <a:gd name="connsiteY57" fmla="*/ 39674 h 385005"/>
                      <a:gd name="connsiteX58" fmla="*/ 2734968 w 4884781"/>
                      <a:gd name="connsiteY58" fmla="*/ 54265 h 385005"/>
                      <a:gd name="connsiteX59" fmla="*/ 2803062 w 4884781"/>
                      <a:gd name="connsiteY59" fmla="*/ 39674 h 385005"/>
                      <a:gd name="connsiteX60" fmla="*/ 2880883 w 4884781"/>
                      <a:gd name="connsiteY60" fmla="*/ 763 h 385005"/>
                      <a:gd name="connsiteX61" fmla="*/ 2934385 w 4884781"/>
                      <a:gd name="connsiteY61" fmla="*/ 763 h 385005"/>
                      <a:gd name="connsiteX62" fmla="*/ 2968432 w 4884781"/>
                      <a:gd name="connsiteY62" fmla="*/ 5627 h 385005"/>
                      <a:gd name="connsiteX63" fmla="*/ 3094892 w 4884781"/>
                      <a:gd name="connsiteY63" fmla="*/ 5627 h 385005"/>
                      <a:gd name="connsiteX64" fmla="*/ 3148394 w 4884781"/>
                      <a:gd name="connsiteY64" fmla="*/ 34810 h 385005"/>
                      <a:gd name="connsiteX65" fmla="*/ 3211623 w 4884781"/>
                      <a:gd name="connsiteY65" fmla="*/ 39674 h 385005"/>
                      <a:gd name="connsiteX66" fmla="*/ 3304036 w 4884781"/>
                      <a:gd name="connsiteY66" fmla="*/ 49401 h 385005"/>
                      <a:gd name="connsiteX67" fmla="*/ 3367266 w 4884781"/>
                      <a:gd name="connsiteY67" fmla="*/ 54265 h 385005"/>
                      <a:gd name="connsiteX68" fmla="*/ 3406177 w 4884781"/>
                      <a:gd name="connsiteY68" fmla="*/ 39674 h 385005"/>
                      <a:gd name="connsiteX69" fmla="*/ 3459679 w 4884781"/>
                      <a:gd name="connsiteY69" fmla="*/ 29946 h 385005"/>
                      <a:gd name="connsiteX70" fmla="*/ 3561819 w 4884781"/>
                      <a:gd name="connsiteY70" fmla="*/ 63993 h 385005"/>
                      <a:gd name="connsiteX71" fmla="*/ 3629913 w 4884781"/>
                      <a:gd name="connsiteY71" fmla="*/ 73720 h 385005"/>
                      <a:gd name="connsiteX72" fmla="*/ 3756372 w 4884781"/>
                      <a:gd name="connsiteY72" fmla="*/ 78584 h 385005"/>
                      <a:gd name="connsiteX73" fmla="*/ 3795283 w 4884781"/>
                      <a:gd name="connsiteY73" fmla="*/ 78584 h 385005"/>
                      <a:gd name="connsiteX74" fmla="*/ 3887696 w 4884781"/>
                      <a:gd name="connsiteY74" fmla="*/ 59129 h 385005"/>
                      <a:gd name="connsiteX75" fmla="*/ 3946062 w 4884781"/>
                      <a:gd name="connsiteY75" fmla="*/ 73720 h 385005"/>
                      <a:gd name="connsiteX76" fmla="*/ 4043338 w 4884781"/>
                      <a:gd name="connsiteY76" fmla="*/ 59129 h 385005"/>
                      <a:gd name="connsiteX77" fmla="*/ 4091977 w 4884781"/>
                      <a:gd name="connsiteY77" fmla="*/ 68857 h 385005"/>
                      <a:gd name="connsiteX78" fmla="*/ 4169798 w 4884781"/>
                      <a:gd name="connsiteY78" fmla="*/ 59129 h 385005"/>
                      <a:gd name="connsiteX79" fmla="*/ 4203845 w 4884781"/>
                      <a:gd name="connsiteY79" fmla="*/ 54265 h 385005"/>
                      <a:gd name="connsiteX80" fmla="*/ 4233028 w 4884781"/>
                      <a:gd name="connsiteY80" fmla="*/ 59129 h 385005"/>
                      <a:gd name="connsiteX81" fmla="*/ 4320577 w 4884781"/>
                      <a:gd name="connsiteY81" fmla="*/ 68857 h 385005"/>
                      <a:gd name="connsiteX82" fmla="*/ 4364351 w 4884781"/>
                      <a:gd name="connsiteY82" fmla="*/ 63993 h 385005"/>
                      <a:gd name="connsiteX83" fmla="*/ 4398398 w 4884781"/>
                      <a:gd name="connsiteY83" fmla="*/ 54265 h 385005"/>
                      <a:gd name="connsiteX84" fmla="*/ 4437309 w 4884781"/>
                      <a:gd name="connsiteY84" fmla="*/ 54265 h 385005"/>
                      <a:gd name="connsiteX85" fmla="*/ 4534585 w 4884781"/>
                      <a:gd name="connsiteY85" fmla="*/ 68857 h 385005"/>
                      <a:gd name="connsiteX86" fmla="*/ 4592951 w 4884781"/>
                      <a:gd name="connsiteY86" fmla="*/ 63993 h 385005"/>
                      <a:gd name="connsiteX87" fmla="*/ 4626998 w 4884781"/>
                      <a:gd name="connsiteY87" fmla="*/ 59129 h 385005"/>
                      <a:gd name="connsiteX88" fmla="*/ 4656181 w 4884781"/>
                      <a:gd name="connsiteY88" fmla="*/ 63993 h 385005"/>
                      <a:gd name="connsiteX89" fmla="*/ 4695092 w 4884781"/>
                      <a:gd name="connsiteY89" fmla="*/ 68857 h 385005"/>
                      <a:gd name="connsiteX90" fmla="*/ 4724275 w 4884781"/>
                      <a:gd name="connsiteY90" fmla="*/ 68857 h 385005"/>
                      <a:gd name="connsiteX91" fmla="*/ 4758321 w 4884781"/>
                      <a:gd name="connsiteY91" fmla="*/ 59129 h 385005"/>
                      <a:gd name="connsiteX92" fmla="*/ 4787504 w 4884781"/>
                      <a:gd name="connsiteY92" fmla="*/ 44537 h 385005"/>
                      <a:gd name="connsiteX93" fmla="*/ 4841006 w 4884781"/>
                      <a:gd name="connsiteY93" fmla="*/ 39674 h 385005"/>
                      <a:gd name="connsiteX94" fmla="*/ 4884781 w 4884781"/>
                      <a:gd name="connsiteY94" fmla="*/ 39674 h 385005"/>
                      <a:gd name="connsiteX95" fmla="*/ 4884781 w 4884781"/>
                      <a:gd name="connsiteY95" fmla="*/ 385005 h 385005"/>
                      <a:gd name="connsiteX96" fmla="*/ 0 w 4884781"/>
                      <a:gd name="connsiteY96" fmla="*/ 369132 h 385005"/>
                      <a:gd name="connsiteX97" fmla="*/ 0 w 4884781"/>
                      <a:gd name="connsiteY97" fmla="*/ 93440 h 38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884781" h="385005">
                        <a:moveTo>
                          <a:pt x="0" y="93440"/>
                        </a:moveTo>
                        <a:cubicBezTo>
                          <a:pt x="64847" y="98428"/>
                          <a:pt x="38723" y="107767"/>
                          <a:pt x="64726" y="107767"/>
                        </a:cubicBezTo>
                        <a:cubicBezTo>
                          <a:pt x="110111" y="112810"/>
                          <a:pt x="93819" y="112631"/>
                          <a:pt x="113364" y="112631"/>
                        </a:cubicBezTo>
                        <a:lnTo>
                          <a:pt x="176594" y="112631"/>
                        </a:lnTo>
                        <a:lnTo>
                          <a:pt x="200913" y="107767"/>
                        </a:lnTo>
                        <a:lnTo>
                          <a:pt x="249551" y="107767"/>
                        </a:lnTo>
                        <a:lnTo>
                          <a:pt x="288462" y="98039"/>
                        </a:lnTo>
                        <a:lnTo>
                          <a:pt x="317645" y="102903"/>
                        </a:lnTo>
                        <a:lnTo>
                          <a:pt x="337100" y="122359"/>
                        </a:lnTo>
                        <a:lnTo>
                          <a:pt x="385738" y="107767"/>
                        </a:lnTo>
                        <a:lnTo>
                          <a:pt x="414921" y="98039"/>
                        </a:lnTo>
                        <a:lnTo>
                          <a:pt x="487879" y="98039"/>
                        </a:lnTo>
                        <a:lnTo>
                          <a:pt x="526789" y="98039"/>
                        </a:lnTo>
                        <a:lnTo>
                          <a:pt x="590019" y="93176"/>
                        </a:lnTo>
                        <a:lnTo>
                          <a:pt x="619202" y="83448"/>
                        </a:lnTo>
                        <a:lnTo>
                          <a:pt x="662977" y="68857"/>
                        </a:lnTo>
                        <a:lnTo>
                          <a:pt x="677568" y="73720"/>
                        </a:lnTo>
                        <a:lnTo>
                          <a:pt x="701887" y="88312"/>
                        </a:lnTo>
                        <a:lnTo>
                          <a:pt x="721343" y="78584"/>
                        </a:lnTo>
                        <a:lnTo>
                          <a:pt x="755389" y="73720"/>
                        </a:lnTo>
                        <a:lnTo>
                          <a:pt x="784572" y="78584"/>
                        </a:lnTo>
                        <a:lnTo>
                          <a:pt x="823483" y="88312"/>
                        </a:lnTo>
                        <a:lnTo>
                          <a:pt x="842938" y="93176"/>
                        </a:lnTo>
                        <a:cubicBezTo>
                          <a:pt x="889936" y="87954"/>
                          <a:pt x="872032" y="88312"/>
                          <a:pt x="896440" y="88312"/>
                        </a:cubicBezTo>
                        <a:lnTo>
                          <a:pt x="1008309" y="88312"/>
                        </a:lnTo>
                        <a:lnTo>
                          <a:pt x="1047219" y="107767"/>
                        </a:lnTo>
                        <a:cubicBezTo>
                          <a:pt x="1092576" y="117847"/>
                          <a:pt x="1076046" y="117495"/>
                          <a:pt x="1095857" y="117495"/>
                        </a:cubicBezTo>
                        <a:lnTo>
                          <a:pt x="1188270" y="102903"/>
                        </a:lnTo>
                        <a:lnTo>
                          <a:pt x="1266092" y="117495"/>
                        </a:lnTo>
                        <a:lnTo>
                          <a:pt x="1329321" y="122359"/>
                        </a:lnTo>
                        <a:lnTo>
                          <a:pt x="1363368" y="117495"/>
                        </a:lnTo>
                        <a:lnTo>
                          <a:pt x="1397415" y="117495"/>
                        </a:lnTo>
                        <a:cubicBezTo>
                          <a:pt x="1423000" y="97026"/>
                          <a:pt x="1411353" y="98039"/>
                          <a:pt x="1426598" y="98039"/>
                        </a:cubicBezTo>
                        <a:lnTo>
                          <a:pt x="1470372" y="107767"/>
                        </a:lnTo>
                        <a:lnTo>
                          <a:pt x="1519011" y="102903"/>
                        </a:lnTo>
                        <a:lnTo>
                          <a:pt x="1596832" y="102903"/>
                        </a:lnTo>
                        <a:lnTo>
                          <a:pt x="1645470" y="98039"/>
                        </a:lnTo>
                        <a:lnTo>
                          <a:pt x="1669789" y="102903"/>
                        </a:lnTo>
                        <a:lnTo>
                          <a:pt x="1708700" y="98039"/>
                        </a:lnTo>
                        <a:lnTo>
                          <a:pt x="1776794" y="88312"/>
                        </a:lnTo>
                        <a:lnTo>
                          <a:pt x="1810840" y="88312"/>
                        </a:lnTo>
                        <a:lnTo>
                          <a:pt x="1864343" y="98039"/>
                        </a:lnTo>
                        <a:lnTo>
                          <a:pt x="1893526" y="93176"/>
                        </a:lnTo>
                        <a:lnTo>
                          <a:pt x="1947028" y="78584"/>
                        </a:lnTo>
                        <a:lnTo>
                          <a:pt x="2005394" y="59129"/>
                        </a:lnTo>
                        <a:lnTo>
                          <a:pt x="2049168" y="59129"/>
                        </a:lnTo>
                        <a:lnTo>
                          <a:pt x="2112398" y="68857"/>
                        </a:lnTo>
                        <a:lnTo>
                          <a:pt x="2126989" y="63993"/>
                        </a:lnTo>
                        <a:lnTo>
                          <a:pt x="2161036" y="59129"/>
                        </a:lnTo>
                        <a:lnTo>
                          <a:pt x="2224266" y="78584"/>
                        </a:lnTo>
                        <a:lnTo>
                          <a:pt x="2379909" y="83448"/>
                        </a:lnTo>
                        <a:lnTo>
                          <a:pt x="2433411" y="73720"/>
                        </a:lnTo>
                        <a:cubicBezTo>
                          <a:pt x="2459120" y="89146"/>
                          <a:pt x="2448276" y="88312"/>
                          <a:pt x="2462594" y="88312"/>
                        </a:cubicBezTo>
                        <a:lnTo>
                          <a:pt x="2520960" y="83448"/>
                        </a:lnTo>
                        <a:lnTo>
                          <a:pt x="2564734" y="63993"/>
                        </a:lnTo>
                        <a:lnTo>
                          <a:pt x="2593917" y="54265"/>
                        </a:lnTo>
                        <a:lnTo>
                          <a:pt x="2637692" y="44537"/>
                        </a:lnTo>
                        <a:cubicBezTo>
                          <a:pt x="2702538" y="39550"/>
                          <a:pt x="2679782" y="39674"/>
                          <a:pt x="2705785" y="39674"/>
                        </a:cubicBezTo>
                        <a:lnTo>
                          <a:pt x="2734968" y="54265"/>
                        </a:lnTo>
                        <a:lnTo>
                          <a:pt x="2803062" y="39674"/>
                        </a:lnTo>
                        <a:cubicBezTo>
                          <a:pt x="2877450" y="0"/>
                          <a:pt x="2848457" y="763"/>
                          <a:pt x="2880883" y="763"/>
                        </a:cubicBezTo>
                        <a:lnTo>
                          <a:pt x="2934385" y="763"/>
                        </a:lnTo>
                        <a:lnTo>
                          <a:pt x="2968432" y="5627"/>
                        </a:lnTo>
                        <a:lnTo>
                          <a:pt x="3094892" y="5627"/>
                        </a:lnTo>
                        <a:lnTo>
                          <a:pt x="3148394" y="34810"/>
                        </a:lnTo>
                        <a:lnTo>
                          <a:pt x="3211623" y="39674"/>
                        </a:lnTo>
                        <a:lnTo>
                          <a:pt x="3304036" y="49401"/>
                        </a:lnTo>
                        <a:lnTo>
                          <a:pt x="3367266" y="54265"/>
                        </a:lnTo>
                        <a:lnTo>
                          <a:pt x="3406177" y="39674"/>
                        </a:lnTo>
                        <a:lnTo>
                          <a:pt x="3459679" y="29946"/>
                        </a:lnTo>
                        <a:lnTo>
                          <a:pt x="3561819" y="63993"/>
                        </a:lnTo>
                        <a:lnTo>
                          <a:pt x="3629913" y="73720"/>
                        </a:lnTo>
                        <a:lnTo>
                          <a:pt x="3756372" y="78584"/>
                        </a:lnTo>
                        <a:lnTo>
                          <a:pt x="3795283" y="78584"/>
                        </a:lnTo>
                        <a:lnTo>
                          <a:pt x="3887696" y="59129"/>
                        </a:lnTo>
                        <a:lnTo>
                          <a:pt x="3946062" y="73720"/>
                        </a:lnTo>
                        <a:cubicBezTo>
                          <a:pt x="4040076" y="58876"/>
                          <a:pt x="4007289" y="59129"/>
                          <a:pt x="4043338" y="59129"/>
                        </a:cubicBezTo>
                        <a:lnTo>
                          <a:pt x="4091977" y="68857"/>
                        </a:lnTo>
                        <a:lnTo>
                          <a:pt x="4169798" y="59129"/>
                        </a:lnTo>
                        <a:cubicBezTo>
                          <a:pt x="4200580" y="53998"/>
                          <a:pt x="4189119" y="54265"/>
                          <a:pt x="4203845" y="54265"/>
                        </a:cubicBezTo>
                        <a:lnTo>
                          <a:pt x="4233028" y="59129"/>
                        </a:lnTo>
                        <a:lnTo>
                          <a:pt x="4320577" y="68857"/>
                        </a:lnTo>
                        <a:cubicBezTo>
                          <a:pt x="4361096" y="63792"/>
                          <a:pt x="4346416" y="63993"/>
                          <a:pt x="4364351" y="63993"/>
                        </a:cubicBezTo>
                        <a:lnTo>
                          <a:pt x="4398398" y="54265"/>
                        </a:lnTo>
                        <a:lnTo>
                          <a:pt x="4437309" y="54265"/>
                        </a:lnTo>
                        <a:lnTo>
                          <a:pt x="4534585" y="68857"/>
                        </a:lnTo>
                        <a:lnTo>
                          <a:pt x="4592951" y="63993"/>
                        </a:lnTo>
                        <a:cubicBezTo>
                          <a:pt x="4623733" y="58862"/>
                          <a:pt x="4612272" y="59129"/>
                          <a:pt x="4626998" y="59129"/>
                        </a:cubicBezTo>
                        <a:lnTo>
                          <a:pt x="4656181" y="63993"/>
                        </a:lnTo>
                        <a:lnTo>
                          <a:pt x="4695092" y="68857"/>
                        </a:lnTo>
                        <a:lnTo>
                          <a:pt x="4724275" y="68857"/>
                        </a:lnTo>
                        <a:lnTo>
                          <a:pt x="4758321" y="59129"/>
                        </a:lnTo>
                        <a:lnTo>
                          <a:pt x="4787504" y="44537"/>
                        </a:lnTo>
                        <a:lnTo>
                          <a:pt x="4841006" y="39674"/>
                        </a:lnTo>
                        <a:lnTo>
                          <a:pt x="4884781" y="39674"/>
                        </a:lnTo>
                        <a:lnTo>
                          <a:pt x="4884781" y="385005"/>
                        </a:lnTo>
                        <a:lnTo>
                          <a:pt x="0" y="369132"/>
                        </a:lnTo>
                        <a:lnTo>
                          <a:pt x="0" y="934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50"/>
                  <p:cNvSpPr/>
                  <p:nvPr/>
                </p:nvSpPr>
                <p:spPr>
                  <a:xfrm rot="10800000">
                    <a:off x="5181600" y="5791200"/>
                    <a:ext cx="3048000" cy="158028"/>
                  </a:xfrm>
                  <a:custGeom>
                    <a:avLst/>
                    <a:gdLst>
                      <a:gd name="connsiteX0" fmla="*/ 9728 w 4897877"/>
                      <a:gd name="connsiteY0" fmla="*/ 102903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9728 w 4897877"/>
                      <a:gd name="connsiteY97" fmla="*/ 102903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0 w 4884781"/>
                      <a:gd name="connsiteY0" fmla="*/ 93440 h 385005"/>
                      <a:gd name="connsiteX1" fmla="*/ 64726 w 4884781"/>
                      <a:gd name="connsiteY1" fmla="*/ 107767 h 385005"/>
                      <a:gd name="connsiteX2" fmla="*/ 113364 w 4884781"/>
                      <a:gd name="connsiteY2" fmla="*/ 112631 h 385005"/>
                      <a:gd name="connsiteX3" fmla="*/ 176594 w 4884781"/>
                      <a:gd name="connsiteY3" fmla="*/ 112631 h 385005"/>
                      <a:gd name="connsiteX4" fmla="*/ 200913 w 4884781"/>
                      <a:gd name="connsiteY4" fmla="*/ 107767 h 385005"/>
                      <a:gd name="connsiteX5" fmla="*/ 249551 w 4884781"/>
                      <a:gd name="connsiteY5" fmla="*/ 107767 h 385005"/>
                      <a:gd name="connsiteX6" fmla="*/ 288462 w 4884781"/>
                      <a:gd name="connsiteY6" fmla="*/ 98039 h 385005"/>
                      <a:gd name="connsiteX7" fmla="*/ 317645 w 4884781"/>
                      <a:gd name="connsiteY7" fmla="*/ 102903 h 385005"/>
                      <a:gd name="connsiteX8" fmla="*/ 337100 w 4884781"/>
                      <a:gd name="connsiteY8" fmla="*/ 122359 h 385005"/>
                      <a:gd name="connsiteX9" fmla="*/ 385738 w 4884781"/>
                      <a:gd name="connsiteY9" fmla="*/ 107767 h 385005"/>
                      <a:gd name="connsiteX10" fmla="*/ 414921 w 4884781"/>
                      <a:gd name="connsiteY10" fmla="*/ 98039 h 385005"/>
                      <a:gd name="connsiteX11" fmla="*/ 487879 w 4884781"/>
                      <a:gd name="connsiteY11" fmla="*/ 98039 h 385005"/>
                      <a:gd name="connsiteX12" fmla="*/ 526789 w 4884781"/>
                      <a:gd name="connsiteY12" fmla="*/ 98039 h 385005"/>
                      <a:gd name="connsiteX13" fmla="*/ 590019 w 4884781"/>
                      <a:gd name="connsiteY13" fmla="*/ 93176 h 385005"/>
                      <a:gd name="connsiteX14" fmla="*/ 619202 w 4884781"/>
                      <a:gd name="connsiteY14" fmla="*/ 83448 h 385005"/>
                      <a:gd name="connsiteX15" fmla="*/ 662977 w 4884781"/>
                      <a:gd name="connsiteY15" fmla="*/ 68857 h 385005"/>
                      <a:gd name="connsiteX16" fmla="*/ 677568 w 4884781"/>
                      <a:gd name="connsiteY16" fmla="*/ 73720 h 385005"/>
                      <a:gd name="connsiteX17" fmla="*/ 701887 w 4884781"/>
                      <a:gd name="connsiteY17" fmla="*/ 88312 h 385005"/>
                      <a:gd name="connsiteX18" fmla="*/ 721343 w 4884781"/>
                      <a:gd name="connsiteY18" fmla="*/ 78584 h 385005"/>
                      <a:gd name="connsiteX19" fmla="*/ 755389 w 4884781"/>
                      <a:gd name="connsiteY19" fmla="*/ 73720 h 385005"/>
                      <a:gd name="connsiteX20" fmla="*/ 784572 w 4884781"/>
                      <a:gd name="connsiteY20" fmla="*/ 78584 h 385005"/>
                      <a:gd name="connsiteX21" fmla="*/ 823483 w 4884781"/>
                      <a:gd name="connsiteY21" fmla="*/ 88312 h 385005"/>
                      <a:gd name="connsiteX22" fmla="*/ 842938 w 4884781"/>
                      <a:gd name="connsiteY22" fmla="*/ 93176 h 385005"/>
                      <a:gd name="connsiteX23" fmla="*/ 896440 w 4884781"/>
                      <a:gd name="connsiteY23" fmla="*/ 88312 h 385005"/>
                      <a:gd name="connsiteX24" fmla="*/ 1008309 w 4884781"/>
                      <a:gd name="connsiteY24" fmla="*/ 88312 h 385005"/>
                      <a:gd name="connsiteX25" fmla="*/ 1047219 w 4884781"/>
                      <a:gd name="connsiteY25" fmla="*/ 107767 h 385005"/>
                      <a:gd name="connsiteX26" fmla="*/ 1095857 w 4884781"/>
                      <a:gd name="connsiteY26" fmla="*/ 117495 h 385005"/>
                      <a:gd name="connsiteX27" fmla="*/ 1188270 w 4884781"/>
                      <a:gd name="connsiteY27" fmla="*/ 102903 h 385005"/>
                      <a:gd name="connsiteX28" fmla="*/ 1266092 w 4884781"/>
                      <a:gd name="connsiteY28" fmla="*/ 117495 h 385005"/>
                      <a:gd name="connsiteX29" fmla="*/ 1329321 w 4884781"/>
                      <a:gd name="connsiteY29" fmla="*/ 122359 h 385005"/>
                      <a:gd name="connsiteX30" fmla="*/ 1363368 w 4884781"/>
                      <a:gd name="connsiteY30" fmla="*/ 117495 h 385005"/>
                      <a:gd name="connsiteX31" fmla="*/ 1397415 w 4884781"/>
                      <a:gd name="connsiteY31" fmla="*/ 117495 h 385005"/>
                      <a:gd name="connsiteX32" fmla="*/ 1426598 w 4884781"/>
                      <a:gd name="connsiteY32" fmla="*/ 98039 h 385005"/>
                      <a:gd name="connsiteX33" fmla="*/ 1470372 w 4884781"/>
                      <a:gd name="connsiteY33" fmla="*/ 107767 h 385005"/>
                      <a:gd name="connsiteX34" fmla="*/ 1519011 w 4884781"/>
                      <a:gd name="connsiteY34" fmla="*/ 102903 h 385005"/>
                      <a:gd name="connsiteX35" fmla="*/ 1596832 w 4884781"/>
                      <a:gd name="connsiteY35" fmla="*/ 102903 h 385005"/>
                      <a:gd name="connsiteX36" fmla="*/ 1645470 w 4884781"/>
                      <a:gd name="connsiteY36" fmla="*/ 98039 h 385005"/>
                      <a:gd name="connsiteX37" fmla="*/ 1669789 w 4884781"/>
                      <a:gd name="connsiteY37" fmla="*/ 102903 h 385005"/>
                      <a:gd name="connsiteX38" fmla="*/ 1708700 w 4884781"/>
                      <a:gd name="connsiteY38" fmla="*/ 98039 h 385005"/>
                      <a:gd name="connsiteX39" fmla="*/ 1776794 w 4884781"/>
                      <a:gd name="connsiteY39" fmla="*/ 88312 h 385005"/>
                      <a:gd name="connsiteX40" fmla="*/ 1810840 w 4884781"/>
                      <a:gd name="connsiteY40" fmla="*/ 88312 h 385005"/>
                      <a:gd name="connsiteX41" fmla="*/ 1864343 w 4884781"/>
                      <a:gd name="connsiteY41" fmla="*/ 98039 h 385005"/>
                      <a:gd name="connsiteX42" fmla="*/ 1893526 w 4884781"/>
                      <a:gd name="connsiteY42" fmla="*/ 93176 h 385005"/>
                      <a:gd name="connsiteX43" fmla="*/ 1947028 w 4884781"/>
                      <a:gd name="connsiteY43" fmla="*/ 78584 h 385005"/>
                      <a:gd name="connsiteX44" fmla="*/ 2005394 w 4884781"/>
                      <a:gd name="connsiteY44" fmla="*/ 59129 h 385005"/>
                      <a:gd name="connsiteX45" fmla="*/ 2049168 w 4884781"/>
                      <a:gd name="connsiteY45" fmla="*/ 59129 h 385005"/>
                      <a:gd name="connsiteX46" fmla="*/ 2112398 w 4884781"/>
                      <a:gd name="connsiteY46" fmla="*/ 68857 h 385005"/>
                      <a:gd name="connsiteX47" fmla="*/ 2126989 w 4884781"/>
                      <a:gd name="connsiteY47" fmla="*/ 63993 h 385005"/>
                      <a:gd name="connsiteX48" fmla="*/ 2161036 w 4884781"/>
                      <a:gd name="connsiteY48" fmla="*/ 59129 h 385005"/>
                      <a:gd name="connsiteX49" fmla="*/ 2224266 w 4884781"/>
                      <a:gd name="connsiteY49" fmla="*/ 78584 h 385005"/>
                      <a:gd name="connsiteX50" fmla="*/ 2379909 w 4884781"/>
                      <a:gd name="connsiteY50" fmla="*/ 83448 h 385005"/>
                      <a:gd name="connsiteX51" fmla="*/ 2433411 w 4884781"/>
                      <a:gd name="connsiteY51" fmla="*/ 73720 h 385005"/>
                      <a:gd name="connsiteX52" fmla="*/ 2462594 w 4884781"/>
                      <a:gd name="connsiteY52" fmla="*/ 88312 h 385005"/>
                      <a:gd name="connsiteX53" fmla="*/ 2520960 w 4884781"/>
                      <a:gd name="connsiteY53" fmla="*/ 83448 h 385005"/>
                      <a:gd name="connsiteX54" fmla="*/ 2564734 w 4884781"/>
                      <a:gd name="connsiteY54" fmla="*/ 63993 h 385005"/>
                      <a:gd name="connsiteX55" fmla="*/ 2593917 w 4884781"/>
                      <a:gd name="connsiteY55" fmla="*/ 54265 h 385005"/>
                      <a:gd name="connsiteX56" fmla="*/ 2637692 w 4884781"/>
                      <a:gd name="connsiteY56" fmla="*/ 44537 h 385005"/>
                      <a:gd name="connsiteX57" fmla="*/ 2705785 w 4884781"/>
                      <a:gd name="connsiteY57" fmla="*/ 39674 h 385005"/>
                      <a:gd name="connsiteX58" fmla="*/ 2734968 w 4884781"/>
                      <a:gd name="connsiteY58" fmla="*/ 54265 h 385005"/>
                      <a:gd name="connsiteX59" fmla="*/ 2803062 w 4884781"/>
                      <a:gd name="connsiteY59" fmla="*/ 39674 h 385005"/>
                      <a:gd name="connsiteX60" fmla="*/ 2880883 w 4884781"/>
                      <a:gd name="connsiteY60" fmla="*/ 763 h 385005"/>
                      <a:gd name="connsiteX61" fmla="*/ 2934385 w 4884781"/>
                      <a:gd name="connsiteY61" fmla="*/ 763 h 385005"/>
                      <a:gd name="connsiteX62" fmla="*/ 2968432 w 4884781"/>
                      <a:gd name="connsiteY62" fmla="*/ 5627 h 385005"/>
                      <a:gd name="connsiteX63" fmla="*/ 3094892 w 4884781"/>
                      <a:gd name="connsiteY63" fmla="*/ 5627 h 385005"/>
                      <a:gd name="connsiteX64" fmla="*/ 3148394 w 4884781"/>
                      <a:gd name="connsiteY64" fmla="*/ 34810 h 385005"/>
                      <a:gd name="connsiteX65" fmla="*/ 3211623 w 4884781"/>
                      <a:gd name="connsiteY65" fmla="*/ 39674 h 385005"/>
                      <a:gd name="connsiteX66" fmla="*/ 3304036 w 4884781"/>
                      <a:gd name="connsiteY66" fmla="*/ 49401 h 385005"/>
                      <a:gd name="connsiteX67" fmla="*/ 3367266 w 4884781"/>
                      <a:gd name="connsiteY67" fmla="*/ 54265 h 385005"/>
                      <a:gd name="connsiteX68" fmla="*/ 3406177 w 4884781"/>
                      <a:gd name="connsiteY68" fmla="*/ 39674 h 385005"/>
                      <a:gd name="connsiteX69" fmla="*/ 3459679 w 4884781"/>
                      <a:gd name="connsiteY69" fmla="*/ 29946 h 385005"/>
                      <a:gd name="connsiteX70" fmla="*/ 3561819 w 4884781"/>
                      <a:gd name="connsiteY70" fmla="*/ 63993 h 385005"/>
                      <a:gd name="connsiteX71" fmla="*/ 3629913 w 4884781"/>
                      <a:gd name="connsiteY71" fmla="*/ 73720 h 385005"/>
                      <a:gd name="connsiteX72" fmla="*/ 3756372 w 4884781"/>
                      <a:gd name="connsiteY72" fmla="*/ 78584 h 385005"/>
                      <a:gd name="connsiteX73" fmla="*/ 3795283 w 4884781"/>
                      <a:gd name="connsiteY73" fmla="*/ 78584 h 385005"/>
                      <a:gd name="connsiteX74" fmla="*/ 3887696 w 4884781"/>
                      <a:gd name="connsiteY74" fmla="*/ 59129 h 385005"/>
                      <a:gd name="connsiteX75" fmla="*/ 3946062 w 4884781"/>
                      <a:gd name="connsiteY75" fmla="*/ 73720 h 385005"/>
                      <a:gd name="connsiteX76" fmla="*/ 4043338 w 4884781"/>
                      <a:gd name="connsiteY76" fmla="*/ 59129 h 385005"/>
                      <a:gd name="connsiteX77" fmla="*/ 4091977 w 4884781"/>
                      <a:gd name="connsiteY77" fmla="*/ 68857 h 385005"/>
                      <a:gd name="connsiteX78" fmla="*/ 4169798 w 4884781"/>
                      <a:gd name="connsiteY78" fmla="*/ 59129 h 385005"/>
                      <a:gd name="connsiteX79" fmla="*/ 4203845 w 4884781"/>
                      <a:gd name="connsiteY79" fmla="*/ 54265 h 385005"/>
                      <a:gd name="connsiteX80" fmla="*/ 4233028 w 4884781"/>
                      <a:gd name="connsiteY80" fmla="*/ 59129 h 385005"/>
                      <a:gd name="connsiteX81" fmla="*/ 4320577 w 4884781"/>
                      <a:gd name="connsiteY81" fmla="*/ 68857 h 385005"/>
                      <a:gd name="connsiteX82" fmla="*/ 4364351 w 4884781"/>
                      <a:gd name="connsiteY82" fmla="*/ 63993 h 385005"/>
                      <a:gd name="connsiteX83" fmla="*/ 4398398 w 4884781"/>
                      <a:gd name="connsiteY83" fmla="*/ 54265 h 385005"/>
                      <a:gd name="connsiteX84" fmla="*/ 4437309 w 4884781"/>
                      <a:gd name="connsiteY84" fmla="*/ 54265 h 385005"/>
                      <a:gd name="connsiteX85" fmla="*/ 4534585 w 4884781"/>
                      <a:gd name="connsiteY85" fmla="*/ 68857 h 385005"/>
                      <a:gd name="connsiteX86" fmla="*/ 4592951 w 4884781"/>
                      <a:gd name="connsiteY86" fmla="*/ 63993 h 385005"/>
                      <a:gd name="connsiteX87" fmla="*/ 4626998 w 4884781"/>
                      <a:gd name="connsiteY87" fmla="*/ 59129 h 385005"/>
                      <a:gd name="connsiteX88" fmla="*/ 4656181 w 4884781"/>
                      <a:gd name="connsiteY88" fmla="*/ 63993 h 385005"/>
                      <a:gd name="connsiteX89" fmla="*/ 4695092 w 4884781"/>
                      <a:gd name="connsiteY89" fmla="*/ 68857 h 385005"/>
                      <a:gd name="connsiteX90" fmla="*/ 4724275 w 4884781"/>
                      <a:gd name="connsiteY90" fmla="*/ 68857 h 385005"/>
                      <a:gd name="connsiteX91" fmla="*/ 4758321 w 4884781"/>
                      <a:gd name="connsiteY91" fmla="*/ 59129 h 385005"/>
                      <a:gd name="connsiteX92" fmla="*/ 4787504 w 4884781"/>
                      <a:gd name="connsiteY92" fmla="*/ 44537 h 385005"/>
                      <a:gd name="connsiteX93" fmla="*/ 4841006 w 4884781"/>
                      <a:gd name="connsiteY93" fmla="*/ 39674 h 385005"/>
                      <a:gd name="connsiteX94" fmla="*/ 4884781 w 4884781"/>
                      <a:gd name="connsiteY94" fmla="*/ 39674 h 385005"/>
                      <a:gd name="connsiteX95" fmla="*/ 4884781 w 4884781"/>
                      <a:gd name="connsiteY95" fmla="*/ 385005 h 385005"/>
                      <a:gd name="connsiteX96" fmla="*/ 0 w 4884781"/>
                      <a:gd name="connsiteY96" fmla="*/ 369132 h 385005"/>
                      <a:gd name="connsiteX97" fmla="*/ 0 w 4884781"/>
                      <a:gd name="connsiteY97" fmla="*/ 93440 h 38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884781" h="385005">
                        <a:moveTo>
                          <a:pt x="0" y="93440"/>
                        </a:moveTo>
                        <a:cubicBezTo>
                          <a:pt x="64847" y="98428"/>
                          <a:pt x="38723" y="107767"/>
                          <a:pt x="64726" y="107767"/>
                        </a:cubicBezTo>
                        <a:cubicBezTo>
                          <a:pt x="110111" y="112810"/>
                          <a:pt x="93819" y="112631"/>
                          <a:pt x="113364" y="112631"/>
                        </a:cubicBezTo>
                        <a:lnTo>
                          <a:pt x="176594" y="112631"/>
                        </a:lnTo>
                        <a:lnTo>
                          <a:pt x="200913" y="107767"/>
                        </a:lnTo>
                        <a:lnTo>
                          <a:pt x="249551" y="107767"/>
                        </a:lnTo>
                        <a:lnTo>
                          <a:pt x="288462" y="98039"/>
                        </a:lnTo>
                        <a:lnTo>
                          <a:pt x="317645" y="102903"/>
                        </a:lnTo>
                        <a:lnTo>
                          <a:pt x="337100" y="122359"/>
                        </a:lnTo>
                        <a:lnTo>
                          <a:pt x="385738" y="107767"/>
                        </a:lnTo>
                        <a:lnTo>
                          <a:pt x="414921" y="98039"/>
                        </a:lnTo>
                        <a:lnTo>
                          <a:pt x="487879" y="98039"/>
                        </a:lnTo>
                        <a:lnTo>
                          <a:pt x="526789" y="98039"/>
                        </a:lnTo>
                        <a:lnTo>
                          <a:pt x="590019" y="93176"/>
                        </a:lnTo>
                        <a:lnTo>
                          <a:pt x="619202" y="83448"/>
                        </a:lnTo>
                        <a:lnTo>
                          <a:pt x="662977" y="68857"/>
                        </a:lnTo>
                        <a:lnTo>
                          <a:pt x="677568" y="73720"/>
                        </a:lnTo>
                        <a:lnTo>
                          <a:pt x="701887" y="88312"/>
                        </a:lnTo>
                        <a:lnTo>
                          <a:pt x="721343" y="78584"/>
                        </a:lnTo>
                        <a:lnTo>
                          <a:pt x="755389" y="73720"/>
                        </a:lnTo>
                        <a:lnTo>
                          <a:pt x="784572" y="78584"/>
                        </a:lnTo>
                        <a:lnTo>
                          <a:pt x="823483" y="88312"/>
                        </a:lnTo>
                        <a:lnTo>
                          <a:pt x="842938" y="93176"/>
                        </a:lnTo>
                        <a:cubicBezTo>
                          <a:pt x="889936" y="87954"/>
                          <a:pt x="872032" y="88312"/>
                          <a:pt x="896440" y="88312"/>
                        </a:cubicBezTo>
                        <a:lnTo>
                          <a:pt x="1008309" y="88312"/>
                        </a:lnTo>
                        <a:lnTo>
                          <a:pt x="1047219" y="107767"/>
                        </a:lnTo>
                        <a:cubicBezTo>
                          <a:pt x="1092576" y="117847"/>
                          <a:pt x="1076046" y="117495"/>
                          <a:pt x="1095857" y="117495"/>
                        </a:cubicBezTo>
                        <a:lnTo>
                          <a:pt x="1188270" y="102903"/>
                        </a:lnTo>
                        <a:lnTo>
                          <a:pt x="1266092" y="117495"/>
                        </a:lnTo>
                        <a:lnTo>
                          <a:pt x="1329321" y="122359"/>
                        </a:lnTo>
                        <a:lnTo>
                          <a:pt x="1363368" y="117495"/>
                        </a:lnTo>
                        <a:lnTo>
                          <a:pt x="1397415" y="117495"/>
                        </a:lnTo>
                        <a:cubicBezTo>
                          <a:pt x="1423000" y="97026"/>
                          <a:pt x="1411353" y="98039"/>
                          <a:pt x="1426598" y="98039"/>
                        </a:cubicBezTo>
                        <a:lnTo>
                          <a:pt x="1470372" y="107767"/>
                        </a:lnTo>
                        <a:lnTo>
                          <a:pt x="1519011" y="102903"/>
                        </a:lnTo>
                        <a:lnTo>
                          <a:pt x="1596832" y="102903"/>
                        </a:lnTo>
                        <a:lnTo>
                          <a:pt x="1645470" y="98039"/>
                        </a:lnTo>
                        <a:lnTo>
                          <a:pt x="1669789" y="102903"/>
                        </a:lnTo>
                        <a:lnTo>
                          <a:pt x="1708700" y="98039"/>
                        </a:lnTo>
                        <a:lnTo>
                          <a:pt x="1776794" y="88312"/>
                        </a:lnTo>
                        <a:lnTo>
                          <a:pt x="1810840" y="88312"/>
                        </a:lnTo>
                        <a:lnTo>
                          <a:pt x="1864343" y="98039"/>
                        </a:lnTo>
                        <a:lnTo>
                          <a:pt x="1893526" y="93176"/>
                        </a:lnTo>
                        <a:lnTo>
                          <a:pt x="1947028" y="78584"/>
                        </a:lnTo>
                        <a:lnTo>
                          <a:pt x="2005394" y="59129"/>
                        </a:lnTo>
                        <a:lnTo>
                          <a:pt x="2049168" y="59129"/>
                        </a:lnTo>
                        <a:lnTo>
                          <a:pt x="2112398" y="68857"/>
                        </a:lnTo>
                        <a:lnTo>
                          <a:pt x="2126989" y="63993"/>
                        </a:lnTo>
                        <a:lnTo>
                          <a:pt x="2161036" y="59129"/>
                        </a:lnTo>
                        <a:lnTo>
                          <a:pt x="2224266" y="78584"/>
                        </a:lnTo>
                        <a:lnTo>
                          <a:pt x="2379909" y="83448"/>
                        </a:lnTo>
                        <a:lnTo>
                          <a:pt x="2433411" y="73720"/>
                        </a:lnTo>
                        <a:cubicBezTo>
                          <a:pt x="2459120" y="89146"/>
                          <a:pt x="2448276" y="88312"/>
                          <a:pt x="2462594" y="88312"/>
                        </a:cubicBezTo>
                        <a:lnTo>
                          <a:pt x="2520960" y="83448"/>
                        </a:lnTo>
                        <a:lnTo>
                          <a:pt x="2564734" y="63993"/>
                        </a:lnTo>
                        <a:lnTo>
                          <a:pt x="2593917" y="54265"/>
                        </a:lnTo>
                        <a:lnTo>
                          <a:pt x="2637692" y="44537"/>
                        </a:lnTo>
                        <a:cubicBezTo>
                          <a:pt x="2702538" y="39550"/>
                          <a:pt x="2679782" y="39674"/>
                          <a:pt x="2705785" y="39674"/>
                        </a:cubicBezTo>
                        <a:lnTo>
                          <a:pt x="2734968" y="54265"/>
                        </a:lnTo>
                        <a:lnTo>
                          <a:pt x="2803062" y="39674"/>
                        </a:lnTo>
                        <a:cubicBezTo>
                          <a:pt x="2877450" y="0"/>
                          <a:pt x="2848457" y="763"/>
                          <a:pt x="2880883" y="763"/>
                        </a:cubicBezTo>
                        <a:lnTo>
                          <a:pt x="2934385" y="763"/>
                        </a:lnTo>
                        <a:lnTo>
                          <a:pt x="2968432" y="5627"/>
                        </a:lnTo>
                        <a:lnTo>
                          <a:pt x="3094892" y="5627"/>
                        </a:lnTo>
                        <a:lnTo>
                          <a:pt x="3148394" y="34810"/>
                        </a:lnTo>
                        <a:lnTo>
                          <a:pt x="3211623" y="39674"/>
                        </a:lnTo>
                        <a:lnTo>
                          <a:pt x="3304036" y="49401"/>
                        </a:lnTo>
                        <a:lnTo>
                          <a:pt x="3367266" y="54265"/>
                        </a:lnTo>
                        <a:lnTo>
                          <a:pt x="3406177" y="39674"/>
                        </a:lnTo>
                        <a:lnTo>
                          <a:pt x="3459679" y="29946"/>
                        </a:lnTo>
                        <a:lnTo>
                          <a:pt x="3561819" y="63993"/>
                        </a:lnTo>
                        <a:lnTo>
                          <a:pt x="3629913" y="73720"/>
                        </a:lnTo>
                        <a:lnTo>
                          <a:pt x="3756372" y="78584"/>
                        </a:lnTo>
                        <a:lnTo>
                          <a:pt x="3795283" y="78584"/>
                        </a:lnTo>
                        <a:lnTo>
                          <a:pt x="3887696" y="59129"/>
                        </a:lnTo>
                        <a:lnTo>
                          <a:pt x="3946062" y="73720"/>
                        </a:lnTo>
                        <a:cubicBezTo>
                          <a:pt x="4040076" y="58876"/>
                          <a:pt x="4007289" y="59129"/>
                          <a:pt x="4043338" y="59129"/>
                        </a:cubicBezTo>
                        <a:lnTo>
                          <a:pt x="4091977" y="68857"/>
                        </a:lnTo>
                        <a:lnTo>
                          <a:pt x="4169798" y="59129"/>
                        </a:lnTo>
                        <a:cubicBezTo>
                          <a:pt x="4200580" y="53998"/>
                          <a:pt x="4189119" y="54265"/>
                          <a:pt x="4203845" y="54265"/>
                        </a:cubicBezTo>
                        <a:lnTo>
                          <a:pt x="4233028" y="59129"/>
                        </a:lnTo>
                        <a:lnTo>
                          <a:pt x="4320577" y="68857"/>
                        </a:lnTo>
                        <a:cubicBezTo>
                          <a:pt x="4361096" y="63792"/>
                          <a:pt x="4346416" y="63993"/>
                          <a:pt x="4364351" y="63993"/>
                        </a:cubicBezTo>
                        <a:lnTo>
                          <a:pt x="4398398" y="54265"/>
                        </a:lnTo>
                        <a:lnTo>
                          <a:pt x="4437309" y="54265"/>
                        </a:lnTo>
                        <a:lnTo>
                          <a:pt x="4534585" y="68857"/>
                        </a:lnTo>
                        <a:lnTo>
                          <a:pt x="4592951" y="63993"/>
                        </a:lnTo>
                        <a:cubicBezTo>
                          <a:pt x="4623733" y="58862"/>
                          <a:pt x="4612272" y="59129"/>
                          <a:pt x="4626998" y="59129"/>
                        </a:cubicBezTo>
                        <a:lnTo>
                          <a:pt x="4656181" y="63993"/>
                        </a:lnTo>
                        <a:lnTo>
                          <a:pt x="4695092" y="68857"/>
                        </a:lnTo>
                        <a:lnTo>
                          <a:pt x="4724275" y="68857"/>
                        </a:lnTo>
                        <a:lnTo>
                          <a:pt x="4758321" y="59129"/>
                        </a:lnTo>
                        <a:lnTo>
                          <a:pt x="4787504" y="44537"/>
                        </a:lnTo>
                        <a:lnTo>
                          <a:pt x="4841006" y="39674"/>
                        </a:lnTo>
                        <a:lnTo>
                          <a:pt x="4884781" y="39674"/>
                        </a:lnTo>
                        <a:lnTo>
                          <a:pt x="4884781" y="385005"/>
                        </a:lnTo>
                        <a:lnTo>
                          <a:pt x="0" y="369132"/>
                        </a:lnTo>
                        <a:lnTo>
                          <a:pt x="0" y="934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455020" y="2420808"/>
                  <a:ext cx="4345282" cy="587651"/>
                  <a:chOff x="2435486" y="2154511"/>
                  <a:chExt cx="4345282" cy="587651"/>
                </a:xfrm>
              </p:grpSpPr>
              <p:pic>
                <p:nvPicPr>
                  <p:cNvPr id="45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5486" y="2321896"/>
                    <a:ext cx="4345282" cy="2150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71305" y="2154511"/>
                    <a:ext cx="2673644" cy="1417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7" name="Rectangle 46"/>
                  <p:cNvSpPr/>
                  <p:nvPr/>
                </p:nvSpPr>
                <p:spPr>
                  <a:xfrm>
                    <a:off x="4085113" y="2546648"/>
                    <a:ext cx="760352" cy="19551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8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88814" y="2538102"/>
                    <a:ext cx="2238627" cy="195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368152" y="3489637"/>
                <a:ext cx="3944002" cy="394933"/>
                <a:chOff x="368152" y="3489637"/>
                <a:chExt cx="3944002" cy="394933"/>
              </a:xfrm>
            </p:grpSpPr>
            <p:grpSp>
              <p:nvGrpSpPr>
                <p:cNvPr id="25" name="Group 26"/>
                <p:cNvGrpSpPr/>
                <p:nvPr/>
              </p:nvGrpSpPr>
              <p:grpSpPr>
                <a:xfrm>
                  <a:off x="368152" y="3489637"/>
                  <a:ext cx="3944002" cy="394933"/>
                  <a:chOff x="5181599" y="5046929"/>
                  <a:chExt cx="3048001" cy="803772"/>
                </a:xfrm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139700" dist="88900" dir="3600000" sx="102000" sy="102000" algn="ctr" rotWithShape="0">
                    <a:srgbClr val="000000">
                      <a:alpha val="44000"/>
                    </a:srgbClr>
                  </a:outerShdw>
                </a:effectLst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5181600" y="5155386"/>
                    <a:ext cx="3048000" cy="63581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5181600" y="5046929"/>
                    <a:ext cx="3048000" cy="125831"/>
                  </a:xfrm>
                  <a:custGeom>
                    <a:avLst/>
                    <a:gdLst>
                      <a:gd name="connsiteX0" fmla="*/ 9728 w 4897877"/>
                      <a:gd name="connsiteY0" fmla="*/ 102903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9728 w 4897877"/>
                      <a:gd name="connsiteY97" fmla="*/ 102903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0 w 4884781"/>
                      <a:gd name="connsiteY0" fmla="*/ 93440 h 385005"/>
                      <a:gd name="connsiteX1" fmla="*/ 64726 w 4884781"/>
                      <a:gd name="connsiteY1" fmla="*/ 107767 h 385005"/>
                      <a:gd name="connsiteX2" fmla="*/ 113364 w 4884781"/>
                      <a:gd name="connsiteY2" fmla="*/ 112631 h 385005"/>
                      <a:gd name="connsiteX3" fmla="*/ 176594 w 4884781"/>
                      <a:gd name="connsiteY3" fmla="*/ 112631 h 385005"/>
                      <a:gd name="connsiteX4" fmla="*/ 200913 w 4884781"/>
                      <a:gd name="connsiteY4" fmla="*/ 107767 h 385005"/>
                      <a:gd name="connsiteX5" fmla="*/ 249551 w 4884781"/>
                      <a:gd name="connsiteY5" fmla="*/ 107767 h 385005"/>
                      <a:gd name="connsiteX6" fmla="*/ 288462 w 4884781"/>
                      <a:gd name="connsiteY6" fmla="*/ 98039 h 385005"/>
                      <a:gd name="connsiteX7" fmla="*/ 317645 w 4884781"/>
                      <a:gd name="connsiteY7" fmla="*/ 102903 h 385005"/>
                      <a:gd name="connsiteX8" fmla="*/ 337100 w 4884781"/>
                      <a:gd name="connsiteY8" fmla="*/ 122359 h 385005"/>
                      <a:gd name="connsiteX9" fmla="*/ 385738 w 4884781"/>
                      <a:gd name="connsiteY9" fmla="*/ 107767 h 385005"/>
                      <a:gd name="connsiteX10" fmla="*/ 414921 w 4884781"/>
                      <a:gd name="connsiteY10" fmla="*/ 98039 h 385005"/>
                      <a:gd name="connsiteX11" fmla="*/ 487879 w 4884781"/>
                      <a:gd name="connsiteY11" fmla="*/ 98039 h 385005"/>
                      <a:gd name="connsiteX12" fmla="*/ 526789 w 4884781"/>
                      <a:gd name="connsiteY12" fmla="*/ 98039 h 385005"/>
                      <a:gd name="connsiteX13" fmla="*/ 590019 w 4884781"/>
                      <a:gd name="connsiteY13" fmla="*/ 93176 h 385005"/>
                      <a:gd name="connsiteX14" fmla="*/ 619202 w 4884781"/>
                      <a:gd name="connsiteY14" fmla="*/ 83448 h 385005"/>
                      <a:gd name="connsiteX15" fmla="*/ 662977 w 4884781"/>
                      <a:gd name="connsiteY15" fmla="*/ 68857 h 385005"/>
                      <a:gd name="connsiteX16" fmla="*/ 677568 w 4884781"/>
                      <a:gd name="connsiteY16" fmla="*/ 73720 h 385005"/>
                      <a:gd name="connsiteX17" fmla="*/ 701887 w 4884781"/>
                      <a:gd name="connsiteY17" fmla="*/ 88312 h 385005"/>
                      <a:gd name="connsiteX18" fmla="*/ 721343 w 4884781"/>
                      <a:gd name="connsiteY18" fmla="*/ 78584 h 385005"/>
                      <a:gd name="connsiteX19" fmla="*/ 755389 w 4884781"/>
                      <a:gd name="connsiteY19" fmla="*/ 73720 h 385005"/>
                      <a:gd name="connsiteX20" fmla="*/ 784572 w 4884781"/>
                      <a:gd name="connsiteY20" fmla="*/ 78584 h 385005"/>
                      <a:gd name="connsiteX21" fmla="*/ 823483 w 4884781"/>
                      <a:gd name="connsiteY21" fmla="*/ 88312 h 385005"/>
                      <a:gd name="connsiteX22" fmla="*/ 842938 w 4884781"/>
                      <a:gd name="connsiteY22" fmla="*/ 93176 h 385005"/>
                      <a:gd name="connsiteX23" fmla="*/ 896440 w 4884781"/>
                      <a:gd name="connsiteY23" fmla="*/ 88312 h 385005"/>
                      <a:gd name="connsiteX24" fmla="*/ 1008309 w 4884781"/>
                      <a:gd name="connsiteY24" fmla="*/ 88312 h 385005"/>
                      <a:gd name="connsiteX25" fmla="*/ 1047219 w 4884781"/>
                      <a:gd name="connsiteY25" fmla="*/ 107767 h 385005"/>
                      <a:gd name="connsiteX26" fmla="*/ 1095857 w 4884781"/>
                      <a:gd name="connsiteY26" fmla="*/ 117495 h 385005"/>
                      <a:gd name="connsiteX27" fmla="*/ 1188270 w 4884781"/>
                      <a:gd name="connsiteY27" fmla="*/ 102903 h 385005"/>
                      <a:gd name="connsiteX28" fmla="*/ 1266092 w 4884781"/>
                      <a:gd name="connsiteY28" fmla="*/ 117495 h 385005"/>
                      <a:gd name="connsiteX29" fmla="*/ 1329321 w 4884781"/>
                      <a:gd name="connsiteY29" fmla="*/ 122359 h 385005"/>
                      <a:gd name="connsiteX30" fmla="*/ 1363368 w 4884781"/>
                      <a:gd name="connsiteY30" fmla="*/ 117495 h 385005"/>
                      <a:gd name="connsiteX31" fmla="*/ 1397415 w 4884781"/>
                      <a:gd name="connsiteY31" fmla="*/ 117495 h 385005"/>
                      <a:gd name="connsiteX32" fmla="*/ 1426598 w 4884781"/>
                      <a:gd name="connsiteY32" fmla="*/ 98039 h 385005"/>
                      <a:gd name="connsiteX33" fmla="*/ 1470372 w 4884781"/>
                      <a:gd name="connsiteY33" fmla="*/ 107767 h 385005"/>
                      <a:gd name="connsiteX34" fmla="*/ 1519011 w 4884781"/>
                      <a:gd name="connsiteY34" fmla="*/ 102903 h 385005"/>
                      <a:gd name="connsiteX35" fmla="*/ 1596832 w 4884781"/>
                      <a:gd name="connsiteY35" fmla="*/ 102903 h 385005"/>
                      <a:gd name="connsiteX36" fmla="*/ 1645470 w 4884781"/>
                      <a:gd name="connsiteY36" fmla="*/ 98039 h 385005"/>
                      <a:gd name="connsiteX37" fmla="*/ 1669789 w 4884781"/>
                      <a:gd name="connsiteY37" fmla="*/ 102903 h 385005"/>
                      <a:gd name="connsiteX38" fmla="*/ 1708700 w 4884781"/>
                      <a:gd name="connsiteY38" fmla="*/ 98039 h 385005"/>
                      <a:gd name="connsiteX39" fmla="*/ 1776794 w 4884781"/>
                      <a:gd name="connsiteY39" fmla="*/ 88312 h 385005"/>
                      <a:gd name="connsiteX40" fmla="*/ 1810840 w 4884781"/>
                      <a:gd name="connsiteY40" fmla="*/ 88312 h 385005"/>
                      <a:gd name="connsiteX41" fmla="*/ 1864343 w 4884781"/>
                      <a:gd name="connsiteY41" fmla="*/ 98039 h 385005"/>
                      <a:gd name="connsiteX42" fmla="*/ 1893526 w 4884781"/>
                      <a:gd name="connsiteY42" fmla="*/ 93176 h 385005"/>
                      <a:gd name="connsiteX43" fmla="*/ 1947028 w 4884781"/>
                      <a:gd name="connsiteY43" fmla="*/ 78584 h 385005"/>
                      <a:gd name="connsiteX44" fmla="*/ 2005394 w 4884781"/>
                      <a:gd name="connsiteY44" fmla="*/ 59129 h 385005"/>
                      <a:gd name="connsiteX45" fmla="*/ 2049168 w 4884781"/>
                      <a:gd name="connsiteY45" fmla="*/ 59129 h 385005"/>
                      <a:gd name="connsiteX46" fmla="*/ 2112398 w 4884781"/>
                      <a:gd name="connsiteY46" fmla="*/ 68857 h 385005"/>
                      <a:gd name="connsiteX47" fmla="*/ 2126989 w 4884781"/>
                      <a:gd name="connsiteY47" fmla="*/ 63993 h 385005"/>
                      <a:gd name="connsiteX48" fmla="*/ 2161036 w 4884781"/>
                      <a:gd name="connsiteY48" fmla="*/ 59129 h 385005"/>
                      <a:gd name="connsiteX49" fmla="*/ 2224266 w 4884781"/>
                      <a:gd name="connsiteY49" fmla="*/ 78584 h 385005"/>
                      <a:gd name="connsiteX50" fmla="*/ 2379909 w 4884781"/>
                      <a:gd name="connsiteY50" fmla="*/ 83448 h 385005"/>
                      <a:gd name="connsiteX51" fmla="*/ 2433411 w 4884781"/>
                      <a:gd name="connsiteY51" fmla="*/ 73720 h 385005"/>
                      <a:gd name="connsiteX52" fmla="*/ 2462594 w 4884781"/>
                      <a:gd name="connsiteY52" fmla="*/ 88312 h 385005"/>
                      <a:gd name="connsiteX53" fmla="*/ 2520960 w 4884781"/>
                      <a:gd name="connsiteY53" fmla="*/ 83448 h 385005"/>
                      <a:gd name="connsiteX54" fmla="*/ 2564734 w 4884781"/>
                      <a:gd name="connsiteY54" fmla="*/ 63993 h 385005"/>
                      <a:gd name="connsiteX55" fmla="*/ 2593917 w 4884781"/>
                      <a:gd name="connsiteY55" fmla="*/ 54265 h 385005"/>
                      <a:gd name="connsiteX56" fmla="*/ 2637692 w 4884781"/>
                      <a:gd name="connsiteY56" fmla="*/ 44537 h 385005"/>
                      <a:gd name="connsiteX57" fmla="*/ 2705785 w 4884781"/>
                      <a:gd name="connsiteY57" fmla="*/ 39674 h 385005"/>
                      <a:gd name="connsiteX58" fmla="*/ 2734968 w 4884781"/>
                      <a:gd name="connsiteY58" fmla="*/ 54265 h 385005"/>
                      <a:gd name="connsiteX59" fmla="*/ 2803062 w 4884781"/>
                      <a:gd name="connsiteY59" fmla="*/ 39674 h 385005"/>
                      <a:gd name="connsiteX60" fmla="*/ 2880883 w 4884781"/>
                      <a:gd name="connsiteY60" fmla="*/ 763 h 385005"/>
                      <a:gd name="connsiteX61" fmla="*/ 2934385 w 4884781"/>
                      <a:gd name="connsiteY61" fmla="*/ 763 h 385005"/>
                      <a:gd name="connsiteX62" fmla="*/ 2968432 w 4884781"/>
                      <a:gd name="connsiteY62" fmla="*/ 5627 h 385005"/>
                      <a:gd name="connsiteX63" fmla="*/ 3094892 w 4884781"/>
                      <a:gd name="connsiteY63" fmla="*/ 5627 h 385005"/>
                      <a:gd name="connsiteX64" fmla="*/ 3148394 w 4884781"/>
                      <a:gd name="connsiteY64" fmla="*/ 34810 h 385005"/>
                      <a:gd name="connsiteX65" fmla="*/ 3211623 w 4884781"/>
                      <a:gd name="connsiteY65" fmla="*/ 39674 h 385005"/>
                      <a:gd name="connsiteX66" fmla="*/ 3304036 w 4884781"/>
                      <a:gd name="connsiteY66" fmla="*/ 49401 h 385005"/>
                      <a:gd name="connsiteX67" fmla="*/ 3367266 w 4884781"/>
                      <a:gd name="connsiteY67" fmla="*/ 54265 h 385005"/>
                      <a:gd name="connsiteX68" fmla="*/ 3406177 w 4884781"/>
                      <a:gd name="connsiteY68" fmla="*/ 39674 h 385005"/>
                      <a:gd name="connsiteX69" fmla="*/ 3459679 w 4884781"/>
                      <a:gd name="connsiteY69" fmla="*/ 29946 h 385005"/>
                      <a:gd name="connsiteX70" fmla="*/ 3561819 w 4884781"/>
                      <a:gd name="connsiteY70" fmla="*/ 63993 h 385005"/>
                      <a:gd name="connsiteX71" fmla="*/ 3629913 w 4884781"/>
                      <a:gd name="connsiteY71" fmla="*/ 73720 h 385005"/>
                      <a:gd name="connsiteX72" fmla="*/ 3756372 w 4884781"/>
                      <a:gd name="connsiteY72" fmla="*/ 78584 h 385005"/>
                      <a:gd name="connsiteX73" fmla="*/ 3795283 w 4884781"/>
                      <a:gd name="connsiteY73" fmla="*/ 78584 h 385005"/>
                      <a:gd name="connsiteX74" fmla="*/ 3887696 w 4884781"/>
                      <a:gd name="connsiteY74" fmla="*/ 59129 h 385005"/>
                      <a:gd name="connsiteX75" fmla="*/ 3946062 w 4884781"/>
                      <a:gd name="connsiteY75" fmla="*/ 73720 h 385005"/>
                      <a:gd name="connsiteX76" fmla="*/ 4043338 w 4884781"/>
                      <a:gd name="connsiteY76" fmla="*/ 59129 h 385005"/>
                      <a:gd name="connsiteX77" fmla="*/ 4091977 w 4884781"/>
                      <a:gd name="connsiteY77" fmla="*/ 68857 h 385005"/>
                      <a:gd name="connsiteX78" fmla="*/ 4169798 w 4884781"/>
                      <a:gd name="connsiteY78" fmla="*/ 59129 h 385005"/>
                      <a:gd name="connsiteX79" fmla="*/ 4203845 w 4884781"/>
                      <a:gd name="connsiteY79" fmla="*/ 54265 h 385005"/>
                      <a:gd name="connsiteX80" fmla="*/ 4233028 w 4884781"/>
                      <a:gd name="connsiteY80" fmla="*/ 59129 h 385005"/>
                      <a:gd name="connsiteX81" fmla="*/ 4320577 w 4884781"/>
                      <a:gd name="connsiteY81" fmla="*/ 68857 h 385005"/>
                      <a:gd name="connsiteX82" fmla="*/ 4364351 w 4884781"/>
                      <a:gd name="connsiteY82" fmla="*/ 63993 h 385005"/>
                      <a:gd name="connsiteX83" fmla="*/ 4398398 w 4884781"/>
                      <a:gd name="connsiteY83" fmla="*/ 54265 h 385005"/>
                      <a:gd name="connsiteX84" fmla="*/ 4437309 w 4884781"/>
                      <a:gd name="connsiteY84" fmla="*/ 54265 h 385005"/>
                      <a:gd name="connsiteX85" fmla="*/ 4534585 w 4884781"/>
                      <a:gd name="connsiteY85" fmla="*/ 68857 h 385005"/>
                      <a:gd name="connsiteX86" fmla="*/ 4592951 w 4884781"/>
                      <a:gd name="connsiteY86" fmla="*/ 63993 h 385005"/>
                      <a:gd name="connsiteX87" fmla="*/ 4626998 w 4884781"/>
                      <a:gd name="connsiteY87" fmla="*/ 59129 h 385005"/>
                      <a:gd name="connsiteX88" fmla="*/ 4656181 w 4884781"/>
                      <a:gd name="connsiteY88" fmla="*/ 63993 h 385005"/>
                      <a:gd name="connsiteX89" fmla="*/ 4695092 w 4884781"/>
                      <a:gd name="connsiteY89" fmla="*/ 68857 h 385005"/>
                      <a:gd name="connsiteX90" fmla="*/ 4724275 w 4884781"/>
                      <a:gd name="connsiteY90" fmla="*/ 68857 h 385005"/>
                      <a:gd name="connsiteX91" fmla="*/ 4758321 w 4884781"/>
                      <a:gd name="connsiteY91" fmla="*/ 59129 h 385005"/>
                      <a:gd name="connsiteX92" fmla="*/ 4787504 w 4884781"/>
                      <a:gd name="connsiteY92" fmla="*/ 44537 h 385005"/>
                      <a:gd name="connsiteX93" fmla="*/ 4841006 w 4884781"/>
                      <a:gd name="connsiteY93" fmla="*/ 39674 h 385005"/>
                      <a:gd name="connsiteX94" fmla="*/ 4884781 w 4884781"/>
                      <a:gd name="connsiteY94" fmla="*/ 39674 h 385005"/>
                      <a:gd name="connsiteX95" fmla="*/ 4884781 w 4884781"/>
                      <a:gd name="connsiteY95" fmla="*/ 385005 h 385005"/>
                      <a:gd name="connsiteX96" fmla="*/ 0 w 4884781"/>
                      <a:gd name="connsiteY96" fmla="*/ 369132 h 385005"/>
                      <a:gd name="connsiteX97" fmla="*/ 0 w 4884781"/>
                      <a:gd name="connsiteY97" fmla="*/ 93440 h 38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884781" h="385005">
                        <a:moveTo>
                          <a:pt x="0" y="93440"/>
                        </a:moveTo>
                        <a:cubicBezTo>
                          <a:pt x="64847" y="98428"/>
                          <a:pt x="38723" y="107767"/>
                          <a:pt x="64726" y="107767"/>
                        </a:cubicBezTo>
                        <a:cubicBezTo>
                          <a:pt x="110111" y="112810"/>
                          <a:pt x="93819" y="112631"/>
                          <a:pt x="113364" y="112631"/>
                        </a:cubicBezTo>
                        <a:lnTo>
                          <a:pt x="176594" y="112631"/>
                        </a:lnTo>
                        <a:lnTo>
                          <a:pt x="200913" y="107767"/>
                        </a:lnTo>
                        <a:lnTo>
                          <a:pt x="249551" y="107767"/>
                        </a:lnTo>
                        <a:lnTo>
                          <a:pt x="288462" y="98039"/>
                        </a:lnTo>
                        <a:lnTo>
                          <a:pt x="317645" y="102903"/>
                        </a:lnTo>
                        <a:lnTo>
                          <a:pt x="337100" y="122359"/>
                        </a:lnTo>
                        <a:lnTo>
                          <a:pt x="385738" y="107767"/>
                        </a:lnTo>
                        <a:lnTo>
                          <a:pt x="414921" y="98039"/>
                        </a:lnTo>
                        <a:lnTo>
                          <a:pt x="487879" y="98039"/>
                        </a:lnTo>
                        <a:lnTo>
                          <a:pt x="526789" y="98039"/>
                        </a:lnTo>
                        <a:lnTo>
                          <a:pt x="590019" y="93176"/>
                        </a:lnTo>
                        <a:lnTo>
                          <a:pt x="619202" y="83448"/>
                        </a:lnTo>
                        <a:lnTo>
                          <a:pt x="662977" y="68857"/>
                        </a:lnTo>
                        <a:lnTo>
                          <a:pt x="677568" y="73720"/>
                        </a:lnTo>
                        <a:lnTo>
                          <a:pt x="701887" y="88312"/>
                        </a:lnTo>
                        <a:lnTo>
                          <a:pt x="721343" y="78584"/>
                        </a:lnTo>
                        <a:lnTo>
                          <a:pt x="755389" y="73720"/>
                        </a:lnTo>
                        <a:lnTo>
                          <a:pt x="784572" y="78584"/>
                        </a:lnTo>
                        <a:lnTo>
                          <a:pt x="823483" y="88312"/>
                        </a:lnTo>
                        <a:lnTo>
                          <a:pt x="842938" y="93176"/>
                        </a:lnTo>
                        <a:cubicBezTo>
                          <a:pt x="889936" y="87954"/>
                          <a:pt x="872032" y="88312"/>
                          <a:pt x="896440" y="88312"/>
                        </a:cubicBezTo>
                        <a:lnTo>
                          <a:pt x="1008309" y="88312"/>
                        </a:lnTo>
                        <a:lnTo>
                          <a:pt x="1047219" y="107767"/>
                        </a:lnTo>
                        <a:cubicBezTo>
                          <a:pt x="1092576" y="117847"/>
                          <a:pt x="1076046" y="117495"/>
                          <a:pt x="1095857" y="117495"/>
                        </a:cubicBezTo>
                        <a:lnTo>
                          <a:pt x="1188270" y="102903"/>
                        </a:lnTo>
                        <a:lnTo>
                          <a:pt x="1266092" y="117495"/>
                        </a:lnTo>
                        <a:lnTo>
                          <a:pt x="1329321" y="122359"/>
                        </a:lnTo>
                        <a:lnTo>
                          <a:pt x="1363368" y="117495"/>
                        </a:lnTo>
                        <a:lnTo>
                          <a:pt x="1397415" y="117495"/>
                        </a:lnTo>
                        <a:cubicBezTo>
                          <a:pt x="1423000" y="97026"/>
                          <a:pt x="1411353" y="98039"/>
                          <a:pt x="1426598" y="98039"/>
                        </a:cubicBezTo>
                        <a:lnTo>
                          <a:pt x="1470372" y="107767"/>
                        </a:lnTo>
                        <a:lnTo>
                          <a:pt x="1519011" y="102903"/>
                        </a:lnTo>
                        <a:lnTo>
                          <a:pt x="1596832" y="102903"/>
                        </a:lnTo>
                        <a:lnTo>
                          <a:pt x="1645470" y="98039"/>
                        </a:lnTo>
                        <a:lnTo>
                          <a:pt x="1669789" y="102903"/>
                        </a:lnTo>
                        <a:lnTo>
                          <a:pt x="1708700" y="98039"/>
                        </a:lnTo>
                        <a:lnTo>
                          <a:pt x="1776794" y="88312"/>
                        </a:lnTo>
                        <a:lnTo>
                          <a:pt x="1810840" y="88312"/>
                        </a:lnTo>
                        <a:lnTo>
                          <a:pt x="1864343" y="98039"/>
                        </a:lnTo>
                        <a:lnTo>
                          <a:pt x="1893526" y="93176"/>
                        </a:lnTo>
                        <a:lnTo>
                          <a:pt x="1947028" y="78584"/>
                        </a:lnTo>
                        <a:lnTo>
                          <a:pt x="2005394" y="59129"/>
                        </a:lnTo>
                        <a:lnTo>
                          <a:pt x="2049168" y="59129"/>
                        </a:lnTo>
                        <a:lnTo>
                          <a:pt x="2112398" y="68857"/>
                        </a:lnTo>
                        <a:lnTo>
                          <a:pt x="2126989" y="63993"/>
                        </a:lnTo>
                        <a:lnTo>
                          <a:pt x="2161036" y="59129"/>
                        </a:lnTo>
                        <a:lnTo>
                          <a:pt x="2224266" y="78584"/>
                        </a:lnTo>
                        <a:lnTo>
                          <a:pt x="2379909" y="83448"/>
                        </a:lnTo>
                        <a:lnTo>
                          <a:pt x="2433411" y="73720"/>
                        </a:lnTo>
                        <a:cubicBezTo>
                          <a:pt x="2459120" y="89146"/>
                          <a:pt x="2448276" y="88312"/>
                          <a:pt x="2462594" y="88312"/>
                        </a:cubicBezTo>
                        <a:lnTo>
                          <a:pt x="2520960" y="83448"/>
                        </a:lnTo>
                        <a:lnTo>
                          <a:pt x="2564734" y="63993"/>
                        </a:lnTo>
                        <a:lnTo>
                          <a:pt x="2593917" y="54265"/>
                        </a:lnTo>
                        <a:lnTo>
                          <a:pt x="2637692" y="44537"/>
                        </a:lnTo>
                        <a:cubicBezTo>
                          <a:pt x="2702538" y="39550"/>
                          <a:pt x="2679782" y="39674"/>
                          <a:pt x="2705785" y="39674"/>
                        </a:cubicBezTo>
                        <a:lnTo>
                          <a:pt x="2734968" y="54265"/>
                        </a:lnTo>
                        <a:lnTo>
                          <a:pt x="2803062" y="39674"/>
                        </a:lnTo>
                        <a:cubicBezTo>
                          <a:pt x="2877450" y="0"/>
                          <a:pt x="2848457" y="763"/>
                          <a:pt x="2880883" y="763"/>
                        </a:cubicBezTo>
                        <a:lnTo>
                          <a:pt x="2934385" y="763"/>
                        </a:lnTo>
                        <a:lnTo>
                          <a:pt x="2968432" y="5627"/>
                        </a:lnTo>
                        <a:lnTo>
                          <a:pt x="3094892" y="5627"/>
                        </a:lnTo>
                        <a:lnTo>
                          <a:pt x="3148394" y="34810"/>
                        </a:lnTo>
                        <a:lnTo>
                          <a:pt x="3211623" y="39674"/>
                        </a:lnTo>
                        <a:lnTo>
                          <a:pt x="3304036" y="49401"/>
                        </a:lnTo>
                        <a:lnTo>
                          <a:pt x="3367266" y="54265"/>
                        </a:lnTo>
                        <a:lnTo>
                          <a:pt x="3406177" y="39674"/>
                        </a:lnTo>
                        <a:lnTo>
                          <a:pt x="3459679" y="29946"/>
                        </a:lnTo>
                        <a:lnTo>
                          <a:pt x="3561819" y="63993"/>
                        </a:lnTo>
                        <a:lnTo>
                          <a:pt x="3629913" y="73720"/>
                        </a:lnTo>
                        <a:lnTo>
                          <a:pt x="3756372" y="78584"/>
                        </a:lnTo>
                        <a:lnTo>
                          <a:pt x="3795283" y="78584"/>
                        </a:lnTo>
                        <a:lnTo>
                          <a:pt x="3887696" y="59129"/>
                        </a:lnTo>
                        <a:lnTo>
                          <a:pt x="3946062" y="73720"/>
                        </a:lnTo>
                        <a:cubicBezTo>
                          <a:pt x="4040076" y="58876"/>
                          <a:pt x="4007289" y="59129"/>
                          <a:pt x="4043338" y="59129"/>
                        </a:cubicBezTo>
                        <a:lnTo>
                          <a:pt x="4091977" y="68857"/>
                        </a:lnTo>
                        <a:lnTo>
                          <a:pt x="4169798" y="59129"/>
                        </a:lnTo>
                        <a:cubicBezTo>
                          <a:pt x="4200580" y="53998"/>
                          <a:pt x="4189119" y="54265"/>
                          <a:pt x="4203845" y="54265"/>
                        </a:cubicBezTo>
                        <a:lnTo>
                          <a:pt x="4233028" y="59129"/>
                        </a:lnTo>
                        <a:lnTo>
                          <a:pt x="4320577" y="68857"/>
                        </a:lnTo>
                        <a:cubicBezTo>
                          <a:pt x="4361096" y="63792"/>
                          <a:pt x="4346416" y="63993"/>
                          <a:pt x="4364351" y="63993"/>
                        </a:cubicBezTo>
                        <a:lnTo>
                          <a:pt x="4398398" y="54265"/>
                        </a:lnTo>
                        <a:lnTo>
                          <a:pt x="4437309" y="54265"/>
                        </a:lnTo>
                        <a:lnTo>
                          <a:pt x="4534585" y="68857"/>
                        </a:lnTo>
                        <a:lnTo>
                          <a:pt x="4592951" y="63993"/>
                        </a:lnTo>
                        <a:cubicBezTo>
                          <a:pt x="4623733" y="58862"/>
                          <a:pt x="4612272" y="59129"/>
                          <a:pt x="4626998" y="59129"/>
                        </a:cubicBezTo>
                        <a:lnTo>
                          <a:pt x="4656181" y="63993"/>
                        </a:lnTo>
                        <a:lnTo>
                          <a:pt x="4695092" y="68857"/>
                        </a:lnTo>
                        <a:lnTo>
                          <a:pt x="4724275" y="68857"/>
                        </a:lnTo>
                        <a:lnTo>
                          <a:pt x="4758321" y="59129"/>
                        </a:lnTo>
                        <a:lnTo>
                          <a:pt x="4787504" y="44537"/>
                        </a:lnTo>
                        <a:lnTo>
                          <a:pt x="4841006" y="39674"/>
                        </a:lnTo>
                        <a:lnTo>
                          <a:pt x="4884781" y="39674"/>
                        </a:lnTo>
                        <a:lnTo>
                          <a:pt x="4884781" y="385005"/>
                        </a:lnTo>
                        <a:lnTo>
                          <a:pt x="0" y="369132"/>
                        </a:lnTo>
                        <a:lnTo>
                          <a:pt x="0" y="934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 rot="10800000">
                    <a:off x="5181599" y="5715000"/>
                    <a:ext cx="3048000" cy="135701"/>
                  </a:xfrm>
                  <a:custGeom>
                    <a:avLst/>
                    <a:gdLst>
                      <a:gd name="connsiteX0" fmla="*/ 9728 w 4897877"/>
                      <a:gd name="connsiteY0" fmla="*/ 102903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9728 w 4897877"/>
                      <a:gd name="connsiteY97" fmla="*/ 102903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0 w 4884781"/>
                      <a:gd name="connsiteY0" fmla="*/ 93440 h 385005"/>
                      <a:gd name="connsiteX1" fmla="*/ 64726 w 4884781"/>
                      <a:gd name="connsiteY1" fmla="*/ 107767 h 385005"/>
                      <a:gd name="connsiteX2" fmla="*/ 113364 w 4884781"/>
                      <a:gd name="connsiteY2" fmla="*/ 112631 h 385005"/>
                      <a:gd name="connsiteX3" fmla="*/ 176594 w 4884781"/>
                      <a:gd name="connsiteY3" fmla="*/ 112631 h 385005"/>
                      <a:gd name="connsiteX4" fmla="*/ 200913 w 4884781"/>
                      <a:gd name="connsiteY4" fmla="*/ 107767 h 385005"/>
                      <a:gd name="connsiteX5" fmla="*/ 249551 w 4884781"/>
                      <a:gd name="connsiteY5" fmla="*/ 107767 h 385005"/>
                      <a:gd name="connsiteX6" fmla="*/ 288462 w 4884781"/>
                      <a:gd name="connsiteY6" fmla="*/ 98039 h 385005"/>
                      <a:gd name="connsiteX7" fmla="*/ 317645 w 4884781"/>
                      <a:gd name="connsiteY7" fmla="*/ 102903 h 385005"/>
                      <a:gd name="connsiteX8" fmla="*/ 337100 w 4884781"/>
                      <a:gd name="connsiteY8" fmla="*/ 122359 h 385005"/>
                      <a:gd name="connsiteX9" fmla="*/ 385738 w 4884781"/>
                      <a:gd name="connsiteY9" fmla="*/ 107767 h 385005"/>
                      <a:gd name="connsiteX10" fmla="*/ 414921 w 4884781"/>
                      <a:gd name="connsiteY10" fmla="*/ 98039 h 385005"/>
                      <a:gd name="connsiteX11" fmla="*/ 487879 w 4884781"/>
                      <a:gd name="connsiteY11" fmla="*/ 98039 h 385005"/>
                      <a:gd name="connsiteX12" fmla="*/ 526789 w 4884781"/>
                      <a:gd name="connsiteY12" fmla="*/ 98039 h 385005"/>
                      <a:gd name="connsiteX13" fmla="*/ 590019 w 4884781"/>
                      <a:gd name="connsiteY13" fmla="*/ 93176 h 385005"/>
                      <a:gd name="connsiteX14" fmla="*/ 619202 w 4884781"/>
                      <a:gd name="connsiteY14" fmla="*/ 83448 h 385005"/>
                      <a:gd name="connsiteX15" fmla="*/ 662977 w 4884781"/>
                      <a:gd name="connsiteY15" fmla="*/ 68857 h 385005"/>
                      <a:gd name="connsiteX16" fmla="*/ 677568 w 4884781"/>
                      <a:gd name="connsiteY16" fmla="*/ 73720 h 385005"/>
                      <a:gd name="connsiteX17" fmla="*/ 701887 w 4884781"/>
                      <a:gd name="connsiteY17" fmla="*/ 88312 h 385005"/>
                      <a:gd name="connsiteX18" fmla="*/ 721343 w 4884781"/>
                      <a:gd name="connsiteY18" fmla="*/ 78584 h 385005"/>
                      <a:gd name="connsiteX19" fmla="*/ 755389 w 4884781"/>
                      <a:gd name="connsiteY19" fmla="*/ 73720 h 385005"/>
                      <a:gd name="connsiteX20" fmla="*/ 784572 w 4884781"/>
                      <a:gd name="connsiteY20" fmla="*/ 78584 h 385005"/>
                      <a:gd name="connsiteX21" fmla="*/ 823483 w 4884781"/>
                      <a:gd name="connsiteY21" fmla="*/ 88312 h 385005"/>
                      <a:gd name="connsiteX22" fmla="*/ 842938 w 4884781"/>
                      <a:gd name="connsiteY22" fmla="*/ 93176 h 385005"/>
                      <a:gd name="connsiteX23" fmla="*/ 896440 w 4884781"/>
                      <a:gd name="connsiteY23" fmla="*/ 88312 h 385005"/>
                      <a:gd name="connsiteX24" fmla="*/ 1008309 w 4884781"/>
                      <a:gd name="connsiteY24" fmla="*/ 88312 h 385005"/>
                      <a:gd name="connsiteX25" fmla="*/ 1047219 w 4884781"/>
                      <a:gd name="connsiteY25" fmla="*/ 107767 h 385005"/>
                      <a:gd name="connsiteX26" fmla="*/ 1095857 w 4884781"/>
                      <a:gd name="connsiteY26" fmla="*/ 117495 h 385005"/>
                      <a:gd name="connsiteX27" fmla="*/ 1188270 w 4884781"/>
                      <a:gd name="connsiteY27" fmla="*/ 102903 h 385005"/>
                      <a:gd name="connsiteX28" fmla="*/ 1266092 w 4884781"/>
                      <a:gd name="connsiteY28" fmla="*/ 117495 h 385005"/>
                      <a:gd name="connsiteX29" fmla="*/ 1329321 w 4884781"/>
                      <a:gd name="connsiteY29" fmla="*/ 122359 h 385005"/>
                      <a:gd name="connsiteX30" fmla="*/ 1363368 w 4884781"/>
                      <a:gd name="connsiteY30" fmla="*/ 117495 h 385005"/>
                      <a:gd name="connsiteX31" fmla="*/ 1397415 w 4884781"/>
                      <a:gd name="connsiteY31" fmla="*/ 117495 h 385005"/>
                      <a:gd name="connsiteX32" fmla="*/ 1426598 w 4884781"/>
                      <a:gd name="connsiteY32" fmla="*/ 98039 h 385005"/>
                      <a:gd name="connsiteX33" fmla="*/ 1470372 w 4884781"/>
                      <a:gd name="connsiteY33" fmla="*/ 107767 h 385005"/>
                      <a:gd name="connsiteX34" fmla="*/ 1519011 w 4884781"/>
                      <a:gd name="connsiteY34" fmla="*/ 102903 h 385005"/>
                      <a:gd name="connsiteX35" fmla="*/ 1596832 w 4884781"/>
                      <a:gd name="connsiteY35" fmla="*/ 102903 h 385005"/>
                      <a:gd name="connsiteX36" fmla="*/ 1645470 w 4884781"/>
                      <a:gd name="connsiteY36" fmla="*/ 98039 h 385005"/>
                      <a:gd name="connsiteX37" fmla="*/ 1669789 w 4884781"/>
                      <a:gd name="connsiteY37" fmla="*/ 102903 h 385005"/>
                      <a:gd name="connsiteX38" fmla="*/ 1708700 w 4884781"/>
                      <a:gd name="connsiteY38" fmla="*/ 98039 h 385005"/>
                      <a:gd name="connsiteX39" fmla="*/ 1776794 w 4884781"/>
                      <a:gd name="connsiteY39" fmla="*/ 88312 h 385005"/>
                      <a:gd name="connsiteX40" fmla="*/ 1810840 w 4884781"/>
                      <a:gd name="connsiteY40" fmla="*/ 88312 h 385005"/>
                      <a:gd name="connsiteX41" fmla="*/ 1864343 w 4884781"/>
                      <a:gd name="connsiteY41" fmla="*/ 98039 h 385005"/>
                      <a:gd name="connsiteX42" fmla="*/ 1893526 w 4884781"/>
                      <a:gd name="connsiteY42" fmla="*/ 93176 h 385005"/>
                      <a:gd name="connsiteX43" fmla="*/ 1947028 w 4884781"/>
                      <a:gd name="connsiteY43" fmla="*/ 78584 h 385005"/>
                      <a:gd name="connsiteX44" fmla="*/ 2005394 w 4884781"/>
                      <a:gd name="connsiteY44" fmla="*/ 59129 h 385005"/>
                      <a:gd name="connsiteX45" fmla="*/ 2049168 w 4884781"/>
                      <a:gd name="connsiteY45" fmla="*/ 59129 h 385005"/>
                      <a:gd name="connsiteX46" fmla="*/ 2112398 w 4884781"/>
                      <a:gd name="connsiteY46" fmla="*/ 68857 h 385005"/>
                      <a:gd name="connsiteX47" fmla="*/ 2126989 w 4884781"/>
                      <a:gd name="connsiteY47" fmla="*/ 63993 h 385005"/>
                      <a:gd name="connsiteX48" fmla="*/ 2161036 w 4884781"/>
                      <a:gd name="connsiteY48" fmla="*/ 59129 h 385005"/>
                      <a:gd name="connsiteX49" fmla="*/ 2224266 w 4884781"/>
                      <a:gd name="connsiteY49" fmla="*/ 78584 h 385005"/>
                      <a:gd name="connsiteX50" fmla="*/ 2379909 w 4884781"/>
                      <a:gd name="connsiteY50" fmla="*/ 83448 h 385005"/>
                      <a:gd name="connsiteX51" fmla="*/ 2433411 w 4884781"/>
                      <a:gd name="connsiteY51" fmla="*/ 73720 h 385005"/>
                      <a:gd name="connsiteX52" fmla="*/ 2462594 w 4884781"/>
                      <a:gd name="connsiteY52" fmla="*/ 88312 h 385005"/>
                      <a:gd name="connsiteX53" fmla="*/ 2520960 w 4884781"/>
                      <a:gd name="connsiteY53" fmla="*/ 83448 h 385005"/>
                      <a:gd name="connsiteX54" fmla="*/ 2564734 w 4884781"/>
                      <a:gd name="connsiteY54" fmla="*/ 63993 h 385005"/>
                      <a:gd name="connsiteX55" fmla="*/ 2593917 w 4884781"/>
                      <a:gd name="connsiteY55" fmla="*/ 54265 h 385005"/>
                      <a:gd name="connsiteX56" fmla="*/ 2637692 w 4884781"/>
                      <a:gd name="connsiteY56" fmla="*/ 44537 h 385005"/>
                      <a:gd name="connsiteX57" fmla="*/ 2705785 w 4884781"/>
                      <a:gd name="connsiteY57" fmla="*/ 39674 h 385005"/>
                      <a:gd name="connsiteX58" fmla="*/ 2734968 w 4884781"/>
                      <a:gd name="connsiteY58" fmla="*/ 54265 h 385005"/>
                      <a:gd name="connsiteX59" fmla="*/ 2803062 w 4884781"/>
                      <a:gd name="connsiteY59" fmla="*/ 39674 h 385005"/>
                      <a:gd name="connsiteX60" fmla="*/ 2880883 w 4884781"/>
                      <a:gd name="connsiteY60" fmla="*/ 763 h 385005"/>
                      <a:gd name="connsiteX61" fmla="*/ 2934385 w 4884781"/>
                      <a:gd name="connsiteY61" fmla="*/ 763 h 385005"/>
                      <a:gd name="connsiteX62" fmla="*/ 2968432 w 4884781"/>
                      <a:gd name="connsiteY62" fmla="*/ 5627 h 385005"/>
                      <a:gd name="connsiteX63" fmla="*/ 3094892 w 4884781"/>
                      <a:gd name="connsiteY63" fmla="*/ 5627 h 385005"/>
                      <a:gd name="connsiteX64" fmla="*/ 3148394 w 4884781"/>
                      <a:gd name="connsiteY64" fmla="*/ 34810 h 385005"/>
                      <a:gd name="connsiteX65" fmla="*/ 3211623 w 4884781"/>
                      <a:gd name="connsiteY65" fmla="*/ 39674 h 385005"/>
                      <a:gd name="connsiteX66" fmla="*/ 3304036 w 4884781"/>
                      <a:gd name="connsiteY66" fmla="*/ 49401 h 385005"/>
                      <a:gd name="connsiteX67" fmla="*/ 3367266 w 4884781"/>
                      <a:gd name="connsiteY67" fmla="*/ 54265 h 385005"/>
                      <a:gd name="connsiteX68" fmla="*/ 3406177 w 4884781"/>
                      <a:gd name="connsiteY68" fmla="*/ 39674 h 385005"/>
                      <a:gd name="connsiteX69" fmla="*/ 3459679 w 4884781"/>
                      <a:gd name="connsiteY69" fmla="*/ 29946 h 385005"/>
                      <a:gd name="connsiteX70" fmla="*/ 3561819 w 4884781"/>
                      <a:gd name="connsiteY70" fmla="*/ 63993 h 385005"/>
                      <a:gd name="connsiteX71" fmla="*/ 3629913 w 4884781"/>
                      <a:gd name="connsiteY71" fmla="*/ 73720 h 385005"/>
                      <a:gd name="connsiteX72" fmla="*/ 3756372 w 4884781"/>
                      <a:gd name="connsiteY72" fmla="*/ 78584 h 385005"/>
                      <a:gd name="connsiteX73" fmla="*/ 3795283 w 4884781"/>
                      <a:gd name="connsiteY73" fmla="*/ 78584 h 385005"/>
                      <a:gd name="connsiteX74" fmla="*/ 3887696 w 4884781"/>
                      <a:gd name="connsiteY74" fmla="*/ 59129 h 385005"/>
                      <a:gd name="connsiteX75" fmla="*/ 3946062 w 4884781"/>
                      <a:gd name="connsiteY75" fmla="*/ 73720 h 385005"/>
                      <a:gd name="connsiteX76" fmla="*/ 4043338 w 4884781"/>
                      <a:gd name="connsiteY76" fmla="*/ 59129 h 385005"/>
                      <a:gd name="connsiteX77" fmla="*/ 4091977 w 4884781"/>
                      <a:gd name="connsiteY77" fmla="*/ 68857 h 385005"/>
                      <a:gd name="connsiteX78" fmla="*/ 4169798 w 4884781"/>
                      <a:gd name="connsiteY78" fmla="*/ 59129 h 385005"/>
                      <a:gd name="connsiteX79" fmla="*/ 4203845 w 4884781"/>
                      <a:gd name="connsiteY79" fmla="*/ 54265 h 385005"/>
                      <a:gd name="connsiteX80" fmla="*/ 4233028 w 4884781"/>
                      <a:gd name="connsiteY80" fmla="*/ 59129 h 385005"/>
                      <a:gd name="connsiteX81" fmla="*/ 4320577 w 4884781"/>
                      <a:gd name="connsiteY81" fmla="*/ 68857 h 385005"/>
                      <a:gd name="connsiteX82" fmla="*/ 4364351 w 4884781"/>
                      <a:gd name="connsiteY82" fmla="*/ 63993 h 385005"/>
                      <a:gd name="connsiteX83" fmla="*/ 4398398 w 4884781"/>
                      <a:gd name="connsiteY83" fmla="*/ 54265 h 385005"/>
                      <a:gd name="connsiteX84" fmla="*/ 4437309 w 4884781"/>
                      <a:gd name="connsiteY84" fmla="*/ 54265 h 385005"/>
                      <a:gd name="connsiteX85" fmla="*/ 4534585 w 4884781"/>
                      <a:gd name="connsiteY85" fmla="*/ 68857 h 385005"/>
                      <a:gd name="connsiteX86" fmla="*/ 4592951 w 4884781"/>
                      <a:gd name="connsiteY86" fmla="*/ 63993 h 385005"/>
                      <a:gd name="connsiteX87" fmla="*/ 4626998 w 4884781"/>
                      <a:gd name="connsiteY87" fmla="*/ 59129 h 385005"/>
                      <a:gd name="connsiteX88" fmla="*/ 4656181 w 4884781"/>
                      <a:gd name="connsiteY88" fmla="*/ 63993 h 385005"/>
                      <a:gd name="connsiteX89" fmla="*/ 4695092 w 4884781"/>
                      <a:gd name="connsiteY89" fmla="*/ 68857 h 385005"/>
                      <a:gd name="connsiteX90" fmla="*/ 4724275 w 4884781"/>
                      <a:gd name="connsiteY90" fmla="*/ 68857 h 385005"/>
                      <a:gd name="connsiteX91" fmla="*/ 4758321 w 4884781"/>
                      <a:gd name="connsiteY91" fmla="*/ 59129 h 385005"/>
                      <a:gd name="connsiteX92" fmla="*/ 4787504 w 4884781"/>
                      <a:gd name="connsiteY92" fmla="*/ 44537 h 385005"/>
                      <a:gd name="connsiteX93" fmla="*/ 4841006 w 4884781"/>
                      <a:gd name="connsiteY93" fmla="*/ 39674 h 385005"/>
                      <a:gd name="connsiteX94" fmla="*/ 4884781 w 4884781"/>
                      <a:gd name="connsiteY94" fmla="*/ 39674 h 385005"/>
                      <a:gd name="connsiteX95" fmla="*/ 4884781 w 4884781"/>
                      <a:gd name="connsiteY95" fmla="*/ 385005 h 385005"/>
                      <a:gd name="connsiteX96" fmla="*/ 0 w 4884781"/>
                      <a:gd name="connsiteY96" fmla="*/ 369132 h 385005"/>
                      <a:gd name="connsiteX97" fmla="*/ 0 w 4884781"/>
                      <a:gd name="connsiteY97" fmla="*/ 93440 h 38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884781" h="385005">
                        <a:moveTo>
                          <a:pt x="0" y="93440"/>
                        </a:moveTo>
                        <a:cubicBezTo>
                          <a:pt x="64847" y="98428"/>
                          <a:pt x="38723" y="107767"/>
                          <a:pt x="64726" y="107767"/>
                        </a:cubicBezTo>
                        <a:cubicBezTo>
                          <a:pt x="110111" y="112810"/>
                          <a:pt x="93819" y="112631"/>
                          <a:pt x="113364" y="112631"/>
                        </a:cubicBezTo>
                        <a:lnTo>
                          <a:pt x="176594" y="112631"/>
                        </a:lnTo>
                        <a:lnTo>
                          <a:pt x="200913" y="107767"/>
                        </a:lnTo>
                        <a:lnTo>
                          <a:pt x="249551" y="107767"/>
                        </a:lnTo>
                        <a:lnTo>
                          <a:pt x="288462" y="98039"/>
                        </a:lnTo>
                        <a:lnTo>
                          <a:pt x="317645" y="102903"/>
                        </a:lnTo>
                        <a:lnTo>
                          <a:pt x="337100" y="122359"/>
                        </a:lnTo>
                        <a:lnTo>
                          <a:pt x="385738" y="107767"/>
                        </a:lnTo>
                        <a:lnTo>
                          <a:pt x="414921" y="98039"/>
                        </a:lnTo>
                        <a:lnTo>
                          <a:pt x="487879" y="98039"/>
                        </a:lnTo>
                        <a:lnTo>
                          <a:pt x="526789" y="98039"/>
                        </a:lnTo>
                        <a:lnTo>
                          <a:pt x="590019" y="93176"/>
                        </a:lnTo>
                        <a:lnTo>
                          <a:pt x="619202" y="83448"/>
                        </a:lnTo>
                        <a:lnTo>
                          <a:pt x="662977" y="68857"/>
                        </a:lnTo>
                        <a:lnTo>
                          <a:pt x="677568" y="73720"/>
                        </a:lnTo>
                        <a:lnTo>
                          <a:pt x="701887" y="88312"/>
                        </a:lnTo>
                        <a:lnTo>
                          <a:pt x="721343" y="78584"/>
                        </a:lnTo>
                        <a:lnTo>
                          <a:pt x="755389" y="73720"/>
                        </a:lnTo>
                        <a:lnTo>
                          <a:pt x="784572" y="78584"/>
                        </a:lnTo>
                        <a:lnTo>
                          <a:pt x="823483" y="88312"/>
                        </a:lnTo>
                        <a:lnTo>
                          <a:pt x="842938" y="93176"/>
                        </a:lnTo>
                        <a:cubicBezTo>
                          <a:pt x="889936" y="87954"/>
                          <a:pt x="872032" y="88312"/>
                          <a:pt x="896440" y="88312"/>
                        </a:cubicBezTo>
                        <a:lnTo>
                          <a:pt x="1008309" y="88312"/>
                        </a:lnTo>
                        <a:lnTo>
                          <a:pt x="1047219" y="107767"/>
                        </a:lnTo>
                        <a:cubicBezTo>
                          <a:pt x="1092576" y="117847"/>
                          <a:pt x="1076046" y="117495"/>
                          <a:pt x="1095857" y="117495"/>
                        </a:cubicBezTo>
                        <a:lnTo>
                          <a:pt x="1188270" y="102903"/>
                        </a:lnTo>
                        <a:lnTo>
                          <a:pt x="1266092" y="117495"/>
                        </a:lnTo>
                        <a:lnTo>
                          <a:pt x="1329321" y="122359"/>
                        </a:lnTo>
                        <a:lnTo>
                          <a:pt x="1363368" y="117495"/>
                        </a:lnTo>
                        <a:lnTo>
                          <a:pt x="1397415" y="117495"/>
                        </a:lnTo>
                        <a:cubicBezTo>
                          <a:pt x="1423000" y="97026"/>
                          <a:pt x="1411353" y="98039"/>
                          <a:pt x="1426598" y="98039"/>
                        </a:cubicBezTo>
                        <a:lnTo>
                          <a:pt x="1470372" y="107767"/>
                        </a:lnTo>
                        <a:lnTo>
                          <a:pt x="1519011" y="102903"/>
                        </a:lnTo>
                        <a:lnTo>
                          <a:pt x="1596832" y="102903"/>
                        </a:lnTo>
                        <a:lnTo>
                          <a:pt x="1645470" y="98039"/>
                        </a:lnTo>
                        <a:lnTo>
                          <a:pt x="1669789" y="102903"/>
                        </a:lnTo>
                        <a:lnTo>
                          <a:pt x="1708700" y="98039"/>
                        </a:lnTo>
                        <a:lnTo>
                          <a:pt x="1776794" y="88312"/>
                        </a:lnTo>
                        <a:lnTo>
                          <a:pt x="1810840" y="88312"/>
                        </a:lnTo>
                        <a:lnTo>
                          <a:pt x="1864343" y="98039"/>
                        </a:lnTo>
                        <a:lnTo>
                          <a:pt x="1893526" y="93176"/>
                        </a:lnTo>
                        <a:lnTo>
                          <a:pt x="1947028" y="78584"/>
                        </a:lnTo>
                        <a:lnTo>
                          <a:pt x="2005394" y="59129"/>
                        </a:lnTo>
                        <a:lnTo>
                          <a:pt x="2049168" y="59129"/>
                        </a:lnTo>
                        <a:lnTo>
                          <a:pt x="2112398" y="68857"/>
                        </a:lnTo>
                        <a:lnTo>
                          <a:pt x="2126989" y="63993"/>
                        </a:lnTo>
                        <a:lnTo>
                          <a:pt x="2161036" y="59129"/>
                        </a:lnTo>
                        <a:lnTo>
                          <a:pt x="2224266" y="78584"/>
                        </a:lnTo>
                        <a:lnTo>
                          <a:pt x="2379909" y="83448"/>
                        </a:lnTo>
                        <a:lnTo>
                          <a:pt x="2433411" y="73720"/>
                        </a:lnTo>
                        <a:cubicBezTo>
                          <a:pt x="2459120" y="89146"/>
                          <a:pt x="2448276" y="88312"/>
                          <a:pt x="2462594" y="88312"/>
                        </a:cubicBezTo>
                        <a:lnTo>
                          <a:pt x="2520960" y="83448"/>
                        </a:lnTo>
                        <a:lnTo>
                          <a:pt x="2564734" y="63993"/>
                        </a:lnTo>
                        <a:lnTo>
                          <a:pt x="2593917" y="54265"/>
                        </a:lnTo>
                        <a:lnTo>
                          <a:pt x="2637692" y="44537"/>
                        </a:lnTo>
                        <a:cubicBezTo>
                          <a:pt x="2702538" y="39550"/>
                          <a:pt x="2679782" y="39674"/>
                          <a:pt x="2705785" y="39674"/>
                        </a:cubicBezTo>
                        <a:lnTo>
                          <a:pt x="2734968" y="54265"/>
                        </a:lnTo>
                        <a:lnTo>
                          <a:pt x="2803062" y="39674"/>
                        </a:lnTo>
                        <a:cubicBezTo>
                          <a:pt x="2877450" y="0"/>
                          <a:pt x="2848457" y="763"/>
                          <a:pt x="2880883" y="763"/>
                        </a:cubicBezTo>
                        <a:lnTo>
                          <a:pt x="2934385" y="763"/>
                        </a:lnTo>
                        <a:lnTo>
                          <a:pt x="2968432" y="5627"/>
                        </a:lnTo>
                        <a:lnTo>
                          <a:pt x="3094892" y="5627"/>
                        </a:lnTo>
                        <a:lnTo>
                          <a:pt x="3148394" y="34810"/>
                        </a:lnTo>
                        <a:lnTo>
                          <a:pt x="3211623" y="39674"/>
                        </a:lnTo>
                        <a:lnTo>
                          <a:pt x="3304036" y="49401"/>
                        </a:lnTo>
                        <a:lnTo>
                          <a:pt x="3367266" y="54265"/>
                        </a:lnTo>
                        <a:lnTo>
                          <a:pt x="3406177" y="39674"/>
                        </a:lnTo>
                        <a:lnTo>
                          <a:pt x="3459679" y="29946"/>
                        </a:lnTo>
                        <a:lnTo>
                          <a:pt x="3561819" y="63993"/>
                        </a:lnTo>
                        <a:lnTo>
                          <a:pt x="3629913" y="73720"/>
                        </a:lnTo>
                        <a:lnTo>
                          <a:pt x="3756372" y="78584"/>
                        </a:lnTo>
                        <a:lnTo>
                          <a:pt x="3795283" y="78584"/>
                        </a:lnTo>
                        <a:lnTo>
                          <a:pt x="3887696" y="59129"/>
                        </a:lnTo>
                        <a:lnTo>
                          <a:pt x="3946062" y="73720"/>
                        </a:lnTo>
                        <a:cubicBezTo>
                          <a:pt x="4040076" y="58876"/>
                          <a:pt x="4007289" y="59129"/>
                          <a:pt x="4043338" y="59129"/>
                        </a:cubicBezTo>
                        <a:lnTo>
                          <a:pt x="4091977" y="68857"/>
                        </a:lnTo>
                        <a:lnTo>
                          <a:pt x="4169798" y="59129"/>
                        </a:lnTo>
                        <a:cubicBezTo>
                          <a:pt x="4200580" y="53998"/>
                          <a:pt x="4189119" y="54265"/>
                          <a:pt x="4203845" y="54265"/>
                        </a:cubicBezTo>
                        <a:lnTo>
                          <a:pt x="4233028" y="59129"/>
                        </a:lnTo>
                        <a:lnTo>
                          <a:pt x="4320577" y="68857"/>
                        </a:lnTo>
                        <a:cubicBezTo>
                          <a:pt x="4361096" y="63792"/>
                          <a:pt x="4346416" y="63993"/>
                          <a:pt x="4364351" y="63993"/>
                        </a:cubicBezTo>
                        <a:lnTo>
                          <a:pt x="4398398" y="54265"/>
                        </a:lnTo>
                        <a:lnTo>
                          <a:pt x="4437309" y="54265"/>
                        </a:lnTo>
                        <a:lnTo>
                          <a:pt x="4534585" y="68857"/>
                        </a:lnTo>
                        <a:lnTo>
                          <a:pt x="4592951" y="63993"/>
                        </a:lnTo>
                        <a:cubicBezTo>
                          <a:pt x="4623733" y="58862"/>
                          <a:pt x="4612272" y="59129"/>
                          <a:pt x="4626998" y="59129"/>
                        </a:cubicBezTo>
                        <a:lnTo>
                          <a:pt x="4656181" y="63993"/>
                        </a:lnTo>
                        <a:lnTo>
                          <a:pt x="4695092" y="68857"/>
                        </a:lnTo>
                        <a:lnTo>
                          <a:pt x="4724275" y="68857"/>
                        </a:lnTo>
                        <a:lnTo>
                          <a:pt x="4758321" y="59129"/>
                        </a:lnTo>
                        <a:lnTo>
                          <a:pt x="4787504" y="44537"/>
                        </a:lnTo>
                        <a:lnTo>
                          <a:pt x="4841006" y="39674"/>
                        </a:lnTo>
                        <a:lnTo>
                          <a:pt x="4884781" y="39674"/>
                        </a:lnTo>
                        <a:lnTo>
                          <a:pt x="4884781" y="385005"/>
                        </a:lnTo>
                        <a:lnTo>
                          <a:pt x="0" y="369132"/>
                        </a:lnTo>
                        <a:lnTo>
                          <a:pt x="0" y="934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" name="Rectangle 25"/>
                <p:cNvSpPr/>
                <p:nvPr/>
              </p:nvSpPr>
              <p:spPr>
                <a:xfrm>
                  <a:off x="3264493" y="3565427"/>
                  <a:ext cx="1020792" cy="22900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Picture 9"/>
                <p:cNvPicPr>
                  <a:picLocks noChangeAspect="1" noChangeArrowheads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522" y="3565427"/>
                  <a:ext cx="3835763" cy="229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658561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1323E-6 L 0.2434 0.0201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9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5903"/>
              </p:ext>
            </p:extLst>
          </p:nvPr>
        </p:nvGraphicFramePr>
        <p:xfrm>
          <a:off x="647699" y="1484832"/>
          <a:ext cx="7848603" cy="4663440"/>
        </p:xfrm>
        <a:graphic>
          <a:graphicData uri="http://schemas.openxmlformats.org/drawingml/2006/table">
            <a:tbl>
              <a:tblPr firstRow="1" bandRow="1">
                <a:effectLst>
                  <a:outerShdw blurRad="190500" dist="76200" dir="2700000" sx="102000" sy="102000" algn="ctr" rotWithShape="0">
                    <a:srgbClr val="000000">
                      <a:alpha val="44000"/>
                    </a:srgbClr>
                  </a:outerShdw>
                </a:effectLst>
                <a:tableStyleId>{5C22544A-7EE6-4342-B048-85BDC9FD1C3A}</a:tableStyleId>
              </a:tblPr>
              <a:tblGrid>
                <a:gridCol w="1121229"/>
                <a:gridCol w="1121229"/>
                <a:gridCol w="1121229"/>
                <a:gridCol w="1121229"/>
                <a:gridCol w="1121229"/>
                <a:gridCol w="1121229"/>
                <a:gridCol w="1121229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Sunday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Monday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Tuesday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Wednesday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Thursday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Friday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Saturday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1805674" y="302532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30776" y="302532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699" y="1484832"/>
            <a:ext cx="7845552" cy="274320"/>
          </a:xfrm>
          <a:prstGeom prst="rect">
            <a:avLst/>
          </a:prstGeom>
          <a:gradFill>
            <a:gsLst>
              <a:gs pos="70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 2007</a:t>
            </a:r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8054" y="3024655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30776" y="384828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457200" y="212698"/>
            <a:ext cx="7391400" cy="685800"/>
          </a:xfrm>
          <a:prstGeom prst="rect">
            <a:avLst/>
          </a:prstGeom>
        </p:spPr>
        <p:txBody>
          <a:bodyPr anchor="t"/>
          <a:lstStyle/>
          <a:p>
            <a:pPr eaLnBrk="0" hangingPunct="0"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 Firma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Consistently Targeting </a:t>
            </a:r>
            <a:b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Bid Price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265p </a:t>
            </a:r>
            <a:r>
              <a:rPr 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May 20</a:t>
            </a:r>
            <a:endParaRPr lang="en-US" sz="2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88770" y="384828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814430" y="3848286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55519" y="3848286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173412" y="3847615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47699" y="4502581"/>
            <a:ext cx="1124712" cy="822960"/>
          </a:xfrm>
          <a:prstGeom prst="rect">
            <a:avLst/>
          </a:prstGeom>
          <a:solidFill>
            <a:srgbClr val="DB001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 anchorCtr="0"/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98054" y="467124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" y="1219200"/>
            <a:ext cx="8686800" cy="5275604"/>
          </a:xfrm>
          <a:prstGeom prst="rect">
            <a:avLst/>
          </a:prstGeom>
          <a:solidFill>
            <a:srgbClr val="DCE6F2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79131" y="1347361"/>
            <a:ext cx="8371753" cy="4944781"/>
            <a:chOff x="379131" y="1347361"/>
            <a:chExt cx="8371753" cy="4944781"/>
          </a:xfrm>
        </p:grpSpPr>
        <p:grpSp>
          <p:nvGrpSpPr>
            <p:cNvPr id="69" name="Group 68"/>
            <p:cNvGrpSpPr/>
            <p:nvPr/>
          </p:nvGrpSpPr>
          <p:grpSpPr>
            <a:xfrm>
              <a:off x="4390425" y="3021609"/>
              <a:ext cx="4229983" cy="3270533"/>
              <a:chOff x="4390425" y="3021609"/>
              <a:chExt cx="4229983" cy="3270533"/>
            </a:xfrm>
          </p:grpSpPr>
          <p:sp>
            <p:nvSpPr>
              <p:cNvPr id="166" name="Rectangle 11"/>
              <p:cNvSpPr>
                <a:spLocks noChangeAspect="1" noChangeArrowheads="1"/>
              </p:cNvSpPr>
              <p:nvPr/>
            </p:nvSpPr>
            <p:spPr bwMode="auto">
              <a:xfrm rot="5400000">
                <a:off x="4875097" y="2536937"/>
                <a:ext cx="3260639" cy="422998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90500" dist="50800" dir="2700000" sx="102000" sy="102000" algn="ctr" rotWithShape="0">
                  <a:srgbClr val="000000">
                    <a:alpha val="44000"/>
                  </a:srgbClr>
                </a:outerShdw>
              </a:effec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+mn-lt"/>
                  <a:cs typeface="Arial"/>
                </a:endParaRPr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>
                <a:off x="4454899" y="3047758"/>
                <a:ext cx="3987005" cy="3244384"/>
                <a:chOff x="4454899" y="3047758"/>
                <a:chExt cx="3987005" cy="3244384"/>
              </a:xfrm>
            </p:grpSpPr>
            <p:grpSp>
              <p:nvGrpSpPr>
                <p:cNvPr id="168" name="Group 167"/>
                <p:cNvGrpSpPr/>
                <p:nvPr/>
              </p:nvGrpSpPr>
              <p:grpSpPr>
                <a:xfrm>
                  <a:off x="4454899" y="3047758"/>
                  <a:ext cx="3987005" cy="3244384"/>
                  <a:chOff x="4454899" y="3047758"/>
                  <a:chExt cx="3987005" cy="3244384"/>
                </a:xfrm>
              </p:grpSpPr>
              <p:pic>
                <p:nvPicPr>
                  <p:cNvPr id="17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53048" y="3165667"/>
                    <a:ext cx="688856" cy="2321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54899" y="3047758"/>
                    <a:ext cx="2664086" cy="3244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4" name="Rectangle 173"/>
                  <p:cNvSpPr/>
                  <p:nvPr/>
                </p:nvSpPr>
                <p:spPr>
                  <a:xfrm>
                    <a:off x="5356819" y="4922377"/>
                    <a:ext cx="674621" cy="3433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9" name="Group 168"/>
                <p:cNvGrpSpPr/>
                <p:nvPr/>
              </p:nvGrpSpPr>
              <p:grpSpPr>
                <a:xfrm>
                  <a:off x="5356819" y="5019123"/>
                  <a:ext cx="567633" cy="160235"/>
                  <a:chOff x="5356819" y="5019123"/>
                  <a:chExt cx="567633" cy="160235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5356819" y="5019123"/>
                    <a:ext cx="567633" cy="16023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71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84624" y="5034975"/>
                    <a:ext cx="539828" cy="1285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grpSp>
          <p:nvGrpSpPr>
            <p:cNvPr id="70" name="Group 69"/>
            <p:cNvGrpSpPr/>
            <p:nvPr/>
          </p:nvGrpSpPr>
          <p:grpSpPr>
            <a:xfrm>
              <a:off x="769930" y="1347361"/>
              <a:ext cx="3260637" cy="4229983"/>
              <a:chOff x="769930" y="1347361"/>
              <a:chExt cx="3260637" cy="4229983"/>
            </a:xfrm>
          </p:grpSpPr>
          <p:sp>
            <p:nvSpPr>
              <p:cNvPr id="160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769930" y="1347361"/>
                <a:ext cx="3260637" cy="422998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90500" dist="50800" dir="2700000" sx="102000" sy="102000" algn="ctr" rotWithShape="0">
                  <a:srgbClr val="000000">
                    <a:alpha val="44000"/>
                  </a:srgbClr>
                </a:outerShdw>
              </a:effec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+mn-lt"/>
                  <a:cs typeface="Arial"/>
                </a:endParaRPr>
              </a:p>
            </p:txBody>
          </p:sp>
          <p:grpSp>
            <p:nvGrpSpPr>
              <p:cNvPr id="161" name="Group 160"/>
              <p:cNvGrpSpPr/>
              <p:nvPr/>
            </p:nvGrpSpPr>
            <p:grpSpPr>
              <a:xfrm>
                <a:off x="1007010" y="1446310"/>
                <a:ext cx="2743200" cy="4098056"/>
                <a:chOff x="1007010" y="1446310"/>
                <a:chExt cx="2743200" cy="4098056"/>
              </a:xfrm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1825870" y="1909128"/>
                  <a:ext cx="1148756" cy="8436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1306148" y="1700913"/>
                  <a:ext cx="2188200" cy="8847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1729976" y="1447448"/>
                  <a:ext cx="1340545" cy="8043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5" name="Picture 8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7010" y="1446310"/>
                  <a:ext cx="2743200" cy="4098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1" name="Group 70"/>
            <p:cNvGrpSpPr/>
            <p:nvPr/>
          </p:nvGrpSpPr>
          <p:grpSpPr>
            <a:xfrm>
              <a:off x="6057079" y="5432160"/>
              <a:ext cx="2693805" cy="578222"/>
              <a:chOff x="4788282" y="5162155"/>
              <a:chExt cx="2693805" cy="578222"/>
            </a:xfrm>
          </p:grpSpPr>
          <p:grpSp>
            <p:nvGrpSpPr>
              <p:cNvPr id="154" name="Group 26"/>
              <p:cNvGrpSpPr/>
              <p:nvPr/>
            </p:nvGrpSpPr>
            <p:grpSpPr>
              <a:xfrm>
                <a:off x="4788282" y="5162155"/>
                <a:ext cx="2693805" cy="578222"/>
                <a:chOff x="5181599" y="5046929"/>
                <a:chExt cx="3048001" cy="803772"/>
              </a:xfrm>
              <a:solidFill>
                <a:schemeClr val="bg1"/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  <a:outerShdw blurRad="139700" dist="88900" dir="3600000" sx="102000" sy="102000" algn="ctr" rotWithShape="0">
                  <a:srgbClr val="000000">
                    <a:alpha val="44000"/>
                  </a:srgbClr>
                </a:outerShdw>
              </a:effectLst>
            </p:grpSpPr>
            <p:sp>
              <p:nvSpPr>
                <p:cNvPr id="157" name="Rectangle 156"/>
                <p:cNvSpPr/>
                <p:nvPr/>
              </p:nvSpPr>
              <p:spPr>
                <a:xfrm>
                  <a:off x="5181600" y="5155386"/>
                  <a:ext cx="3048000" cy="6358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5181600" y="5046929"/>
                  <a:ext cx="3048000" cy="125831"/>
                </a:xfrm>
                <a:custGeom>
                  <a:avLst/>
                  <a:gdLst>
                    <a:gd name="connsiteX0" fmla="*/ 9728 w 4897877"/>
                    <a:gd name="connsiteY0" fmla="*/ 102903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9728 w 4897877"/>
                    <a:gd name="connsiteY97" fmla="*/ 102903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0 w 4884781"/>
                    <a:gd name="connsiteY0" fmla="*/ 93440 h 385005"/>
                    <a:gd name="connsiteX1" fmla="*/ 64726 w 4884781"/>
                    <a:gd name="connsiteY1" fmla="*/ 107767 h 385005"/>
                    <a:gd name="connsiteX2" fmla="*/ 113364 w 4884781"/>
                    <a:gd name="connsiteY2" fmla="*/ 112631 h 385005"/>
                    <a:gd name="connsiteX3" fmla="*/ 176594 w 4884781"/>
                    <a:gd name="connsiteY3" fmla="*/ 112631 h 385005"/>
                    <a:gd name="connsiteX4" fmla="*/ 200913 w 4884781"/>
                    <a:gd name="connsiteY4" fmla="*/ 107767 h 385005"/>
                    <a:gd name="connsiteX5" fmla="*/ 249551 w 4884781"/>
                    <a:gd name="connsiteY5" fmla="*/ 107767 h 385005"/>
                    <a:gd name="connsiteX6" fmla="*/ 288462 w 4884781"/>
                    <a:gd name="connsiteY6" fmla="*/ 98039 h 385005"/>
                    <a:gd name="connsiteX7" fmla="*/ 317645 w 4884781"/>
                    <a:gd name="connsiteY7" fmla="*/ 102903 h 385005"/>
                    <a:gd name="connsiteX8" fmla="*/ 337100 w 4884781"/>
                    <a:gd name="connsiteY8" fmla="*/ 122359 h 385005"/>
                    <a:gd name="connsiteX9" fmla="*/ 385738 w 4884781"/>
                    <a:gd name="connsiteY9" fmla="*/ 107767 h 385005"/>
                    <a:gd name="connsiteX10" fmla="*/ 414921 w 4884781"/>
                    <a:gd name="connsiteY10" fmla="*/ 98039 h 385005"/>
                    <a:gd name="connsiteX11" fmla="*/ 487879 w 4884781"/>
                    <a:gd name="connsiteY11" fmla="*/ 98039 h 385005"/>
                    <a:gd name="connsiteX12" fmla="*/ 526789 w 4884781"/>
                    <a:gd name="connsiteY12" fmla="*/ 98039 h 385005"/>
                    <a:gd name="connsiteX13" fmla="*/ 590019 w 4884781"/>
                    <a:gd name="connsiteY13" fmla="*/ 93176 h 385005"/>
                    <a:gd name="connsiteX14" fmla="*/ 619202 w 4884781"/>
                    <a:gd name="connsiteY14" fmla="*/ 83448 h 385005"/>
                    <a:gd name="connsiteX15" fmla="*/ 662977 w 4884781"/>
                    <a:gd name="connsiteY15" fmla="*/ 68857 h 385005"/>
                    <a:gd name="connsiteX16" fmla="*/ 677568 w 4884781"/>
                    <a:gd name="connsiteY16" fmla="*/ 73720 h 385005"/>
                    <a:gd name="connsiteX17" fmla="*/ 701887 w 4884781"/>
                    <a:gd name="connsiteY17" fmla="*/ 88312 h 385005"/>
                    <a:gd name="connsiteX18" fmla="*/ 721343 w 4884781"/>
                    <a:gd name="connsiteY18" fmla="*/ 78584 h 385005"/>
                    <a:gd name="connsiteX19" fmla="*/ 755389 w 4884781"/>
                    <a:gd name="connsiteY19" fmla="*/ 73720 h 385005"/>
                    <a:gd name="connsiteX20" fmla="*/ 784572 w 4884781"/>
                    <a:gd name="connsiteY20" fmla="*/ 78584 h 385005"/>
                    <a:gd name="connsiteX21" fmla="*/ 823483 w 4884781"/>
                    <a:gd name="connsiteY21" fmla="*/ 88312 h 385005"/>
                    <a:gd name="connsiteX22" fmla="*/ 842938 w 4884781"/>
                    <a:gd name="connsiteY22" fmla="*/ 93176 h 385005"/>
                    <a:gd name="connsiteX23" fmla="*/ 896440 w 4884781"/>
                    <a:gd name="connsiteY23" fmla="*/ 88312 h 385005"/>
                    <a:gd name="connsiteX24" fmla="*/ 1008309 w 4884781"/>
                    <a:gd name="connsiteY24" fmla="*/ 88312 h 385005"/>
                    <a:gd name="connsiteX25" fmla="*/ 1047219 w 4884781"/>
                    <a:gd name="connsiteY25" fmla="*/ 107767 h 385005"/>
                    <a:gd name="connsiteX26" fmla="*/ 1095857 w 4884781"/>
                    <a:gd name="connsiteY26" fmla="*/ 117495 h 385005"/>
                    <a:gd name="connsiteX27" fmla="*/ 1188270 w 4884781"/>
                    <a:gd name="connsiteY27" fmla="*/ 102903 h 385005"/>
                    <a:gd name="connsiteX28" fmla="*/ 1266092 w 4884781"/>
                    <a:gd name="connsiteY28" fmla="*/ 117495 h 385005"/>
                    <a:gd name="connsiteX29" fmla="*/ 1329321 w 4884781"/>
                    <a:gd name="connsiteY29" fmla="*/ 122359 h 385005"/>
                    <a:gd name="connsiteX30" fmla="*/ 1363368 w 4884781"/>
                    <a:gd name="connsiteY30" fmla="*/ 117495 h 385005"/>
                    <a:gd name="connsiteX31" fmla="*/ 1397415 w 4884781"/>
                    <a:gd name="connsiteY31" fmla="*/ 117495 h 385005"/>
                    <a:gd name="connsiteX32" fmla="*/ 1426598 w 4884781"/>
                    <a:gd name="connsiteY32" fmla="*/ 98039 h 385005"/>
                    <a:gd name="connsiteX33" fmla="*/ 1470372 w 4884781"/>
                    <a:gd name="connsiteY33" fmla="*/ 107767 h 385005"/>
                    <a:gd name="connsiteX34" fmla="*/ 1519011 w 4884781"/>
                    <a:gd name="connsiteY34" fmla="*/ 102903 h 385005"/>
                    <a:gd name="connsiteX35" fmla="*/ 1596832 w 4884781"/>
                    <a:gd name="connsiteY35" fmla="*/ 102903 h 385005"/>
                    <a:gd name="connsiteX36" fmla="*/ 1645470 w 4884781"/>
                    <a:gd name="connsiteY36" fmla="*/ 98039 h 385005"/>
                    <a:gd name="connsiteX37" fmla="*/ 1669789 w 4884781"/>
                    <a:gd name="connsiteY37" fmla="*/ 102903 h 385005"/>
                    <a:gd name="connsiteX38" fmla="*/ 1708700 w 4884781"/>
                    <a:gd name="connsiteY38" fmla="*/ 98039 h 385005"/>
                    <a:gd name="connsiteX39" fmla="*/ 1776794 w 4884781"/>
                    <a:gd name="connsiteY39" fmla="*/ 88312 h 385005"/>
                    <a:gd name="connsiteX40" fmla="*/ 1810840 w 4884781"/>
                    <a:gd name="connsiteY40" fmla="*/ 88312 h 385005"/>
                    <a:gd name="connsiteX41" fmla="*/ 1864343 w 4884781"/>
                    <a:gd name="connsiteY41" fmla="*/ 98039 h 385005"/>
                    <a:gd name="connsiteX42" fmla="*/ 1893526 w 4884781"/>
                    <a:gd name="connsiteY42" fmla="*/ 93176 h 385005"/>
                    <a:gd name="connsiteX43" fmla="*/ 1947028 w 4884781"/>
                    <a:gd name="connsiteY43" fmla="*/ 78584 h 385005"/>
                    <a:gd name="connsiteX44" fmla="*/ 2005394 w 4884781"/>
                    <a:gd name="connsiteY44" fmla="*/ 59129 h 385005"/>
                    <a:gd name="connsiteX45" fmla="*/ 2049168 w 4884781"/>
                    <a:gd name="connsiteY45" fmla="*/ 59129 h 385005"/>
                    <a:gd name="connsiteX46" fmla="*/ 2112398 w 4884781"/>
                    <a:gd name="connsiteY46" fmla="*/ 68857 h 385005"/>
                    <a:gd name="connsiteX47" fmla="*/ 2126989 w 4884781"/>
                    <a:gd name="connsiteY47" fmla="*/ 63993 h 385005"/>
                    <a:gd name="connsiteX48" fmla="*/ 2161036 w 4884781"/>
                    <a:gd name="connsiteY48" fmla="*/ 59129 h 385005"/>
                    <a:gd name="connsiteX49" fmla="*/ 2224266 w 4884781"/>
                    <a:gd name="connsiteY49" fmla="*/ 78584 h 385005"/>
                    <a:gd name="connsiteX50" fmla="*/ 2379909 w 4884781"/>
                    <a:gd name="connsiteY50" fmla="*/ 83448 h 385005"/>
                    <a:gd name="connsiteX51" fmla="*/ 2433411 w 4884781"/>
                    <a:gd name="connsiteY51" fmla="*/ 73720 h 385005"/>
                    <a:gd name="connsiteX52" fmla="*/ 2462594 w 4884781"/>
                    <a:gd name="connsiteY52" fmla="*/ 88312 h 385005"/>
                    <a:gd name="connsiteX53" fmla="*/ 2520960 w 4884781"/>
                    <a:gd name="connsiteY53" fmla="*/ 83448 h 385005"/>
                    <a:gd name="connsiteX54" fmla="*/ 2564734 w 4884781"/>
                    <a:gd name="connsiteY54" fmla="*/ 63993 h 385005"/>
                    <a:gd name="connsiteX55" fmla="*/ 2593917 w 4884781"/>
                    <a:gd name="connsiteY55" fmla="*/ 54265 h 385005"/>
                    <a:gd name="connsiteX56" fmla="*/ 2637692 w 4884781"/>
                    <a:gd name="connsiteY56" fmla="*/ 44537 h 385005"/>
                    <a:gd name="connsiteX57" fmla="*/ 2705785 w 4884781"/>
                    <a:gd name="connsiteY57" fmla="*/ 39674 h 385005"/>
                    <a:gd name="connsiteX58" fmla="*/ 2734968 w 4884781"/>
                    <a:gd name="connsiteY58" fmla="*/ 54265 h 385005"/>
                    <a:gd name="connsiteX59" fmla="*/ 2803062 w 4884781"/>
                    <a:gd name="connsiteY59" fmla="*/ 39674 h 385005"/>
                    <a:gd name="connsiteX60" fmla="*/ 2880883 w 4884781"/>
                    <a:gd name="connsiteY60" fmla="*/ 763 h 385005"/>
                    <a:gd name="connsiteX61" fmla="*/ 2934385 w 4884781"/>
                    <a:gd name="connsiteY61" fmla="*/ 763 h 385005"/>
                    <a:gd name="connsiteX62" fmla="*/ 2968432 w 4884781"/>
                    <a:gd name="connsiteY62" fmla="*/ 5627 h 385005"/>
                    <a:gd name="connsiteX63" fmla="*/ 3094892 w 4884781"/>
                    <a:gd name="connsiteY63" fmla="*/ 5627 h 385005"/>
                    <a:gd name="connsiteX64" fmla="*/ 3148394 w 4884781"/>
                    <a:gd name="connsiteY64" fmla="*/ 34810 h 385005"/>
                    <a:gd name="connsiteX65" fmla="*/ 3211623 w 4884781"/>
                    <a:gd name="connsiteY65" fmla="*/ 39674 h 385005"/>
                    <a:gd name="connsiteX66" fmla="*/ 3304036 w 4884781"/>
                    <a:gd name="connsiteY66" fmla="*/ 49401 h 385005"/>
                    <a:gd name="connsiteX67" fmla="*/ 3367266 w 4884781"/>
                    <a:gd name="connsiteY67" fmla="*/ 54265 h 385005"/>
                    <a:gd name="connsiteX68" fmla="*/ 3406177 w 4884781"/>
                    <a:gd name="connsiteY68" fmla="*/ 39674 h 385005"/>
                    <a:gd name="connsiteX69" fmla="*/ 3459679 w 4884781"/>
                    <a:gd name="connsiteY69" fmla="*/ 29946 h 385005"/>
                    <a:gd name="connsiteX70" fmla="*/ 3561819 w 4884781"/>
                    <a:gd name="connsiteY70" fmla="*/ 63993 h 385005"/>
                    <a:gd name="connsiteX71" fmla="*/ 3629913 w 4884781"/>
                    <a:gd name="connsiteY71" fmla="*/ 73720 h 385005"/>
                    <a:gd name="connsiteX72" fmla="*/ 3756372 w 4884781"/>
                    <a:gd name="connsiteY72" fmla="*/ 78584 h 385005"/>
                    <a:gd name="connsiteX73" fmla="*/ 3795283 w 4884781"/>
                    <a:gd name="connsiteY73" fmla="*/ 78584 h 385005"/>
                    <a:gd name="connsiteX74" fmla="*/ 3887696 w 4884781"/>
                    <a:gd name="connsiteY74" fmla="*/ 59129 h 385005"/>
                    <a:gd name="connsiteX75" fmla="*/ 3946062 w 4884781"/>
                    <a:gd name="connsiteY75" fmla="*/ 73720 h 385005"/>
                    <a:gd name="connsiteX76" fmla="*/ 4043338 w 4884781"/>
                    <a:gd name="connsiteY76" fmla="*/ 59129 h 385005"/>
                    <a:gd name="connsiteX77" fmla="*/ 4091977 w 4884781"/>
                    <a:gd name="connsiteY77" fmla="*/ 68857 h 385005"/>
                    <a:gd name="connsiteX78" fmla="*/ 4169798 w 4884781"/>
                    <a:gd name="connsiteY78" fmla="*/ 59129 h 385005"/>
                    <a:gd name="connsiteX79" fmla="*/ 4203845 w 4884781"/>
                    <a:gd name="connsiteY79" fmla="*/ 54265 h 385005"/>
                    <a:gd name="connsiteX80" fmla="*/ 4233028 w 4884781"/>
                    <a:gd name="connsiteY80" fmla="*/ 59129 h 385005"/>
                    <a:gd name="connsiteX81" fmla="*/ 4320577 w 4884781"/>
                    <a:gd name="connsiteY81" fmla="*/ 68857 h 385005"/>
                    <a:gd name="connsiteX82" fmla="*/ 4364351 w 4884781"/>
                    <a:gd name="connsiteY82" fmla="*/ 63993 h 385005"/>
                    <a:gd name="connsiteX83" fmla="*/ 4398398 w 4884781"/>
                    <a:gd name="connsiteY83" fmla="*/ 54265 h 385005"/>
                    <a:gd name="connsiteX84" fmla="*/ 4437309 w 4884781"/>
                    <a:gd name="connsiteY84" fmla="*/ 54265 h 385005"/>
                    <a:gd name="connsiteX85" fmla="*/ 4534585 w 4884781"/>
                    <a:gd name="connsiteY85" fmla="*/ 68857 h 385005"/>
                    <a:gd name="connsiteX86" fmla="*/ 4592951 w 4884781"/>
                    <a:gd name="connsiteY86" fmla="*/ 63993 h 385005"/>
                    <a:gd name="connsiteX87" fmla="*/ 4626998 w 4884781"/>
                    <a:gd name="connsiteY87" fmla="*/ 59129 h 385005"/>
                    <a:gd name="connsiteX88" fmla="*/ 4656181 w 4884781"/>
                    <a:gd name="connsiteY88" fmla="*/ 63993 h 385005"/>
                    <a:gd name="connsiteX89" fmla="*/ 4695092 w 4884781"/>
                    <a:gd name="connsiteY89" fmla="*/ 68857 h 385005"/>
                    <a:gd name="connsiteX90" fmla="*/ 4724275 w 4884781"/>
                    <a:gd name="connsiteY90" fmla="*/ 68857 h 385005"/>
                    <a:gd name="connsiteX91" fmla="*/ 4758321 w 4884781"/>
                    <a:gd name="connsiteY91" fmla="*/ 59129 h 385005"/>
                    <a:gd name="connsiteX92" fmla="*/ 4787504 w 4884781"/>
                    <a:gd name="connsiteY92" fmla="*/ 44537 h 385005"/>
                    <a:gd name="connsiteX93" fmla="*/ 4841006 w 4884781"/>
                    <a:gd name="connsiteY93" fmla="*/ 39674 h 385005"/>
                    <a:gd name="connsiteX94" fmla="*/ 4884781 w 4884781"/>
                    <a:gd name="connsiteY94" fmla="*/ 39674 h 385005"/>
                    <a:gd name="connsiteX95" fmla="*/ 4884781 w 4884781"/>
                    <a:gd name="connsiteY95" fmla="*/ 385005 h 385005"/>
                    <a:gd name="connsiteX96" fmla="*/ 0 w 4884781"/>
                    <a:gd name="connsiteY96" fmla="*/ 369132 h 385005"/>
                    <a:gd name="connsiteX97" fmla="*/ 0 w 4884781"/>
                    <a:gd name="connsiteY97" fmla="*/ 93440 h 38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884781" h="385005">
                      <a:moveTo>
                        <a:pt x="0" y="93440"/>
                      </a:moveTo>
                      <a:cubicBezTo>
                        <a:pt x="64847" y="98428"/>
                        <a:pt x="38723" y="107767"/>
                        <a:pt x="64726" y="107767"/>
                      </a:cubicBezTo>
                      <a:cubicBezTo>
                        <a:pt x="110111" y="112810"/>
                        <a:pt x="93819" y="112631"/>
                        <a:pt x="113364" y="112631"/>
                      </a:cubicBezTo>
                      <a:lnTo>
                        <a:pt x="176594" y="112631"/>
                      </a:lnTo>
                      <a:lnTo>
                        <a:pt x="200913" y="107767"/>
                      </a:lnTo>
                      <a:lnTo>
                        <a:pt x="249551" y="107767"/>
                      </a:lnTo>
                      <a:lnTo>
                        <a:pt x="288462" y="98039"/>
                      </a:lnTo>
                      <a:lnTo>
                        <a:pt x="317645" y="102903"/>
                      </a:lnTo>
                      <a:lnTo>
                        <a:pt x="337100" y="122359"/>
                      </a:lnTo>
                      <a:lnTo>
                        <a:pt x="385738" y="107767"/>
                      </a:lnTo>
                      <a:lnTo>
                        <a:pt x="414921" y="98039"/>
                      </a:lnTo>
                      <a:lnTo>
                        <a:pt x="487879" y="98039"/>
                      </a:lnTo>
                      <a:lnTo>
                        <a:pt x="526789" y="98039"/>
                      </a:lnTo>
                      <a:lnTo>
                        <a:pt x="590019" y="93176"/>
                      </a:lnTo>
                      <a:lnTo>
                        <a:pt x="619202" y="83448"/>
                      </a:lnTo>
                      <a:lnTo>
                        <a:pt x="662977" y="68857"/>
                      </a:lnTo>
                      <a:lnTo>
                        <a:pt x="677568" y="73720"/>
                      </a:lnTo>
                      <a:lnTo>
                        <a:pt x="701887" y="88312"/>
                      </a:lnTo>
                      <a:lnTo>
                        <a:pt x="721343" y="78584"/>
                      </a:lnTo>
                      <a:lnTo>
                        <a:pt x="755389" y="73720"/>
                      </a:lnTo>
                      <a:lnTo>
                        <a:pt x="784572" y="78584"/>
                      </a:lnTo>
                      <a:lnTo>
                        <a:pt x="823483" y="88312"/>
                      </a:lnTo>
                      <a:lnTo>
                        <a:pt x="842938" y="93176"/>
                      </a:lnTo>
                      <a:cubicBezTo>
                        <a:pt x="889936" y="87954"/>
                        <a:pt x="872032" y="88312"/>
                        <a:pt x="896440" y="88312"/>
                      </a:cubicBezTo>
                      <a:lnTo>
                        <a:pt x="1008309" y="88312"/>
                      </a:lnTo>
                      <a:lnTo>
                        <a:pt x="1047219" y="107767"/>
                      </a:lnTo>
                      <a:cubicBezTo>
                        <a:pt x="1092576" y="117847"/>
                        <a:pt x="1076046" y="117495"/>
                        <a:pt x="1095857" y="117495"/>
                      </a:cubicBezTo>
                      <a:lnTo>
                        <a:pt x="1188270" y="102903"/>
                      </a:lnTo>
                      <a:lnTo>
                        <a:pt x="1266092" y="117495"/>
                      </a:lnTo>
                      <a:lnTo>
                        <a:pt x="1329321" y="122359"/>
                      </a:lnTo>
                      <a:lnTo>
                        <a:pt x="1363368" y="117495"/>
                      </a:lnTo>
                      <a:lnTo>
                        <a:pt x="1397415" y="117495"/>
                      </a:lnTo>
                      <a:cubicBezTo>
                        <a:pt x="1423000" y="97026"/>
                        <a:pt x="1411353" y="98039"/>
                        <a:pt x="1426598" y="98039"/>
                      </a:cubicBezTo>
                      <a:lnTo>
                        <a:pt x="1470372" y="107767"/>
                      </a:lnTo>
                      <a:lnTo>
                        <a:pt x="1519011" y="102903"/>
                      </a:lnTo>
                      <a:lnTo>
                        <a:pt x="1596832" y="102903"/>
                      </a:lnTo>
                      <a:lnTo>
                        <a:pt x="1645470" y="98039"/>
                      </a:lnTo>
                      <a:lnTo>
                        <a:pt x="1669789" y="102903"/>
                      </a:lnTo>
                      <a:lnTo>
                        <a:pt x="1708700" y="98039"/>
                      </a:lnTo>
                      <a:lnTo>
                        <a:pt x="1776794" y="88312"/>
                      </a:lnTo>
                      <a:lnTo>
                        <a:pt x="1810840" y="88312"/>
                      </a:lnTo>
                      <a:lnTo>
                        <a:pt x="1864343" y="98039"/>
                      </a:lnTo>
                      <a:lnTo>
                        <a:pt x="1893526" y="93176"/>
                      </a:lnTo>
                      <a:lnTo>
                        <a:pt x="1947028" y="78584"/>
                      </a:lnTo>
                      <a:lnTo>
                        <a:pt x="2005394" y="59129"/>
                      </a:lnTo>
                      <a:lnTo>
                        <a:pt x="2049168" y="59129"/>
                      </a:lnTo>
                      <a:lnTo>
                        <a:pt x="2112398" y="68857"/>
                      </a:lnTo>
                      <a:lnTo>
                        <a:pt x="2126989" y="63993"/>
                      </a:lnTo>
                      <a:lnTo>
                        <a:pt x="2161036" y="59129"/>
                      </a:lnTo>
                      <a:lnTo>
                        <a:pt x="2224266" y="78584"/>
                      </a:lnTo>
                      <a:lnTo>
                        <a:pt x="2379909" y="83448"/>
                      </a:lnTo>
                      <a:lnTo>
                        <a:pt x="2433411" y="73720"/>
                      </a:lnTo>
                      <a:cubicBezTo>
                        <a:pt x="2459120" y="89146"/>
                        <a:pt x="2448276" y="88312"/>
                        <a:pt x="2462594" y="88312"/>
                      </a:cubicBezTo>
                      <a:lnTo>
                        <a:pt x="2520960" y="83448"/>
                      </a:lnTo>
                      <a:lnTo>
                        <a:pt x="2564734" y="63993"/>
                      </a:lnTo>
                      <a:lnTo>
                        <a:pt x="2593917" y="54265"/>
                      </a:lnTo>
                      <a:lnTo>
                        <a:pt x="2637692" y="44537"/>
                      </a:lnTo>
                      <a:cubicBezTo>
                        <a:pt x="2702538" y="39550"/>
                        <a:pt x="2679782" y="39674"/>
                        <a:pt x="2705785" y="39674"/>
                      </a:cubicBezTo>
                      <a:lnTo>
                        <a:pt x="2734968" y="54265"/>
                      </a:lnTo>
                      <a:lnTo>
                        <a:pt x="2803062" y="39674"/>
                      </a:lnTo>
                      <a:cubicBezTo>
                        <a:pt x="2877450" y="0"/>
                        <a:pt x="2848457" y="763"/>
                        <a:pt x="2880883" y="763"/>
                      </a:cubicBezTo>
                      <a:lnTo>
                        <a:pt x="2934385" y="763"/>
                      </a:lnTo>
                      <a:lnTo>
                        <a:pt x="2968432" y="5627"/>
                      </a:lnTo>
                      <a:lnTo>
                        <a:pt x="3094892" y="5627"/>
                      </a:lnTo>
                      <a:lnTo>
                        <a:pt x="3148394" y="34810"/>
                      </a:lnTo>
                      <a:lnTo>
                        <a:pt x="3211623" y="39674"/>
                      </a:lnTo>
                      <a:lnTo>
                        <a:pt x="3304036" y="49401"/>
                      </a:lnTo>
                      <a:lnTo>
                        <a:pt x="3367266" y="54265"/>
                      </a:lnTo>
                      <a:lnTo>
                        <a:pt x="3406177" y="39674"/>
                      </a:lnTo>
                      <a:lnTo>
                        <a:pt x="3459679" y="29946"/>
                      </a:lnTo>
                      <a:lnTo>
                        <a:pt x="3561819" y="63993"/>
                      </a:lnTo>
                      <a:lnTo>
                        <a:pt x="3629913" y="73720"/>
                      </a:lnTo>
                      <a:lnTo>
                        <a:pt x="3756372" y="78584"/>
                      </a:lnTo>
                      <a:lnTo>
                        <a:pt x="3795283" y="78584"/>
                      </a:lnTo>
                      <a:lnTo>
                        <a:pt x="3887696" y="59129"/>
                      </a:lnTo>
                      <a:lnTo>
                        <a:pt x="3946062" y="73720"/>
                      </a:lnTo>
                      <a:cubicBezTo>
                        <a:pt x="4040076" y="58876"/>
                        <a:pt x="4007289" y="59129"/>
                        <a:pt x="4043338" y="59129"/>
                      </a:cubicBezTo>
                      <a:lnTo>
                        <a:pt x="4091977" y="68857"/>
                      </a:lnTo>
                      <a:lnTo>
                        <a:pt x="4169798" y="59129"/>
                      </a:lnTo>
                      <a:cubicBezTo>
                        <a:pt x="4200580" y="53998"/>
                        <a:pt x="4189119" y="54265"/>
                        <a:pt x="4203845" y="54265"/>
                      </a:cubicBezTo>
                      <a:lnTo>
                        <a:pt x="4233028" y="59129"/>
                      </a:lnTo>
                      <a:lnTo>
                        <a:pt x="4320577" y="68857"/>
                      </a:lnTo>
                      <a:cubicBezTo>
                        <a:pt x="4361096" y="63792"/>
                        <a:pt x="4346416" y="63993"/>
                        <a:pt x="4364351" y="63993"/>
                      </a:cubicBezTo>
                      <a:lnTo>
                        <a:pt x="4398398" y="54265"/>
                      </a:lnTo>
                      <a:lnTo>
                        <a:pt x="4437309" y="54265"/>
                      </a:lnTo>
                      <a:lnTo>
                        <a:pt x="4534585" y="68857"/>
                      </a:lnTo>
                      <a:lnTo>
                        <a:pt x="4592951" y="63993"/>
                      </a:lnTo>
                      <a:cubicBezTo>
                        <a:pt x="4623733" y="58862"/>
                        <a:pt x="4612272" y="59129"/>
                        <a:pt x="4626998" y="59129"/>
                      </a:cubicBezTo>
                      <a:lnTo>
                        <a:pt x="4656181" y="63993"/>
                      </a:lnTo>
                      <a:lnTo>
                        <a:pt x="4695092" y="68857"/>
                      </a:lnTo>
                      <a:lnTo>
                        <a:pt x="4724275" y="68857"/>
                      </a:lnTo>
                      <a:lnTo>
                        <a:pt x="4758321" y="59129"/>
                      </a:lnTo>
                      <a:lnTo>
                        <a:pt x="4787504" y="44537"/>
                      </a:lnTo>
                      <a:lnTo>
                        <a:pt x="4841006" y="39674"/>
                      </a:lnTo>
                      <a:lnTo>
                        <a:pt x="4884781" y="39674"/>
                      </a:lnTo>
                      <a:lnTo>
                        <a:pt x="4884781" y="385005"/>
                      </a:lnTo>
                      <a:lnTo>
                        <a:pt x="0" y="369132"/>
                      </a:lnTo>
                      <a:lnTo>
                        <a:pt x="0" y="93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 rot="10800000">
                  <a:off x="5181599" y="5715000"/>
                  <a:ext cx="3048000" cy="135701"/>
                </a:xfrm>
                <a:custGeom>
                  <a:avLst/>
                  <a:gdLst>
                    <a:gd name="connsiteX0" fmla="*/ 9728 w 4897877"/>
                    <a:gd name="connsiteY0" fmla="*/ 102903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9728 w 4897877"/>
                    <a:gd name="connsiteY97" fmla="*/ 102903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0 w 4884781"/>
                    <a:gd name="connsiteY0" fmla="*/ 93440 h 385005"/>
                    <a:gd name="connsiteX1" fmla="*/ 64726 w 4884781"/>
                    <a:gd name="connsiteY1" fmla="*/ 107767 h 385005"/>
                    <a:gd name="connsiteX2" fmla="*/ 113364 w 4884781"/>
                    <a:gd name="connsiteY2" fmla="*/ 112631 h 385005"/>
                    <a:gd name="connsiteX3" fmla="*/ 176594 w 4884781"/>
                    <a:gd name="connsiteY3" fmla="*/ 112631 h 385005"/>
                    <a:gd name="connsiteX4" fmla="*/ 200913 w 4884781"/>
                    <a:gd name="connsiteY4" fmla="*/ 107767 h 385005"/>
                    <a:gd name="connsiteX5" fmla="*/ 249551 w 4884781"/>
                    <a:gd name="connsiteY5" fmla="*/ 107767 h 385005"/>
                    <a:gd name="connsiteX6" fmla="*/ 288462 w 4884781"/>
                    <a:gd name="connsiteY6" fmla="*/ 98039 h 385005"/>
                    <a:gd name="connsiteX7" fmla="*/ 317645 w 4884781"/>
                    <a:gd name="connsiteY7" fmla="*/ 102903 h 385005"/>
                    <a:gd name="connsiteX8" fmla="*/ 337100 w 4884781"/>
                    <a:gd name="connsiteY8" fmla="*/ 122359 h 385005"/>
                    <a:gd name="connsiteX9" fmla="*/ 385738 w 4884781"/>
                    <a:gd name="connsiteY9" fmla="*/ 107767 h 385005"/>
                    <a:gd name="connsiteX10" fmla="*/ 414921 w 4884781"/>
                    <a:gd name="connsiteY10" fmla="*/ 98039 h 385005"/>
                    <a:gd name="connsiteX11" fmla="*/ 487879 w 4884781"/>
                    <a:gd name="connsiteY11" fmla="*/ 98039 h 385005"/>
                    <a:gd name="connsiteX12" fmla="*/ 526789 w 4884781"/>
                    <a:gd name="connsiteY12" fmla="*/ 98039 h 385005"/>
                    <a:gd name="connsiteX13" fmla="*/ 590019 w 4884781"/>
                    <a:gd name="connsiteY13" fmla="*/ 93176 h 385005"/>
                    <a:gd name="connsiteX14" fmla="*/ 619202 w 4884781"/>
                    <a:gd name="connsiteY14" fmla="*/ 83448 h 385005"/>
                    <a:gd name="connsiteX15" fmla="*/ 662977 w 4884781"/>
                    <a:gd name="connsiteY15" fmla="*/ 68857 h 385005"/>
                    <a:gd name="connsiteX16" fmla="*/ 677568 w 4884781"/>
                    <a:gd name="connsiteY16" fmla="*/ 73720 h 385005"/>
                    <a:gd name="connsiteX17" fmla="*/ 701887 w 4884781"/>
                    <a:gd name="connsiteY17" fmla="*/ 88312 h 385005"/>
                    <a:gd name="connsiteX18" fmla="*/ 721343 w 4884781"/>
                    <a:gd name="connsiteY18" fmla="*/ 78584 h 385005"/>
                    <a:gd name="connsiteX19" fmla="*/ 755389 w 4884781"/>
                    <a:gd name="connsiteY19" fmla="*/ 73720 h 385005"/>
                    <a:gd name="connsiteX20" fmla="*/ 784572 w 4884781"/>
                    <a:gd name="connsiteY20" fmla="*/ 78584 h 385005"/>
                    <a:gd name="connsiteX21" fmla="*/ 823483 w 4884781"/>
                    <a:gd name="connsiteY21" fmla="*/ 88312 h 385005"/>
                    <a:gd name="connsiteX22" fmla="*/ 842938 w 4884781"/>
                    <a:gd name="connsiteY22" fmla="*/ 93176 h 385005"/>
                    <a:gd name="connsiteX23" fmla="*/ 896440 w 4884781"/>
                    <a:gd name="connsiteY23" fmla="*/ 88312 h 385005"/>
                    <a:gd name="connsiteX24" fmla="*/ 1008309 w 4884781"/>
                    <a:gd name="connsiteY24" fmla="*/ 88312 h 385005"/>
                    <a:gd name="connsiteX25" fmla="*/ 1047219 w 4884781"/>
                    <a:gd name="connsiteY25" fmla="*/ 107767 h 385005"/>
                    <a:gd name="connsiteX26" fmla="*/ 1095857 w 4884781"/>
                    <a:gd name="connsiteY26" fmla="*/ 117495 h 385005"/>
                    <a:gd name="connsiteX27" fmla="*/ 1188270 w 4884781"/>
                    <a:gd name="connsiteY27" fmla="*/ 102903 h 385005"/>
                    <a:gd name="connsiteX28" fmla="*/ 1266092 w 4884781"/>
                    <a:gd name="connsiteY28" fmla="*/ 117495 h 385005"/>
                    <a:gd name="connsiteX29" fmla="*/ 1329321 w 4884781"/>
                    <a:gd name="connsiteY29" fmla="*/ 122359 h 385005"/>
                    <a:gd name="connsiteX30" fmla="*/ 1363368 w 4884781"/>
                    <a:gd name="connsiteY30" fmla="*/ 117495 h 385005"/>
                    <a:gd name="connsiteX31" fmla="*/ 1397415 w 4884781"/>
                    <a:gd name="connsiteY31" fmla="*/ 117495 h 385005"/>
                    <a:gd name="connsiteX32" fmla="*/ 1426598 w 4884781"/>
                    <a:gd name="connsiteY32" fmla="*/ 98039 h 385005"/>
                    <a:gd name="connsiteX33" fmla="*/ 1470372 w 4884781"/>
                    <a:gd name="connsiteY33" fmla="*/ 107767 h 385005"/>
                    <a:gd name="connsiteX34" fmla="*/ 1519011 w 4884781"/>
                    <a:gd name="connsiteY34" fmla="*/ 102903 h 385005"/>
                    <a:gd name="connsiteX35" fmla="*/ 1596832 w 4884781"/>
                    <a:gd name="connsiteY35" fmla="*/ 102903 h 385005"/>
                    <a:gd name="connsiteX36" fmla="*/ 1645470 w 4884781"/>
                    <a:gd name="connsiteY36" fmla="*/ 98039 h 385005"/>
                    <a:gd name="connsiteX37" fmla="*/ 1669789 w 4884781"/>
                    <a:gd name="connsiteY37" fmla="*/ 102903 h 385005"/>
                    <a:gd name="connsiteX38" fmla="*/ 1708700 w 4884781"/>
                    <a:gd name="connsiteY38" fmla="*/ 98039 h 385005"/>
                    <a:gd name="connsiteX39" fmla="*/ 1776794 w 4884781"/>
                    <a:gd name="connsiteY39" fmla="*/ 88312 h 385005"/>
                    <a:gd name="connsiteX40" fmla="*/ 1810840 w 4884781"/>
                    <a:gd name="connsiteY40" fmla="*/ 88312 h 385005"/>
                    <a:gd name="connsiteX41" fmla="*/ 1864343 w 4884781"/>
                    <a:gd name="connsiteY41" fmla="*/ 98039 h 385005"/>
                    <a:gd name="connsiteX42" fmla="*/ 1893526 w 4884781"/>
                    <a:gd name="connsiteY42" fmla="*/ 93176 h 385005"/>
                    <a:gd name="connsiteX43" fmla="*/ 1947028 w 4884781"/>
                    <a:gd name="connsiteY43" fmla="*/ 78584 h 385005"/>
                    <a:gd name="connsiteX44" fmla="*/ 2005394 w 4884781"/>
                    <a:gd name="connsiteY44" fmla="*/ 59129 h 385005"/>
                    <a:gd name="connsiteX45" fmla="*/ 2049168 w 4884781"/>
                    <a:gd name="connsiteY45" fmla="*/ 59129 h 385005"/>
                    <a:gd name="connsiteX46" fmla="*/ 2112398 w 4884781"/>
                    <a:gd name="connsiteY46" fmla="*/ 68857 h 385005"/>
                    <a:gd name="connsiteX47" fmla="*/ 2126989 w 4884781"/>
                    <a:gd name="connsiteY47" fmla="*/ 63993 h 385005"/>
                    <a:gd name="connsiteX48" fmla="*/ 2161036 w 4884781"/>
                    <a:gd name="connsiteY48" fmla="*/ 59129 h 385005"/>
                    <a:gd name="connsiteX49" fmla="*/ 2224266 w 4884781"/>
                    <a:gd name="connsiteY49" fmla="*/ 78584 h 385005"/>
                    <a:gd name="connsiteX50" fmla="*/ 2379909 w 4884781"/>
                    <a:gd name="connsiteY50" fmla="*/ 83448 h 385005"/>
                    <a:gd name="connsiteX51" fmla="*/ 2433411 w 4884781"/>
                    <a:gd name="connsiteY51" fmla="*/ 73720 h 385005"/>
                    <a:gd name="connsiteX52" fmla="*/ 2462594 w 4884781"/>
                    <a:gd name="connsiteY52" fmla="*/ 88312 h 385005"/>
                    <a:gd name="connsiteX53" fmla="*/ 2520960 w 4884781"/>
                    <a:gd name="connsiteY53" fmla="*/ 83448 h 385005"/>
                    <a:gd name="connsiteX54" fmla="*/ 2564734 w 4884781"/>
                    <a:gd name="connsiteY54" fmla="*/ 63993 h 385005"/>
                    <a:gd name="connsiteX55" fmla="*/ 2593917 w 4884781"/>
                    <a:gd name="connsiteY55" fmla="*/ 54265 h 385005"/>
                    <a:gd name="connsiteX56" fmla="*/ 2637692 w 4884781"/>
                    <a:gd name="connsiteY56" fmla="*/ 44537 h 385005"/>
                    <a:gd name="connsiteX57" fmla="*/ 2705785 w 4884781"/>
                    <a:gd name="connsiteY57" fmla="*/ 39674 h 385005"/>
                    <a:gd name="connsiteX58" fmla="*/ 2734968 w 4884781"/>
                    <a:gd name="connsiteY58" fmla="*/ 54265 h 385005"/>
                    <a:gd name="connsiteX59" fmla="*/ 2803062 w 4884781"/>
                    <a:gd name="connsiteY59" fmla="*/ 39674 h 385005"/>
                    <a:gd name="connsiteX60" fmla="*/ 2880883 w 4884781"/>
                    <a:gd name="connsiteY60" fmla="*/ 763 h 385005"/>
                    <a:gd name="connsiteX61" fmla="*/ 2934385 w 4884781"/>
                    <a:gd name="connsiteY61" fmla="*/ 763 h 385005"/>
                    <a:gd name="connsiteX62" fmla="*/ 2968432 w 4884781"/>
                    <a:gd name="connsiteY62" fmla="*/ 5627 h 385005"/>
                    <a:gd name="connsiteX63" fmla="*/ 3094892 w 4884781"/>
                    <a:gd name="connsiteY63" fmla="*/ 5627 h 385005"/>
                    <a:gd name="connsiteX64" fmla="*/ 3148394 w 4884781"/>
                    <a:gd name="connsiteY64" fmla="*/ 34810 h 385005"/>
                    <a:gd name="connsiteX65" fmla="*/ 3211623 w 4884781"/>
                    <a:gd name="connsiteY65" fmla="*/ 39674 h 385005"/>
                    <a:gd name="connsiteX66" fmla="*/ 3304036 w 4884781"/>
                    <a:gd name="connsiteY66" fmla="*/ 49401 h 385005"/>
                    <a:gd name="connsiteX67" fmla="*/ 3367266 w 4884781"/>
                    <a:gd name="connsiteY67" fmla="*/ 54265 h 385005"/>
                    <a:gd name="connsiteX68" fmla="*/ 3406177 w 4884781"/>
                    <a:gd name="connsiteY68" fmla="*/ 39674 h 385005"/>
                    <a:gd name="connsiteX69" fmla="*/ 3459679 w 4884781"/>
                    <a:gd name="connsiteY69" fmla="*/ 29946 h 385005"/>
                    <a:gd name="connsiteX70" fmla="*/ 3561819 w 4884781"/>
                    <a:gd name="connsiteY70" fmla="*/ 63993 h 385005"/>
                    <a:gd name="connsiteX71" fmla="*/ 3629913 w 4884781"/>
                    <a:gd name="connsiteY71" fmla="*/ 73720 h 385005"/>
                    <a:gd name="connsiteX72" fmla="*/ 3756372 w 4884781"/>
                    <a:gd name="connsiteY72" fmla="*/ 78584 h 385005"/>
                    <a:gd name="connsiteX73" fmla="*/ 3795283 w 4884781"/>
                    <a:gd name="connsiteY73" fmla="*/ 78584 h 385005"/>
                    <a:gd name="connsiteX74" fmla="*/ 3887696 w 4884781"/>
                    <a:gd name="connsiteY74" fmla="*/ 59129 h 385005"/>
                    <a:gd name="connsiteX75" fmla="*/ 3946062 w 4884781"/>
                    <a:gd name="connsiteY75" fmla="*/ 73720 h 385005"/>
                    <a:gd name="connsiteX76" fmla="*/ 4043338 w 4884781"/>
                    <a:gd name="connsiteY76" fmla="*/ 59129 h 385005"/>
                    <a:gd name="connsiteX77" fmla="*/ 4091977 w 4884781"/>
                    <a:gd name="connsiteY77" fmla="*/ 68857 h 385005"/>
                    <a:gd name="connsiteX78" fmla="*/ 4169798 w 4884781"/>
                    <a:gd name="connsiteY78" fmla="*/ 59129 h 385005"/>
                    <a:gd name="connsiteX79" fmla="*/ 4203845 w 4884781"/>
                    <a:gd name="connsiteY79" fmla="*/ 54265 h 385005"/>
                    <a:gd name="connsiteX80" fmla="*/ 4233028 w 4884781"/>
                    <a:gd name="connsiteY80" fmla="*/ 59129 h 385005"/>
                    <a:gd name="connsiteX81" fmla="*/ 4320577 w 4884781"/>
                    <a:gd name="connsiteY81" fmla="*/ 68857 h 385005"/>
                    <a:gd name="connsiteX82" fmla="*/ 4364351 w 4884781"/>
                    <a:gd name="connsiteY82" fmla="*/ 63993 h 385005"/>
                    <a:gd name="connsiteX83" fmla="*/ 4398398 w 4884781"/>
                    <a:gd name="connsiteY83" fmla="*/ 54265 h 385005"/>
                    <a:gd name="connsiteX84" fmla="*/ 4437309 w 4884781"/>
                    <a:gd name="connsiteY84" fmla="*/ 54265 h 385005"/>
                    <a:gd name="connsiteX85" fmla="*/ 4534585 w 4884781"/>
                    <a:gd name="connsiteY85" fmla="*/ 68857 h 385005"/>
                    <a:gd name="connsiteX86" fmla="*/ 4592951 w 4884781"/>
                    <a:gd name="connsiteY86" fmla="*/ 63993 h 385005"/>
                    <a:gd name="connsiteX87" fmla="*/ 4626998 w 4884781"/>
                    <a:gd name="connsiteY87" fmla="*/ 59129 h 385005"/>
                    <a:gd name="connsiteX88" fmla="*/ 4656181 w 4884781"/>
                    <a:gd name="connsiteY88" fmla="*/ 63993 h 385005"/>
                    <a:gd name="connsiteX89" fmla="*/ 4695092 w 4884781"/>
                    <a:gd name="connsiteY89" fmla="*/ 68857 h 385005"/>
                    <a:gd name="connsiteX90" fmla="*/ 4724275 w 4884781"/>
                    <a:gd name="connsiteY90" fmla="*/ 68857 h 385005"/>
                    <a:gd name="connsiteX91" fmla="*/ 4758321 w 4884781"/>
                    <a:gd name="connsiteY91" fmla="*/ 59129 h 385005"/>
                    <a:gd name="connsiteX92" fmla="*/ 4787504 w 4884781"/>
                    <a:gd name="connsiteY92" fmla="*/ 44537 h 385005"/>
                    <a:gd name="connsiteX93" fmla="*/ 4841006 w 4884781"/>
                    <a:gd name="connsiteY93" fmla="*/ 39674 h 385005"/>
                    <a:gd name="connsiteX94" fmla="*/ 4884781 w 4884781"/>
                    <a:gd name="connsiteY94" fmla="*/ 39674 h 385005"/>
                    <a:gd name="connsiteX95" fmla="*/ 4884781 w 4884781"/>
                    <a:gd name="connsiteY95" fmla="*/ 385005 h 385005"/>
                    <a:gd name="connsiteX96" fmla="*/ 0 w 4884781"/>
                    <a:gd name="connsiteY96" fmla="*/ 369132 h 385005"/>
                    <a:gd name="connsiteX97" fmla="*/ 0 w 4884781"/>
                    <a:gd name="connsiteY97" fmla="*/ 93440 h 38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884781" h="385005">
                      <a:moveTo>
                        <a:pt x="0" y="93440"/>
                      </a:moveTo>
                      <a:cubicBezTo>
                        <a:pt x="64847" y="98428"/>
                        <a:pt x="38723" y="107767"/>
                        <a:pt x="64726" y="107767"/>
                      </a:cubicBezTo>
                      <a:cubicBezTo>
                        <a:pt x="110111" y="112810"/>
                        <a:pt x="93819" y="112631"/>
                        <a:pt x="113364" y="112631"/>
                      </a:cubicBezTo>
                      <a:lnTo>
                        <a:pt x="176594" y="112631"/>
                      </a:lnTo>
                      <a:lnTo>
                        <a:pt x="200913" y="107767"/>
                      </a:lnTo>
                      <a:lnTo>
                        <a:pt x="249551" y="107767"/>
                      </a:lnTo>
                      <a:lnTo>
                        <a:pt x="288462" y="98039"/>
                      </a:lnTo>
                      <a:lnTo>
                        <a:pt x="317645" y="102903"/>
                      </a:lnTo>
                      <a:lnTo>
                        <a:pt x="337100" y="122359"/>
                      </a:lnTo>
                      <a:lnTo>
                        <a:pt x="385738" y="107767"/>
                      </a:lnTo>
                      <a:lnTo>
                        <a:pt x="414921" y="98039"/>
                      </a:lnTo>
                      <a:lnTo>
                        <a:pt x="487879" y="98039"/>
                      </a:lnTo>
                      <a:lnTo>
                        <a:pt x="526789" y="98039"/>
                      </a:lnTo>
                      <a:lnTo>
                        <a:pt x="590019" y="93176"/>
                      </a:lnTo>
                      <a:lnTo>
                        <a:pt x="619202" y="83448"/>
                      </a:lnTo>
                      <a:lnTo>
                        <a:pt x="662977" y="68857"/>
                      </a:lnTo>
                      <a:lnTo>
                        <a:pt x="677568" y="73720"/>
                      </a:lnTo>
                      <a:lnTo>
                        <a:pt x="701887" y="88312"/>
                      </a:lnTo>
                      <a:lnTo>
                        <a:pt x="721343" y="78584"/>
                      </a:lnTo>
                      <a:lnTo>
                        <a:pt x="755389" y="73720"/>
                      </a:lnTo>
                      <a:lnTo>
                        <a:pt x="784572" y="78584"/>
                      </a:lnTo>
                      <a:lnTo>
                        <a:pt x="823483" y="88312"/>
                      </a:lnTo>
                      <a:lnTo>
                        <a:pt x="842938" y="93176"/>
                      </a:lnTo>
                      <a:cubicBezTo>
                        <a:pt x="889936" y="87954"/>
                        <a:pt x="872032" y="88312"/>
                        <a:pt x="896440" y="88312"/>
                      </a:cubicBezTo>
                      <a:lnTo>
                        <a:pt x="1008309" y="88312"/>
                      </a:lnTo>
                      <a:lnTo>
                        <a:pt x="1047219" y="107767"/>
                      </a:lnTo>
                      <a:cubicBezTo>
                        <a:pt x="1092576" y="117847"/>
                        <a:pt x="1076046" y="117495"/>
                        <a:pt x="1095857" y="117495"/>
                      </a:cubicBezTo>
                      <a:lnTo>
                        <a:pt x="1188270" y="102903"/>
                      </a:lnTo>
                      <a:lnTo>
                        <a:pt x="1266092" y="117495"/>
                      </a:lnTo>
                      <a:lnTo>
                        <a:pt x="1329321" y="122359"/>
                      </a:lnTo>
                      <a:lnTo>
                        <a:pt x="1363368" y="117495"/>
                      </a:lnTo>
                      <a:lnTo>
                        <a:pt x="1397415" y="117495"/>
                      </a:lnTo>
                      <a:cubicBezTo>
                        <a:pt x="1423000" y="97026"/>
                        <a:pt x="1411353" y="98039"/>
                        <a:pt x="1426598" y="98039"/>
                      </a:cubicBezTo>
                      <a:lnTo>
                        <a:pt x="1470372" y="107767"/>
                      </a:lnTo>
                      <a:lnTo>
                        <a:pt x="1519011" y="102903"/>
                      </a:lnTo>
                      <a:lnTo>
                        <a:pt x="1596832" y="102903"/>
                      </a:lnTo>
                      <a:lnTo>
                        <a:pt x="1645470" y="98039"/>
                      </a:lnTo>
                      <a:lnTo>
                        <a:pt x="1669789" y="102903"/>
                      </a:lnTo>
                      <a:lnTo>
                        <a:pt x="1708700" y="98039"/>
                      </a:lnTo>
                      <a:lnTo>
                        <a:pt x="1776794" y="88312"/>
                      </a:lnTo>
                      <a:lnTo>
                        <a:pt x="1810840" y="88312"/>
                      </a:lnTo>
                      <a:lnTo>
                        <a:pt x="1864343" y="98039"/>
                      </a:lnTo>
                      <a:lnTo>
                        <a:pt x="1893526" y="93176"/>
                      </a:lnTo>
                      <a:lnTo>
                        <a:pt x="1947028" y="78584"/>
                      </a:lnTo>
                      <a:lnTo>
                        <a:pt x="2005394" y="59129"/>
                      </a:lnTo>
                      <a:lnTo>
                        <a:pt x="2049168" y="59129"/>
                      </a:lnTo>
                      <a:lnTo>
                        <a:pt x="2112398" y="68857"/>
                      </a:lnTo>
                      <a:lnTo>
                        <a:pt x="2126989" y="63993"/>
                      </a:lnTo>
                      <a:lnTo>
                        <a:pt x="2161036" y="59129"/>
                      </a:lnTo>
                      <a:lnTo>
                        <a:pt x="2224266" y="78584"/>
                      </a:lnTo>
                      <a:lnTo>
                        <a:pt x="2379909" y="83448"/>
                      </a:lnTo>
                      <a:lnTo>
                        <a:pt x="2433411" y="73720"/>
                      </a:lnTo>
                      <a:cubicBezTo>
                        <a:pt x="2459120" y="89146"/>
                        <a:pt x="2448276" y="88312"/>
                        <a:pt x="2462594" y="88312"/>
                      </a:cubicBezTo>
                      <a:lnTo>
                        <a:pt x="2520960" y="83448"/>
                      </a:lnTo>
                      <a:lnTo>
                        <a:pt x="2564734" y="63993"/>
                      </a:lnTo>
                      <a:lnTo>
                        <a:pt x="2593917" y="54265"/>
                      </a:lnTo>
                      <a:lnTo>
                        <a:pt x="2637692" y="44537"/>
                      </a:lnTo>
                      <a:cubicBezTo>
                        <a:pt x="2702538" y="39550"/>
                        <a:pt x="2679782" y="39674"/>
                        <a:pt x="2705785" y="39674"/>
                      </a:cubicBezTo>
                      <a:lnTo>
                        <a:pt x="2734968" y="54265"/>
                      </a:lnTo>
                      <a:lnTo>
                        <a:pt x="2803062" y="39674"/>
                      </a:lnTo>
                      <a:cubicBezTo>
                        <a:pt x="2877450" y="0"/>
                        <a:pt x="2848457" y="763"/>
                        <a:pt x="2880883" y="763"/>
                      </a:cubicBezTo>
                      <a:lnTo>
                        <a:pt x="2934385" y="763"/>
                      </a:lnTo>
                      <a:lnTo>
                        <a:pt x="2968432" y="5627"/>
                      </a:lnTo>
                      <a:lnTo>
                        <a:pt x="3094892" y="5627"/>
                      </a:lnTo>
                      <a:lnTo>
                        <a:pt x="3148394" y="34810"/>
                      </a:lnTo>
                      <a:lnTo>
                        <a:pt x="3211623" y="39674"/>
                      </a:lnTo>
                      <a:lnTo>
                        <a:pt x="3304036" y="49401"/>
                      </a:lnTo>
                      <a:lnTo>
                        <a:pt x="3367266" y="54265"/>
                      </a:lnTo>
                      <a:lnTo>
                        <a:pt x="3406177" y="39674"/>
                      </a:lnTo>
                      <a:lnTo>
                        <a:pt x="3459679" y="29946"/>
                      </a:lnTo>
                      <a:lnTo>
                        <a:pt x="3561819" y="63993"/>
                      </a:lnTo>
                      <a:lnTo>
                        <a:pt x="3629913" y="73720"/>
                      </a:lnTo>
                      <a:lnTo>
                        <a:pt x="3756372" y="78584"/>
                      </a:lnTo>
                      <a:lnTo>
                        <a:pt x="3795283" y="78584"/>
                      </a:lnTo>
                      <a:lnTo>
                        <a:pt x="3887696" y="59129"/>
                      </a:lnTo>
                      <a:lnTo>
                        <a:pt x="3946062" y="73720"/>
                      </a:lnTo>
                      <a:cubicBezTo>
                        <a:pt x="4040076" y="58876"/>
                        <a:pt x="4007289" y="59129"/>
                        <a:pt x="4043338" y="59129"/>
                      </a:cubicBezTo>
                      <a:lnTo>
                        <a:pt x="4091977" y="68857"/>
                      </a:lnTo>
                      <a:lnTo>
                        <a:pt x="4169798" y="59129"/>
                      </a:lnTo>
                      <a:cubicBezTo>
                        <a:pt x="4200580" y="53998"/>
                        <a:pt x="4189119" y="54265"/>
                        <a:pt x="4203845" y="54265"/>
                      </a:cubicBezTo>
                      <a:lnTo>
                        <a:pt x="4233028" y="59129"/>
                      </a:lnTo>
                      <a:lnTo>
                        <a:pt x="4320577" y="68857"/>
                      </a:lnTo>
                      <a:cubicBezTo>
                        <a:pt x="4361096" y="63792"/>
                        <a:pt x="4346416" y="63993"/>
                        <a:pt x="4364351" y="63993"/>
                      </a:cubicBezTo>
                      <a:lnTo>
                        <a:pt x="4398398" y="54265"/>
                      </a:lnTo>
                      <a:lnTo>
                        <a:pt x="4437309" y="54265"/>
                      </a:lnTo>
                      <a:lnTo>
                        <a:pt x="4534585" y="68857"/>
                      </a:lnTo>
                      <a:lnTo>
                        <a:pt x="4592951" y="63993"/>
                      </a:lnTo>
                      <a:cubicBezTo>
                        <a:pt x="4623733" y="58862"/>
                        <a:pt x="4612272" y="59129"/>
                        <a:pt x="4626998" y="59129"/>
                      </a:cubicBezTo>
                      <a:lnTo>
                        <a:pt x="4656181" y="63993"/>
                      </a:lnTo>
                      <a:lnTo>
                        <a:pt x="4695092" y="68857"/>
                      </a:lnTo>
                      <a:lnTo>
                        <a:pt x="4724275" y="68857"/>
                      </a:lnTo>
                      <a:lnTo>
                        <a:pt x="4758321" y="59129"/>
                      </a:lnTo>
                      <a:lnTo>
                        <a:pt x="4787504" y="44537"/>
                      </a:lnTo>
                      <a:lnTo>
                        <a:pt x="4841006" y="39674"/>
                      </a:lnTo>
                      <a:lnTo>
                        <a:pt x="4884781" y="39674"/>
                      </a:lnTo>
                      <a:lnTo>
                        <a:pt x="4884781" y="385005"/>
                      </a:lnTo>
                      <a:lnTo>
                        <a:pt x="0" y="369132"/>
                      </a:lnTo>
                      <a:lnTo>
                        <a:pt x="0" y="93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5" name="Rectangle 154"/>
              <p:cNvSpPr/>
              <p:nvPr/>
            </p:nvSpPr>
            <p:spPr>
              <a:xfrm>
                <a:off x="5250460" y="5283616"/>
                <a:ext cx="1810099" cy="3216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6" name="Picture 5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3704" y="5296998"/>
                <a:ext cx="1717263" cy="34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435169" y="2118054"/>
              <a:ext cx="4453353" cy="851003"/>
              <a:chOff x="435169" y="2118054"/>
              <a:chExt cx="4453353" cy="851003"/>
            </a:xfrm>
          </p:grpSpPr>
          <p:grpSp>
            <p:nvGrpSpPr>
              <p:cNvPr id="146" name="Group 26"/>
              <p:cNvGrpSpPr/>
              <p:nvPr/>
            </p:nvGrpSpPr>
            <p:grpSpPr>
              <a:xfrm>
                <a:off x="435169" y="2118054"/>
                <a:ext cx="4453353" cy="851003"/>
                <a:chOff x="5181600" y="4980649"/>
                <a:chExt cx="3048000" cy="968579"/>
              </a:xfrm>
              <a:solidFill>
                <a:schemeClr val="bg1"/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  <a:outerShdw blurRad="139700" dist="88900" dir="3600000" sx="102000" sy="102000" algn="ctr" rotWithShape="0">
                  <a:srgbClr val="000000">
                    <a:alpha val="44000"/>
                  </a:srgbClr>
                </a:outerShdw>
              </a:effectLst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5181600" y="5080188"/>
                  <a:ext cx="3048000" cy="77458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5181600" y="4980649"/>
                  <a:ext cx="3048000" cy="157882"/>
                </a:xfrm>
                <a:custGeom>
                  <a:avLst/>
                  <a:gdLst>
                    <a:gd name="connsiteX0" fmla="*/ 9728 w 4897877"/>
                    <a:gd name="connsiteY0" fmla="*/ 102903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9728 w 4897877"/>
                    <a:gd name="connsiteY97" fmla="*/ 102903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0 w 4884781"/>
                    <a:gd name="connsiteY0" fmla="*/ 93440 h 385005"/>
                    <a:gd name="connsiteX1" fmla="*/ 64726 w 4884781"/>
                    <a:gd name="connsiteY1" fmla="*/ 107767 h 385005"/>
                    <a:gd name="connsiteX2" fmla="*/ 113364 w 4884781"/>
                    <a:gd name="connsiteY2" fmla="*/ 112631 h 385005"/>
                    <a:gd name="connsiteX3" fmla="*/ 176594 w 4884781"/>
                    <a:gd name="connsiteY3" fmla="*/ 112631 h 385005"/>
                    <a:gd name="connsiteX4" fmla="*/ 200913 w 4884781"/>
                    <a:gd name="connsiteY4" fmla="*/ 107767 h 385005"/>
                    <a:gd name="connsiteX5" fmla="*/ 249551 w 4884781"/>
                    <a:gd name="connsiteY5" fmla="*/ 107767 h 385005"/>
                    <a:gd name="connsiteX6" fmla="*/ 288462 w 4884781"/>
                    <a:gd name="connsiteY6" fmla="*/ 98039 h 385005"/>
                    <a:gd name="connsiteX7" fmla="*/ 317645 w 4884781"/>
                    <a:gd name="connsiteY7" fmla="*/ 102903 h 385005"/>
                    <a:gd name="connsiteX8" fmla="*/ 337100 w 4884781"/>
                    <a:gd name="connsiteY8" fmla="*/ 122359 h 385005"/>
                    <a:gd name="connsiteX9" fmla="*/ 385738 w 4884781"/>
                    <a:gd name="connsiteY9" fmla="*/ 107767 h 385005"/>
                    <a:gd name="connsiteX10" fmla="*/ 414921 w 4884781"/>
                    <a:gd name="connsiteY10" fmla="*/ 98039 h 385005"/>
                    <a:gd name="connsiteX11" fmla="*/ 487879 w 4884781"/>
                    <a:gd name="connsiteY11" fmla="*/ 98039 h 385005"/>
                    <a:gd name="connsiteX12" fmla="*/ 526789 w 4884781"/>
                    <a:gd name="connsiteY12" fmla="*/ 98039 h 385005"/>
                    <a:gd name="connsiteX13" fmla="*/ 590019 w 4884781"/>
                    <a:gd name="connsiteY13" fmla="*/ 93176 h 385005"/>
                    <a:gd name="connsiteX14" fmla="*/ 619202 w 4884781"/>
                    <a:gd name="connsiteY14" fmla="*/ 83448 h 385005"/>
                    <a:gd name="connsiteX15" fmla="*/ 662977 w 4884781"/>
                    <a:gd name="connsiteY15" fmla="*/ 68857 h 385005"/>
                    <a:gd name="connsiteX16" fmla="*/ 677568 w 4884781"/>
                    <a:gd name="connsiteY16" fmla="*/ 73720 h 385005"/>
                    <a:gd name="connsiteX17" fmla="*/ 701887 w 4884781"/>
                    <a:gd name="connsiteY17" fmla="*/ 88312 h 385005"/>
                    <a:gd name="connsiteX18" fmla="*/ 721343 w 4884781"/>
                    <a:gd name="connsiteY18" fmla="*/ 78584 h 385005"/>
                    <a:gd name="connsiteX19" fmla="*/ 755389 w 4884781"/>
                    <a:gd name="connsiteY19" fmla="*/ 73720 h 385005"/>
                    <a:gd name="connsiteX20" fmla="*/ 784572 w 4884781"/>
                    <a:gd name="connsiteY20" fmla="*/ 78584 h 385005"/>
                    <a:gd name="connsiteX21" fmla="*/ 823483 w 4884781"/>
                    <a:gd name="connsiteY21" fmla="*/ 88312 h 385005"/>
                    <a:gd name="connsiteX22" fmla="*/ 842938 w 4884781"/>
                    <a:gd name="connsiteY22" fmla="*/ 93176 h 385005"/>
                    <a:gd name="connsiteX23" fmla="*/ 896440 w 4884781"/>
                    <a:gd name="connsiteY23" fmla="*/ 88312 h 385005"/>
                    <a:gd name="connsiteX24" fmla="*/ 1008309 w 4884781"/>
                    <a:gd name="connsiteY24" fmla="*/ 88312 h 385005"/>
                    <a:gd name="connsiteX25" fmla="*/ 1047219 w 4884781"/>
                    <a:gd name="connsiteY25" fmla="*/ 107767 h 385005"/>
                    <a:gd name="connsiteX26" fmla="*/ 1095857 w 4884781"/>
                    <a:gd name="connsiteY26" fmla="*/ 117495 h 385005"/>
                    <a:gd name="connsiteX27" fmla="*/ 1188270 w 4884781"/>
                    <a:gd name="connsiteY27" fmla="*/ 102903 h 385005"/>
                    <a:gd name="connsiteX28" fmla="*/ 1266092 w 4884781"/>
                    <a:gd name="connsiteY28" fmla="*/ 117495 h 385005"/>
                    <a:gd name="connsiteX29" fmla="*/ 1329321 w 4884781"/>
                    <a:gd name="connsiteY29" fmla="*/ 122359 h 385005"/>
                    <a:gd name="connsiteX30" fmla="*/ 1363368 w 4884781"/>
                    <a:gd name="connsiteY30" fmla="*/ 117495 h 385005"/>
                    <a:gd name="connsiteX31" fmla="*/ 1397415 w 4884781"/>
                    <a:gd name="connsiteY31" fmla="*/ 117495 h 385005"/>
                    <a:gd name="connsiteX32" fmla="*/ 1426598 w 4884781"/>
                    <a:gd name="connsiteY32" fmla="*/ 98039 h 385005"/>
                    <a:gd name="connsiteX33" fmla="*/ 1470372 w 4884781"/>
                    <a:gd name="connsiteY33" fmla="*/ 107767 h 385005"/>
                    <a:gd name="connsiteX34" fmla="*/ 1519011 w 4884781"/>
                    <a:gd name="connsiteY34" fmla="*/ 102903 h 385005"/>
                    <a:gd name="connsiteX35" fmla="*/ 1596832 w 4884781"/>
                    <a:gd name="connsiteY35" fmla="*/ 102903 h 385005"/>
                    <a:gd name="connsiteX36" fmla="*/ 1645470 w 4884781"/>
                    <a:gd name="connsiteY36" fmla="*/ 98039 h 385005"/>
                    <a:gd name="connsiteX37" fmla="*/ 1669789 w 4884781"/>
                    <a:gd name="connsiteY37" fmla="*/ 102903 h 385005"/>
                    <a:gd name="connsiteX38" fmla="*/ 1708700 w 4884781"/>
                    <a:gd name="connsiteY38" fmla="*/ 98039 h 385005"/>
                    <a:gd name="connsiteX39" fmla="*/ 1776794 w 4884781"/>
                    <a:gd name="connsiteY39" fmla="*/ 88312 h 385005"/>
                    <a:gd name="connsiteX40" fmla="*/ 1810840 w 4884781"/>
                    <a:gd name="connsiteY40" fmla="*/ 88312 h 385005"/>
                    <a:gd name="connsiteX41" fmla="*/ 1864343 w 4884781"/>
                    <a:gd name="connsiteY41" fmla="*/ 98039 h 385005"/>
                    <a:gd name="connsiteX42" fmla="*/ 1893526 w 4884781"/>
                    <a:gd name="connsiteY42" fmla="*/ 93176 h 385005"/>
                    <a:gd name="connsiteX43" fmla="*/ 1947028 w 4884781"/>
                    <a:gd name="connsiteY43" fmla="*/ 78584 h 385005"/>
                    <a:gd name="connsiteX44" fmla="*/ 2005394 w 4884781"/>
                    <a:gd name="connsiteY44" fmla="*/ 59129 h 385005"/>
                    <a:gd name="connsiteX45" fmla="*/ 2049168 w 4884781"/>
                    <a:gd name="connsiteY45" fmla="*/ 59129 h 385005"/>
                    <a:gd name="connsiteX46" fmla="*/ 2112398 w 4884781"/>
                    <a:gd name="connsiteY46" fmla="*/ 68857 h 385005"/>
                    <a:gd name="connsiteX47" fmla="*/ 2126989 w 4884781"/>
                    <a:gd name="connsiteY47" fmla="*/ 63993 h 385005"/>
                    <a:gd name="connsiteX48" fmla="*/ 2161036 w 4884781"/>
                    <a:gd name="connsiteY48" fmla="*/ 59129 h 385005"/>
                    <a:gd name="connsiteX49" fmla="*/ 2224266 w 4884781"/>
                    <a:gd name="connsiteY49" fmla="*/ 78584 h 385005"/>
                    <a:gd name="connsiteX50" fmla="*/ 2379909 w 4884781"/>
                    <a:gd name="connsiteY50" fmla="*/ 83448 h 385005"/>
                    <a:gd name="connsiteX51" fmla="*/ 2433411 w 4884781"/>
                    <a:gd name="connsiteY51" fmla="*/ 73720 h 385005"/>
                    <a:gd name="connsiteX52" fmla="*/ 2462594 w 4884781"/>
                    <a:gd name="connsiteY52" fmla="*/ 88312 h 385005"/>
                    <a:gd name="connsiteX53" fmla="*/ 2520960 w 4884781"/>
                    <a:gd name="connsiteY53" fmla="*/ 83448 h 385005"/>
                    <a:gd name="connsiteX54" fmla="*/ 2564734 w 4884781"/>
                    <a:gd name="connsiteY54" fmla="*/ 63993 h 385005"/>
                    <a:gd name="connsiteX55" fmla="*/ 2593917 w 4884781"/>
                    <a:gd name="connsiteY55" fmla="*/ 54265 h 385005"/>
                    <a:gd name="connsiteX56" fmla="*/ 2637692 w 4884781"/>
                    <a:gd name="connsiteY56" fmla="*/ 44537 h 385005"/>
                    <a:gd name="connsiteX57" fmla="*/ 2705785 w 4884781"/>
                    <a:gd name="connsiteY57" fmla="*/ 39674 h 385005"/>
                    <a:gd name="connsiteX58" fmla="*/ 2734968 w 4884781"/>
                    <a:gd name="connsiteY58" fmla="*/ 54265 h 385005"/>
                    <a:gd name="connsiteX59" fmla="*/ 2803062 w 4884781"/>
                    <a:gd name="connsiteY59" fmla="*/ 39674 h 385005"/>
                    <a:gd name="connsiteX60" fmla="*/ 2880883 w 4884781"/>
                    <a:gd name="connsiteY60" fmla="*/ 763 h 385005"/>
                    <a:gd name="connsiteX61" fmla="*/ 2934385 w 4884781"/>
                    <a:gd name="connsiteY61" fmla="*/ 763 h 385005"/>
                    <a:gd name="connsiteX62" fmla="*/ 2968432 w 4884781"/>
                    <a:gd name="connsiteY62" fmla="*/ 5627 h 385005"/>
                    <a:gd name="connsiteX63" fmla="*/ 3094892 w 4884781"/>
                    <a:gd name="connsiteY63" fmla="*/ 5627 h 385005"/>
                    <a:gd name="connsiteX64" fmla="*/ 3148394 w 4884781"/>
                    <a:gd name="connsiteY64" fmla="*/ 34810 h 385005"/>
                    <a:gd name="connsiteX65" fmla="*/ 3211623 w 4884781"/>
                    <a:gd name="connsiteY65" fmla="*/ 39674 h 385005"/>
                    <a:gd name="connsiteX66" fmla="*/ 3304036 w 4884781"/>
                    <a:gd name="connsiteY66" fmla="*/ 49401 h 385005"/>
                    <a:gd name="connsiteX67" fmla="*/ 3367266 w 4884781"/>
                    <a:gd name="connsiteY67" fmla="*/ 54265 h 385005"/>
                    <a:gd name="connsiteX68" fmla="*/ 3406177 w 4884781"/>
                    <a:gd name="connsiteY68" fmla="*/ 39674 h 385005"/>
                    <a:gd name="connsiteX69" fmla="*/ 3459679 w 4884781"/>
                    <a:gd name="connsiteY69" fmla="*/ 29946 h 385005"/>
                    <a:gd name="connsiteX70" fmla="*/ 3561819 w 4884781"/>
                    <a:gd name="connsiteY70" fmla="*/ 63993 h 385005"/>
                    <a:gd name="connsiteX71" fmla="*/ 3629913 w 4884781"/>
                    <a:gd name="connsiteY71" fmla="*/ 73720 h 385005"/>
                    <a:gd name="connsiteX72" fmla="*/ 3756372 w 4884781"/>
                    <a:gd name="connsiteY72" fmla="*/ 78584 h 385005"/>
                    <a:gd name="connsiteX73" fmla="*/ 3795283 w 4884781"/>
                    <a:gd name="connsiteY73" fmla="*/ 78584 h 385005"/>
                    <a:gd name="connsiteX74" fmla="*/ 3887696 w 4884781"/>
                    <a:gd name="connsiteY74" fmla="*/ 59129 h 385005"/>
                    <a:gd name="connsiteX75" fmla="*/ 3946062 w 4884781"/>
                    <a:gd name="connsiteY75" fmla="*/ 73720 h 385005"/>
                    <a:gd name="connsiteX76" fmla="*/ 4043338 w 4884781"/>
                    <a:gd name="connsiteY76" fmla="*/ 59129 h 385005"/>
                    <a:gd name="connsiteX77" fmla="*/ 4091977 w 4884781"/>
                    <a:gd name="connsiteY77" fmla="*/ 68857 h 385005"/>
                    <a:gd name="connsiteX78" fmla="*/ 4169798 w 4884781"/>
                    <a:gd name="connsiteY78" fmla="*/ 59129 h 385005"/>
                    <a:gd name="connsiteX79" fmla="*/ 4203845 w 4884781"/>
                    <a:gd name="connsiteY79" fmla="*/ 54265 h 385005"/>
                    <a:gd name="connsiteX80" fmla="*/ 4233028 w 4884781"/>
                    <a:gd name="connsiteY80" fmla="*/ 59129 h 385005"/>
                    <a:gd name="connsiteX81" fmla="*/ 4320577 w 4884781"/>
                    <a:gd name="connsiteY81" fmla="*/ 68857 h 385005"/>
                    <a:gd name="connsiteX82" fmla="*/ 4364351 w 4884781"/>
                    <a:gd name="connsiteY82" fmla="*/ 63993 h 385005"/>
                    <a:gd name="connsiteX83" fmla="*/ 4398398 w 4884781"/>
                    <a:gd name="connsiteY83" fmla="*/ 54265 h 385005"/>
                    <a:gd name="connsiteX84" fmla="*/ 4437309 w 4884781"/>
                    <a:gd name="connsiteY84" fmla="*/ 54265 h 385005"/>
                    <a:gd name="connsiteX85" fmla="*/ 4534585 w 4884781"/>
                    <a:gd name="connsiteY85" fmla="*/ 68857 h 385005"/>
                    <a:gd name="connsiteX86" fmla="*/ 4592951 w 4884781"/>
                    <a:gd name="connsiteY86" fmla="*/ 63993 h 385005"/>
                    <a:gd name="connsiteX87" fmla="*/ 4626998 w 4884781"/>
                    <a:gd name="connsiteY87" fmla="*/ 59129 h 385005"/>
                    <a:gd name="connsiteX88" fmla="*/ 4656181 w 4884781"/>
                    <a:gd name="connsiteY88" fmla="*/ 63993 h 385005"/>
                    <a:gd name="connsiteX89" fmla="*/ 4695092 w 4884781"/>
                    <a:gd name="connsiteY89" fmla="*/ 68857 h 385005"/>
                    <a:gd name="connsiteX90" fmla="*/ 4724275 w 4884781"/>
                    <a:gd name="connsiteY90" fmla="*/ 68857 h 385005"/>
                    <a:gd name="connsiteX91" fmla="*/ 4758321 w 4884781"/>
                    <a:gd name="connsiteY91" fmla="*/ 59129 h 385005"/>
                    <a:gd name="connsiteX92" fmla="*/ 4787504 w 4884781"/>
                    <a:gd name="connsiteY92" fmla="*/ 44537 h 385005"/>
                    <a:gd name="connsiteX93" fmla="*/ 4841006 w 4884781"/>
                    <a:gd name="connsiteY93" fmla="*/ 39674 h 385005"/>
                    <a:gd name="connsiteX94" fmla="*/ 4884781 w 4884781"/>
                    <a:gd name="connsiteY94" fmla="*/ 39674 h 385005"/>
                    <a:gd name="connsiteX95" fmla="*/ 4884781 w 4884781"/>
                    <a:gd name="connsiteY95" fmla="*/ 385005 h 385005"/>
                    <a:gd name="connsiteX96" fmla="*/ 0 w 4884781"/>
                    <a:gd name="connsiteY96" fmla="*/ 369132 h 385005"/>
                    <a:gd name="connsiteX97" fmla="*/ 0 w 4884781"/>
                    <a:gd name="connsiteY97" fmla="*/ 93440 h 38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884781" h="385005">
                      <a:moveTo>
                        <a:pt x="0" y="93440"/>
                      </a:moveTo>
                      <a:cubicBezTo>
                        <a:pt x="64847" y="98428"/>
                        <a:pt x="38723" y="107767"/>
                        <a:pt x="64726" y="107767"/>
                      </a:cubicBezTo>
                      <a:cubicBezTo>
                        <a:pt x="110111" y="112810"/>
                        <a:pt x="93819" y="112631"/>
                        <a:pt x="113364" y="112631"/>
                      </a:cubicBezTo>
                      <a:lnTo>
                        <a:pt x="176594" y="112631"/>
                      </a:lnTo>
                      <a:lnTo>
                        <a:pt x="200913" y="107767"/>
                      </a:lnTo>
                      <a:lnTo>
                        <a:pt x="249551" y="107767"/>
                      </a:lnTo>
                      <a:lnTo>
                        <a:pt x="288462" y="98039"/>
                      </a:lnTo>
                      <a:lnTo>
                        <a:pt x="317645" y="102903"/>
                      </a:lnTo>
                      <a:lnTo>
                        <a:pt x="337100" y="122359"/>
                      </a:lnTo>
                      <a:lnTo>
                        <a:pt x="385738" y="107767"/>
                      </a:lnTo>
                      <a:lnTo>
                        <a:pt x="414921" y="98039"/>
                      </a:lnTo>
                      <a:lnTo>
                        <a:pt x="487879" y="98039"/>
                      </a:lnTo>
                      <a:lnTo>
                        <a:pt x="526789" y="98039"/>
                      </a:lnTo>
                      <a:lnTo>
                        <a:pt x="590019" y="93176"/>
                      </a:lnTo>
                      <a:lnTo>
                        <a:pt x="619202" y="83448"/>
                      </a:lnTo>
                      <a:lnTo>
                        <a:pt x="662977" y="68857"/>
                      </a:lnTo>
                      <a:lnTo>
                        <a:pt x="677568" y="73720"/>
                      </a:lnTo>
                      <a:lnTo>
                        <a:pt x="701887" y="88312"/>
                      </a:lnTo>
                      <a:lnTo>
                        <a:pt x="721343" y="78584"/>
                      </a:lnTo>
                      <a:lnTo>
                        <a:pt x="755389" y="73720"/>
                      </a:lnTo>
                      <a:lnTo>
                        <a:pt x="784572" y="78584"/>
                      </a:lnTo>
                      <a:lnTo>
                        <a:pt x="823483" y="88312"/>
                      </a:lnTo>
                      <a:lnTo>
                        <a:pt x="842938" y="93176"/>
                      </a:lnTo>
                      <a:cubicBezTo>
                        <a:pt x="889936" y="87954"/>
                        <a:pt x="872032" y="88312"/>
                        <a:pt x="896440" y="88312"/>
                      </a:cubicBezTo>
                      <a:lnTo>
                        <a:pt x="1008309" y="88312"/>
                      </a:lnTo>
                      <a:lnTo>
                        <a:pt x="1047219" y="107767"/>
                      </a:lnTo>
                      <a:cubicBezTo>
                        <a:pt x="1092576" y="117847"/>
                        <a:pt x="1076046" y="117495"/>
                        <a:pt x="1095857" y="117495"/>
                      </a:cubicBezTo>
                      <a:lnTo>
                        <a:pt x="1188270" y="102903"/>
                      </a:lnTo>
                      <a:lnTo>
                        <a:pt x="1266092" y="117495"/>
                      </a:lnTo>
                      <a:lnTo>
                        <a:pt x="1329321" y="122359"/>
                      </a:lnTo>
                      <a:lnTo>
                        <a:pt x="1363368" y="117495"/>
                      </a:lnTo>
                      <a:lnTo>
                        <a:pt x="1397415" y="117495"/>
                      </a:lnTo>
                      <a:cubicBezTo>
                        <a:pt x="1423000" y="97026"/>
                        <a:pt x="1411353" y="98039"/>
                        <a:pt x="1426598" y="98039"/>
                      </a:cubicBezTo>
                      <a:lnTo>
                        <a:pt x="1470372" y="107767"/>
                      </a:lnTo>
                      <a:lnTo>
                        <a:pt x="1519011" y="102903"/>
                      </a:lnTo>
                      <a:lnTo>
                        <a:pt x="1596832" y="102903"/>
                      </a:lnTo>
                      <a:lnTo>
                        <a:pt x="1645470" y="98039"/>
                      </a:lnTo>
                      <a:lnTo>
                        <a:pt x="1669789" y="102903"/>
                      </a:lnTo>
                      <a:lnTo>
                        <a:pt x="1708700" y="98039"/>
                      </a:lnTo>
                      <a:lnTo>
                        <a:pt x="1776794" y="88312"/>
                      </a:lnTo>
                      <a:lnTo>
                        <a:pt x="1810840" y="88312"/>
                      </a:lnTo>
                      <a:lnTo>
                        <a:pt x="1864343" y="98039"/>
                      </a:lnTo>
                      <a:lnTo>
                        <a:pt x="1893526" y="93176"/>
                      </a:lnTo>
                      <a:lnTo>
                        <a:pt x="1947028" y="78584"/>
                      </a:lnTo>
                      <a:lnTo>
                        <a:pt x="2005394" y="59129"/>
                      </a:lnTo>
                      <a:lnTo>
                        <a:pt x="2049168" y="59129"/>
                      </a:lnTo>
                      <a:lnTo>
                        <a:pt x="2112398" y="68857"/>
                      </a:lnTo>
                      <a:lnTo>
                        <a:pt x="2126989" y="63993"/>
                      </a:lnTo>
                      <a:lnTo>
                        <a:pt x="2161036" y="59129"/>
                      </a:lnTo>
                      <a:lnTo>
                        <a:pt x="2224266" y="78584"/>
                      </a:lnTo>
                      <a:lnTo>
                        <a:pt x="2379909" y="83448"/>
                      </a:lnTo>
                      <a:lnTo>
                        <a:pt x="2433411" y="73720"/>
                      </a:lnTo>
                      <a:cubicBezTo>
                        <a:pt x="2459120" y="89146"/>
                        <a:pt x="2448276" y="88312"/>
                        <a:pt x="2462594" y="88312"/>
                      </a:cubicBezTo>
                      <a:lnTo>
                        <a:pt x="2520960" y="83448"/>
                      </a:lnTo>
                      <a:lnTo>
                        <a:pt x="2564734" y="63993"/>
                      </a:lnTo>
                      <a:lnTo>
                        <a:pt x="2593917" y="54265"/>
                      </a:lnTo>
                      <a:lnTo>
                        <a:pt x="2637692" y="44537"/>
                      </a:lnTo>
                      <a:cubicBezTo>
                        <a:pt x="2702538" y="39550"/>
                        <a:pt x="2679782" y="39674"/>
                        <a:pt x="2705785" y="39674"/>
                      </a:cubicBezTo>
                      <a:lnTo>
                        <a:pt x="2734968" y="54265"/>
                      </a:lnTo>
                      <a:lnTo>
                        <a:pt x="2803062" y="39674"/>
                      </a:lnTo>
                      <a:cubicBezTo>
                        <a:pt x="2877450" y="0"/>
                        <a:pt x="2848457" y="763"/>
                        <a:pt x="2880883" y="763"/>
                      </a:cubicBezTo>
                      <a:lnTo>
                        <a:pt x="2934385" y="763"/>
                      </a:lnTo>
                      <a:lnTo>
                        <a:pt x="2968432" y="5627"/>
                      </a:lnTo>
                      <a:lnTo>
                        <a:pt x="3094892" y="5627"/>
                      </a:lnTo>
                      <a:lnTo>
                        <a:pt x="3148394" y="34810"/>
                      </a:lnTo>
                      <a:lnTo>
                        <a:pt x="3211623" y="39674"/>
                      </a:lnTo>
                      <a:lnTo>
                        <a:pt x="3304036" y="49401"/>
                      </a:lnTo>
                      <a:lnTo>
                        <a:pt x="3367266" y="54265"/>
                      </a:lnTo>
                      <a:lnTo>
                        <a:pt x="3406177" y="39674"/>
                      </a:lnTo>
                      <a:lnTo>
                        <a:pt x="3459679" y="29946"/>
                      </a:lnTo>
                      <a:lnTo>
                        <a:pt x="3561819" y="63993"/>
                      </a:lnTo>
                      <a:lnTo>
                        <a:pt x="3629913" y="73720"/>
                      </a:lnTo>
                      <a:lnTo>
                        <a:pt x="3756372" y="78584"/>
                      </a:lnTo>
                      <a:lnTo>
                        <a:pt x="3795283" y="78584"/>
                      </a:lnTo>
                      <a:lnTo>
                        <a:pt x="3887696" y="59129"/>
                      </a:lnTo>
                      <a:lnTo>
                        <a:pt x="3946062" y="73720"/>
                      </a:lnTo>
                      <a:cubicBezTo>
                        <a:pt x="4040076" y="58876"/>
                        <a:pt x="4007289" y="59129"/>
                        <a:pt x="4043338" y="59129"/>
                      </a:cubicBezTo>
                      <a:lnTo>
                        <a:pt x="4091977" y="68857"/>
                      </a:lnTo>
                      <a:lnTo>
                        <a:pt x="4169798" y="59129"/>
                      </a:lnTo>
                      <a:cubicBezTo>
                        <a:pt x="4200580" y="53998"/>
                        <a:pt x="4189119" y="54265"/>
                        <a:pt x="4203845" y="54265"/>
                      </a:cubicBezTo>
                      <a:lnTo>
                        <a:pt x="4233028" y="59129"/>
                      </a:lnTo>
                      <a:lnTo>
                        <a:pt x="4320577" y="68857"/>
                      </a:lnTo>
                      <a:cubicBezTo>
                        <a:pt x="4361096" y="63792"/>
                        <a:pt x="4346416" y="63993"/>
                        <a:pt x="4364351" y="63993"/>
                      </a:cubicBezTo>
                      <a:lnTo>
                        <a:pt x="4398398" y="54265"/>
                      </a:lnTo>
                      <a:lnTo>
                        <a:pt x="4437309" y="54265"/>
                      </a:lnTo>
                      <a:lnTo>
                        <a:pt x="4534585" y="68857"/>
                      </a:lnTo>
                      <a:lnTo>
                        <a:pt x="4592951" y="63993"/>
                      </a:lnTo>
                      <a:cubicBezTo>
                        <a:pt x="4623733" y="58862"/>
                        <a:pt x="4612272" y="59129"/>
                        <a:pt x="4626998" y="59129"/>
                      </a:cubicBezTo>
                      <a:lnTo>
                        <a:pt x="4656181" y="63993"/>
                      </a:lnTo>
                      <a:lnTo>
                        <a:pt x="4695092" y="68857"/>
                      </a:lnTo>
                      <a:lnTo>
                        <a:pt x="4724275" y="68857"/>
                      </a:lnTo>
                      <a:lnTo>
                        <a:pt x="4758321" y="59129"/>
                      </a:lnTo>
                      <a:lnTo>
                        <a:pt x="4787504" y="44537"/>
                      </a:lnTo>
                      <a:lnTo>
                        <a:pt x="4841006" y="39674"/>
                      </a:lnTo>
                      <a:lnTo>
                        <a:pt x="4884781" y="39674"/>
                      </a:lnTo>
                      <a:lnTo>
                        <a:pt x="4884781" y="385005"/>
                      </a:lnTo>
                      <a:lnTo>
                        <a:pt x="0" y="369132"/>
                      </a:lnTo>
                      <a:lnTo>
                        <a:pt x="0" y="93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 rot="10800000">
                  <a:off x="5181600" y="5791200"/>
                  <a:ext cx="3048000" cy="158028"/>
                </a:xfrm>
                <a:custGeom>
                  <a:avLst/>
                  <a:gdLst>
                    <a:gd name="connsiteX0" fmla="*/ 9728 w 4897877"/>
                    <a:gd name="connsiteY0" fmla="*/ 102903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9728 w 4897877"/>
                    <a:gd name="connsiteY97" fmla="*/ 102903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0 w 4884781"/>
                    <a:gd name="connsiteY0" fmla="*/ 93440 h 385005"/>
                    <a:gd name="connsiteX1" fmla="*/ 64726 w 4884781"/>
                    <a:gd name="connsiteY1" fmla="*/ 107767 h 385005"/>
                    <a:gd name="connsiteX2" fmla="*/ 113364 w 4884781"/>
                    <a:gd name="connsiteY2" fmla="*/ 112631 h 385005"/>
                    <a:gd name="connsiteX3" fmla="*/ 176594 w 4884781"/>
                    <a:gd name="connsiteY3" fmla="*/ 112631 h 385005"/>
                    <a:gd name="connsiteX4" fmla="*/ 200913 w 4884781"/>
                    <a:gd name="connsiteY4" fmla="*/ 107767 h 385005"/>
                    <a:gd name="connsiteX5" fmla="*/ 249551 w 4884781"/>
                    <a:gd name="connsiteY5" fmla="*/ 107767 h 385005"/>
                    <a:gd name="connsiteX6" fmla="*/ 288462 w 4884781"/>
                    <a:gd name="connsiteY6" fmla="*/ 98039 h 385005"/>
                    <a:gd name="connsiteX7" fmla="*/ 317645 w 4884781"/>
                    <a:gd name="connsiteY7" fmla="*/ 102903 h 385005"/>
                    <a:gd name="connsiteX8" fmla="*/ 337100 w 4884781"/>
                    <a:gd name="connsiteY8" fmla="*/ 122359 h 385005"/>
                    <a:gd name="connsiteX9" fmla="*/ 385738 w 4884781"/>
                    <a:gd name="connsiteY9" fmla="*/ 107767 h 385005"/>
                    <a:gd name="connsiteX10" fmla="*/ 414921 w 4884781"/>
                    <a:gd name="connsiteY10" fmla="*/ 98039 h 385005"/>
                    <a:gd name="connsiteX11" fmla="*/ 487879 w 4884781"/>
                    <a:gd name="connsiteY11" fmla="*/ 98039 h 385005"/>
                    <a:gd name="connsiteX12" fmla="*/ 526789 w 4884781"/>
                    <a:gd name="connsiteY12" fmla="*/ 98039 h 385005"/>
                    <a:gd name="connsiteX13" fmla="*/ 590019 w 4884781"/>
                    <a:gd name="connsiteY13" fmla="*/ 93176 h 385005"/>
                    <a:gd name="connsiteX14" fmla="*/ 619202 w 4884781"/>
                    <a:gd name="connsiteY14" fmla="*/ 83448 h 385005"/>
                    <a:gd name="connsiteX15" fmla="*/ 662977 w 4884781"/>
                    <a:gd name="connsiteY15" fmla="*/ 68857 h 385005"/>
                    <a:gd name="connsiteX16" fmla="*/ 677568 w 4884781"/>
                    <a:gd name="connsiteY16" fmla="*/ 73720 h 385005"/>
                    <a:gd name="connsiteX17" fmla="*/ 701887 w 4884781"/>
                    <a:gd name="connsiteY17" fmla="*/ 88312 h 385005"/>
                    <a:gd name="connsiteX18" fmla="*/ 721343 w 4884781"/>
                    <a:gd name="connsiteY18" fmla="*/ 78584 h 385005"/>
                    <a:gd name="connsiteX19" fmla="*/ 755389 w 4884781"/>
                    <a:gd name="connsiteY19" fmla="*/ 73720 h 385005"/>
                    <a:gd name="connsiteX20" fmla="*/ 784572 w 4884781"/>
                    <a:gd name="connsiteY20" fmla="*/ 78584 h 385005"/>
                    <a:gd name="connsiteX21" fmla="*/ 823483 w 4884781"/>
                    <a:gd name="connsiteY21" fmla="*/ 88312 h 385005"/>
                    <a:gd name="connsiteX22" fmla="*/ 842938 w 4884781"/>
                    <a:gd name="connsiteY22" fmla="*/ 93176 h 385005"/>
                    <a:gd name="connsiteX23" fmla="*/ 896440 w 4884781"/>
                    <a:gd name="connsiteY23" fmla="*/ 88312 h 385005"/>
                    <a:gd name="connsiteX24" fmla="*/ 1008309 w 4884781"/>
                    <a:gd name="connsiteY24" fmla="*/ 88312 h 385005"/>
                    <a:gd name="connsiteX25" fmla="*/ 1047219 w 4884781"/>
                    <a:gd name="connsiteY25" fmla="*/ 107767 h 385005"/>
                    <a:gd name="connsiteX26" fmla="*/ 1095857 w 4884781"/>
                    <a:gd name="connsiteY26" fmla="*/ 117495 h 385005"/>
                    <a:gd name="connsiteX27" fmla="*/ 1188270 w 4884781"/>
                    <a:gd name="connsiteY27" fmla="*/ 102903 h 385005"/>
                    <a:gd name="connsiteX28" fmla="*/ 1266092 w 4884781"/>
                    <a:gd name="connsiteY28" fmla="*/ 117495 h 385005"/>
                    <a:gd name="connsiteX29" fmla="*/ 1329321 w 4884781"/>
                    <a:gd name="connsiteY29" fmla="*/ 122359 h 385005"/>
                    <a:gd name="connsiteX30" fmla="*/ 1363368 w 4884781"/>
                    <a:gd name="connsiteY30" fmla="*/ 117495 h 385005"/>
                    <a:gd name="connsiteX31" fmla="*/ 1397415 w 4884781"/>
                    <a:gd name="connsiteY31" fmla="*/ 117495 h 385005"/>
                    <a:gd name="connsiteX32" fmla="*/ 1426598 w 4884781"/>
                    <a:gd name="connsiteY32" fmla="*/ 98039 h 385005"/>
                    <a:gd name="connsiteX33" fmla="*/ 1470372 w 4884781"/>
                    <a:gd name="connsiteY33" fmla="*/ 107767 h 385005"/>
                    <a:gd name="connsiteX34" fmla="*/ 1519011 w 4884781"/>
                    <a:gd name="connsiteY34" fmla="*/ 102903 h 385005"/>
                    <a:gd name="connsiteX35" fmla="*/ 1596832 w 4884781"/>
                    <a:gd name="connsiteY35" fmla="*/ 102903 h 385005"/>
                    <a:gd name="connsiteX36" fmla="*/ 1645470 w 4884781"/>
                    <a:gd name="connsiteY36" fmla="*/ 98039 h 385005"/>
                    <a:gd name="connsiteX37" fmla="*/ 1669789 w 4884781"/>
                    <a:gd name="connsiteY37" fmla="*/ 102903 h 385005"/>
                    <a:gd name="connsiteX38" fmla="*/ 1708700 w 4884781"/>
                    <a:gd name="connsiteY38" fmla="*/ 98039 h 385005"/>
                    <a:gd name="connsiteX39" fmla="*/ 1776794 w 4884781"/>
                    <a:gd name="connsiteY39" fmla="*/ 88312 h 385005"/>
                    <a:gd name="connsiteX40" fmla="*/ 1810840 w 4884781"/>
                    <a:gd name="connsiteY40" fmla="*/ 88312 h 385005"/>
                    <a:gd name="connsiteX41" fmla="*/ 1864343 w 4884781"/>
                    <a:gd name="connsiteY41" fmla="*/ 98039 h 385005"/>
                    <a:gd name="connsiteX42" fmla="*/ 1893526 w 4884781"/>
                    <a:gd name="connsiteY42" fmla="*/ 93176 h 385005"/>
                    <a:gd name="connsiteX43" fmla="*/ 1947028 w 4884781"/>
                    <a:gd name="connsiteY43" fmla="*/ 78584 h 385005"/>
                    <a:gd name="connsiteX44" fmla="*/ 2005394 w 4884781"/>
                    <a:gd name="connsiteY44" fmla="*/ 59129 h 385005"/>
                    <a:gd name="connsiteX45" fmla="*/ 2049168 w 4884781"/>
                    <a:gd name="connsiteY45" fmla="*/ 59129 h 385005"/>
                    <a:gd name="connsiteX46" fmla="*/ 2112398 w 4884781"/>
                    <a:gd name="connsiteY46" fmla="*/ 68857 h 385005"/>
                    <a:gd name="connsiteX47" fmla="*/ 2126989 w 4884781"/>
                    <a:gd name="connsiteY47" fmla="*/ 63993 h 385005"/>
                    <a:gd name="connsiteX48" fmla="*/ 2161036 w 4884781"/>
                    <a:gd name="connsiteY48" fmla="*/ 59129 h 385005"/>
                    <a:gd name="connsiteX49" fmla="*/ 2224266 w 4884781"/>
                    <a:gd name="connsiteY49" fmla="*/ 78584 h 385005"/>
                    <a:gd name="connsiteX50" fmla="*/ 2379909 w 4884781"/>
                    <a:gd name="connsiteY50" fmla="*/ 83448 h 385005"/>
                    <a:gd name="connsiteX51" fmla="*/ 2433411 w 4884781"/>
                    <a:gd name="connsiteY51" fmla="*/ 73720 h 385005"/>
                    <a:gd name="connsiteX52" fmla="*/ 2462594 w 4884781"/>
                    <a:gd name="connsiteY52" fmla="*/ 88312 h 385005"/>
                    <a:gd name="connsiteX53" fmla="*/ 2520960 w 4884781"/>
                    <a:gd name="connsiteY53" fmla="*/ 83448 h 385005"/>
                    <a:gd name="connsiteX54" fmla="*/ 2564734 w 4884781"/>
                    <a:gd name="connsiteY54" fmla="*/ 63993 h 385005"/>
                    <a:gd name="connsiteX55" fmla="*/ 2593917 w 4884781"/>
                    <a:gd name="connsiteY55" fmla="*/ 54265 h 385005"/>
                    <a:gd name="connsiteX56" fmla="*/ 2637692 w 4884781"/>
                    <a:gd name="connsiteY56" fmla="*/ 44537 h 385005"/>
                    <a:gd name="connsiteX57" fmla="*/ 2705785 w 4884781"/>
                    <a:gd name="connsiteY57" fmla="*/ 39674 h 385005"/>
                    <a:gd name="connsiteX58" fmla="*/ 2734968 w 4884781"/>
                    <a:gd name="connsiteY58" fmla="*/ 54265 h 385005"/>
                    <a:gd name="connsiteX59" fmla="*/ 2803062 w 4884781"/>
                    <a:gd name="connsiteY59" fmla="*/ 39674 h 385005"/>
                    <a:gd name="connsiteX60" fmla="*/ 2880883 w 4884781"/>
                    <a:gd name="connsiteY60" fmla="*/ 763 h 385005"/>
                    <a:gd name="connsiteX61" fmla="*/ 2934385 w 4884781"/>
                    <a:gd name="connsiteY61" fmla="*/ 763 h 385005"/>
                    <a:gd name="connsiteX62" fmla="*/ 2968432 w 4884781"/>
                    <a:gd name="connsiteY62" fmla="*/ 5627 h 385005"/>
                    <a:gd name="connsiteX63" fmla="*/ 3094892 w 4884781"/>
                    <a:gd name="connsiteY63" fmla="*/ 5627 h 385005"/>
                    <a:gd name="connsiteX64" fmla="*/ 3148394 w 4884781"/>
                    <a:gd name="connsiteY64" fmla="*/ 34810 h 385005"/>
                    <a:gd name="connsiteX65" fmla="*/ 3211623 w 4884781"/>
                    <a:gd name="connsiteY65" fmla="*/ 39674 h 385005"/>
                    <a:gd name="connsiteX66" fmla="*/ 3304036 w 4884781"/>
                    <a:gd name="connsiteY66" fmla="*/ 49401 h 385005"/>
                    <a:gd name="connsiteX67" fmla="*/ 3367266 w 4884781"/>
                    <a:gd name="connsiteY67" fmla="*/ 54265 h 385005"/>
                    <a:gd name="connsiteX68" fmla="*/ 3406177 w 4884781"/>
                    <a:gd name="connsiteY68" fmla="*/ 39674 h 385005"/>
                    <a:gd name="connsiteX69" fmla="*/ 3459679 w 4884781"/>
                    <a:gd name="connsiteY69" fmla="*/ 29946 h 385005"/>
                    <a:gd name="connsiteX70" fmla="*/ 3561819 w 4884781"/>
                    <a:gd name="connsiteY70" fmla="*/ 63993 h 385005"/>
                    <a:gd name="connsiteX71" fmla="*/ 3629913 w 4884781"/>
                    <a:gd name="connsiteY71" fmla="*/ 73720 h 385005"/>
                    <a:gd name="connsiteX72" fmla="*/ 3756372 w 4884781"/>
                    <a:gd name="connsiteY72" fmla="*/ 78584 h 385005"/>
                    <a:gd name="connsiteX73" fmla="*/ 3795283 w 4884781"/>
                    <a:gd name="connsiteY73" fmla="*/ 78584 h 385005"/>
                    <a:gd name="connsiteX74" fmla="*/ 3887696 w 4884781"/>
                    <a:gd name="connsiteY74" fmla="*/ 59129 h 385005"/>
                    <a:gd name="connsiteX75" fmla="*/ 3946062 w 4884781"/>
                    <a:gd name="connsiteY75" fmla="*/ 73720 h 385005"/>
                    <a:gd name="connsiteX76" fmla="*/ 4043338 w 4884781"/>
                    <a:gd name="connsiteY76" fmla="*/ 59129 h 385005"/>
                    <a:gd name="connsiteX77" fmla="*/ 4091977 w 4884781"/>
                    <a:gd name="connsiteY77" fmla="*/ 68857 h 385005"/>
                    <a:gd name="connsiteX78" fmla="*/ 4169798 w 4884781"/>
                    <a:gd name="connsiteY78" fmla="*/ 59129 h 385005"/>
                    <a:gd name="connsiteX79" fmla="*/ 4203845 w 4884781"/>
                    <a:gd name="connsiteY79" fmla="*/ 54265 h 385005"/>
                    <a:gd name="connsiteX80" fmla="*/ 4233028 w 4884781"/>
                    <a:gd name="connsiteY80" fmla="*/ 59129 h 385005"/>
                    <a:gd name="connsiteX81" fmla="*/ 4320577 w 4884781"/>
                    <a:gd name="connsiteY81" fmla="*/ 68857 h 385005"/>
                    <a:gd name="connsiteX82" fmla="*/ 4364351 w 4884781"/>
                    <a:gd name="connsiteY82" fmla="*/ 63993 h 385005"/>
                    <a:gd name="connsiteX83" fmla="*/ 4398398 w 4884781"/>
                    <a:gd name="connsiteY83" fmla="*/ 54265 h 385005"/>
                    <a:gd name="connsiteX84" fmla="*/ 4437309 w 4884781"/>
                    <a:gd name="connsiteY84" fmla="*/ 54265 h 385005"/>
                    <a:gd name="connsiteX85" fmla="*/ 4534585 w 4884781"/>
                    <a:gd name="connsiteY85" fmla="*/ 68857 h 385005"/>
                    <a:gd name="connsiteX86" fmla="*/ 4592951 w 4884781"/>
                    <a:gd name="connsiteY86" fmla="*/ 63993 h 385005"/>
                    <a:gd name="connsiteX87" fmla="*/ 4626998 w 4884781"/>
                    <a:gd name="connsiteY87" fmla="*/ 59129 h 385005"/>
                    <a:gd name="connsiteX88" fmla="*/ 4656181 w 4884781"/>
                    <a:gd name="connsiteY88" fmla="*/ 63993 h 385005"/>
                    <a:gd name="connsiteX89" fmla="*/ 4695092 w 4884781"/>
                    <a:gd name="connsiteY89" fmla="*/ 68857 h 385005"/>
                    <a:gd name="connsiteX90" fmla="*/ 4724275 w 4884781"/>
                    <a:gd name="connsiteY90" fmla="*/ 68857 h 385005"/>
                    <a:gd name="connsiteX91" fmla="*/ 4758321 w 4884781"/>
                    <a:gd name="connsiteY91" fmla="*/ 59129 h 385005"/>
                    <a:gd name="connsiteX92" fmla="*/ 4787504 w 4884781"/>
                    <a:gd name="connsiteY92" fmla="*/ 44537 h 385005"/>
                    <a:gd name="connsiteX93" fmla="*/ 4841006 w 4884781"/>
                    <a:gd name="connsiteY93" fmla="*/ 39674 h 385005"/>
                    <a:gd name="connsiteX94" fmla="*/ 4884781 w 4884781"/>
                    <a:gd name="connsiteY94" fmla="*/ 39674 h 385005"/>
                    <a:gd name="connsiteX95" fmla="*/ 4884781 w 4884781"/>
                    <a:gd name="connsiteY95" fmla="*/ 385005 h 385005"/>
                    <a:gd name="connsiteX96" fmla="*/ 0 w 4884781"/>
                    <a:gd name="connsiteY96" fmla="*/ 369132 h 385005"/>
                    <a:gd name="connsiteX97" fmla="*/ 0 w 4884781"/>
                    <a:gd name="connsiteY97" fmla="*/ 93440 h 38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884781" h="385005">
                      <a:moveTo>
                        <a:pt x="0" y="93440"/>
                      </a:moveTo>
                      <a:cubicBezTo>
                        <a:pt x="64847" y="98428"/>
                        <a:pt x="38723" y="107767"/>
                        <a:pt x="64726" y="107767"/>
                      </a:cubicBezTo>
                      <a:cubicBezTo>
                        <a:pt x="110111" y="112810"/>
                        <a:pt x="93819" y="112631"/>
                        <a:pt x="113364" y="112631"/>
                      </a:cubicBezTo>
                      <a:lnTo>
                        <a:pt x="176594" y="112631"/>
                      </a:lnTo>
                      <a:lnTo>
                        <a:pt x="200913" y="107767"/>
                      </a:lnTo>
                      <a:lnTo>
                        <a:pt x="249551" y="107767"/>
                      </a:lnTo>
                      <a:lnTo>
                        <a:pt x="288462" y="98039"/>
                      </a:lnTo>
                      <a:lnTo>
                        <a:pt x="317645" y="102903"/>
                      </a:lnTo>
                      <a:lnTo>
                        <a:pt x="337100" y="122359"/>
                      </a:lnTo>
                      <a:lnTo>
                        <a:pt x="385738" y="107767"/>
                      </a:lnTo>
                      <a:lnTo>
                        <a:pt x="414921" y="98039"/>
                      </a:lnTo>
                      <a:lnTo>
                        <a:pt x="487879" y="98039"/>
                      </a:lnTo>
                      <a:lnTo>
                        <a:pt x="526789" y="98039"/>
                      </a:lnTo>
                      <a:lnTo>
                        <a:pt x="590019" y="93176"/>
                      </a:lnTo>
                      <a:lnTo>
                        <a:pt x="619202" y="83448"/>
                      </a:lnTo>
                      <a:lnTo>
                        <a:pt x="662977" y="68857"/>
                      </a:lnTo>
                      <a:lnTo>
                        <a:pt x="677568" y="73720"/>
                      </a:lnTo>
                      <a:lnTo>
                        <a:pt x="701887" y="88312"/>
                      </a:lnTo>
                      <a:lnTo>
                        <a:pt x="721343" y="78584"/>
                      </a:lnTo>
                      <a:lnTo>
                        <a:pt x="755389" y="73720"/>
                      </a:lnTo>
                      <a:lnTo>
                        <a:pt x="784572" y="78584"/>
                      </a:lnTo>
                      <a:lnTo>
                        <a:pt x="823483" y="88312"/>
                      </a:lnTo>
                      <a:lnTo>
                        <a:pt x="842938" y="93176"/>
                      </a:lnTo>
                      <a:cubicBezTo>
                        <a:pt x="889936" y="87954"/>
                        <a:pt x="872032" y="88312"/>
                        <a:pt x="896440" y="88312"/>
                      </a:cubicBezTo>
                      <a:lnTo>
                        <a:pt x="1008309" y="88312"/>
                      </a:lnTo>
                      <a:lnTo>
                        <a:pt x="1047219" y="107767"/>
                      </a:lnTo>
                      <a:cubicBezTo>
                        <a:pt x="1092576" y="117847"/>
                        <a:pt x="1076046" y="117495"/>
                        <a:pt x="1095857" y="117495"/>
                      </a:cubicBezTo>
                      <a:lnTo>
                        <a:pt x="1188270" y="102903"/>
                      </a:lnTo>
                      <a:lnTo>
                        <a:pt x="1266092" y="117495"/>
                      </a:lnTo>
                      <a:lnTo>
                        <a:pt x="1329321" y="122359"/>
                      </a:lnTo>
                      <a:lnTo>
                        <a:pt x="1363368" y="117495"/>
                      </a:lnTo>
                      <a:lnTo>
                        <a:pt x="1397415" y="117495"/>
                      </a:lnTo>
                      <a:cubicBezTo>
                        <a:pt x="1423000" y="97026"/>
                        <a:pt x="1411353" y="98039"/>
                        <a:pt x="1426598" y="98039"/>
                      </a:cubicBezTo>
                      <a:lnTo>
                        <a:pt x="1470372" y="107767"/>
                      </a:lnTo>
                      <a:lnTo>
                        <a:pt x="1519011" y="102903"/>
                      </a:lnTo>
                      <a:lnTo>
                        <a:pt x="1596832" y="102903"/>
                      </a:lnTo>
                      <a:lnTo>
                        <a:pt x="1645470" y="98039"/>
                      </a:lnTo>
                      <a:lnTo>
                        <a:pt x="1669789" y="102903"/>
                      </a:lnTo>
                      <a:lnTo>
                        <a:pt x="1708700" y="98039"/>
                      </a:lnTo>
                      <a:lnTo>
                        <a:pt x="1776794" y="88312"/>
                      </a:lnTo>
                      <a:lnTo>
                        <a:pt x="1810840" y="88312"/>
                      </a:lnTo>
                      <a:lnTo>
                        <a:pt x="1864343" y="98039"/>
                      </a:lnTo>
                      <a:lnTo>
                        <a:pt x="1893526" y="93176"/>
                      </a:lnTo>
                      <a:lnTo>
                        <a:pt x="1947028" y="78584"/>
                      </a:lnTo>
                      <a:lnTo>
                        <a:pt x="2005394" y="59129"/>
                      </a:lnTo>
                      <a:lnTo>
                        <a:pt x="2049168" y="59129"/>
                      </a:lnTo>
                      <a:lnTo>
                        <a:pt x="2112398" y="68857"/>
                      </a:lnTo>
                      <a:lnTo>
                        <a:pt x="2126989" y="63993"/>
                      </a:lnTo>
                      <a:lnTo>
                        <a:pt x="2161036" y="59129"/>
                      </a:lnTo>
                      <a:lnTo>
                        <a:pt x="2224266" y="78584"/>
                      </a:lnTo>
                      <a:lnTo>
                        <a:pt x="2379909" y="83448"/>
                      </a:lnTo>
                      <a:lnTo>
                        <a:pt x="2433411" y="73720"/>
                      </a:lnTo>
                      <a:cubicBezTo>
                        <a:pt x="2459120" y="89146"/>
                        <a:pt x="2448276" y="88312"/>
                        <a:pt x="2462594" y="88312"/>
                      </a:cubicBezTo>
                      <a:lnTo>
                        <a:pt x="2520960" y="83448"/>
                      </a:lnTo>
                      <a:lnTo>
                        <a:pt x="2564734" y="63993"/>
                      </a:lnTo>
                      <a:lnTo>
                        <a:pt x="2593917" y="54265"/>
                      </a:lnTo>
                      <a:lnTo>
                        <a:pt x="2637692" y="44537"/>
                      </a:lnTo>
                      <a:cubicBezTo>
                        <a:pt x="2702538" y="39550"/>
                        <a:pt x="2679782" y="39674"/>
                        <a:pt x="2705785" y="39674"/>
                      </a:cubicBezTo>
                      <a:lnTo>
                        <a:pt x="2734968" y="54265"/>
                      </a:lnTo>
                      <a:lnTo>
                        <a:pt x="2803062" y="39674"/>
                      </a:lnTo>
                      <a:cubicBezTo>
                        <a:pt x="2877450" y="0"/>
                        <a:pt x="2848457" y="763"/>
                        <a:pt x="2880883" y="763"/>
                      </a:cubicBezTo>
                      <a:lnTo>
                        <a:pt x="2934385" y="763"/>
                      </a:lnTo>
                      <a:lnTo>
                        <a:pt x="2968432" y="5627"/>
                      </a:lnTo>
                      <a:lnTo>
                        <a:pt x="3094892" y="5627"/>
                      </a:lnTo>
                      <a:lnTo>
                        <a:pt x="3148394" y="34810"/>
                      </a:lnTo>
                      <a:lnTo>
                        <a:pt x="3211623" y="39674"/>
                      </a:lnTo>
                      <a:lnTo>
                        <a:pt x="3304036" y="49401"/>
                      </a:lnTo>
                      <a:lnTo>
                        <a:pt x="3367266" y="54265"/>
                      </a:lnTo>
                      <a:lnTo>
                        <a:pt x="3406177" y="39674"/>
                      </a:lnTo>
                      <a:lnTo>
                        <a:pt x="3459679" y="29946"/>
                      </a:lnTo>
                      <a:lnTo>
                        <a:pt x="3561819" y="63993"/>
                      </a:lnTo>
                      <a:lnTo>
                        <a:pt x="3629913" y="73720"/>
                      </a:lnTo>
                      <a:lnTo>
                        <a:pt x="3756372" y="78584"/>
                      </a:lnTo>
                      <a:lnTo>
                        <a:pt x="3795283" y="78584"/>
                      </a:lnTo>
                      <a:lnTo>
                        <a:pt x="3887696" y="59129"/>
                      </a:lnTo>
                      <a:lnTo>
                        <a:pt x="3946062" y="73720"/>
                      </a:lnTo>
                      <a:cubicBezTo>
                        <a:pt x="4040076" y="58876"/>
                        <a:pt x="4007289" y="59129"/>
                        <a:pt x="4043338" y="59129"/>
                      </a:cubicBezTo>
                      <a:lnTo>
                        <a:pt x="4091977" y="68857"/>
                      </a:lnTo>
                      <a:lnTo>
                        <a:pt x="4169798" y="59129"/>
                      </a:lnTo>
                      <a:cubicBezTo>
                        <a:pt x="4200580" y="53998"/>
                        <a:pt x="4189119" y="54265"/>
                        <a:pt x="4203845" y="54265"/>
                      </a:cubicBezTo>
                      <a:lnTo>
                        <a:pt x="4233028" y="59129"/>
                      </a:lnTo>
                      <a:lnTo>
                        <a:pt x="4320577" y="68857"/>
                      </a:lnTo>
                      <a:cubicBezTo>
                        <a:pt x="4361096" y="63792"/>
                        <a:pt x="4346416" y="63993"/>
                        <a:pt x="4364351" y="63993"/>
                      </a:cubicBezTo>
                      <a:lnTo>
                        <a:pt x="4398398" y="54265"/>
                      </a:lnTo>
                      <a:lnTo>
                        <a:pt x="4437309" y="54265"/>
                      </a:lnTo>
                      <a:lnTo>
                        <a:pt x="4534585" y="68857"/>
                      </a:lnTo>
                      <a:lnTo>
                        <a:pt x="4592951" y="63993"/>
                      </a:lnTo>
                      <a:cubicBezTo>
                        <a:pt x="4623733" y="58862"/>
                        <a:pt x="4612272" y="59129"/>
                        <a:pt x="4626998" y="59129"/>
                      </a:cubicBezTo>
                      <a:lnTo>
                        <a:pt x="4656181" y="63993"/>
                      </a:lnTo>
                      <a:lnTo>
                        <a:pt x="4695092" y="68857"/>
                      </a:lnTo>
                      <a:lnTo>
                        <a:pt x="4724275" y="68857"/>
                      </a:lnTo>
                      <a:lnTo>
                        <a:pt x="4758321" y="59129"/>
                      </a:lnTo>
                      <a:lnTo>
                        <a:pt x="4787504" y="44537"/>
                      </a:lnTo>
                      <a:lnTo>
                        <a:pt x="4841006" y="39674"/>
                      </a:lnTo>
                      <a:lnTo>
                        <a:pt x="4884781" y="39674"/>
                      </a:lnTo>
                      <a:lnTo>
                        <a:pt x="4884781" y="385005"/>
                      </a:lnTo>
                      <a:lnTo>
                        <a:pt x="0" y="369132"/>
                      </a:lnTo>
                      <a:lnTo>
                        <a:pt x="0" y="93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7" name="Rectangle 146"/>
              <p:cNvSpPr/>
              <p:nvPr/>
            </p:nvSpPr>
            <p:spPr>
              <a:xfrm>
                <a:off x="2154758" y="2633479"/>
                <a:ext cx="472119" cy="1955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8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5694" y="2232796"/>
                <a:ext cx="2697195" cy="155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430" y="2425819"/>
                <a:ext cx="4292405" cy="164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" name="Picture 4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348" y="2643368"/>
                <a:ext cx="1964020" cy="177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379131" y="3194116"/>
              <a:ext cx="3904952" cy="541583"/>
              <a:chOff x="379131" y="3194116"/>
              <a:chExt cx="3904952" cy="541583"/>
            </a:xfrm>
          </p:grpSpPr>
          <p:grpSp>
            <p:nvGrpSpPr>
              <p:cNvPr id="139" name="Group 26"/>
              <p:cNvGrpSpPr/>
              <p:nvPr/>
            </p:nvGrpSpPr>
            <p:grpSpPr>
              <a:xfrm>
                <a:off x="379131" y="3194116"/>
                <a:ext cx="3904952" cy="541583"/>
                <a:chOff x="5181599" y="5046929"/>
                <a:chExt cx="3048001" cy="803772"/>
              </a:xfrm>
              <a:solidFill>
                <a:schemeClr val="bg1"/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  <a:outerShdw blurRad="139700" dist="88900" dir="3600000" sx="102000" sy="102000" algn="ctr" rotWithShape="0">
                  <a:srgbClr val="000000">
                    <a:alpha val="44000"/>
                  </a:srgbClr>
                </a:outerShdw>
              </a:effectLst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5181600" y="5155386"/>
                  <a:ext cx="3048000" cy="6358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5181600" y="5046929"/>
                  <a:ext cx="3048000" cy="125831"/>
                </a:xfrm>
                <a:custGeom>
                  <a:avLst/>
                  <a:gdLst>
                    <a:gd name="connsiteX0" fmla="*/ 9728 w 4897877"/>
                    <a:gd name="connsiteY0" fmla="*/ 102903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9728 w 4897877"/>
                    <a:gd name="connsiteY97" fmla="*/ 102903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0 w 4884781"/>
                    <a:gd name="connsiteY0" fmla="*/ 93440 h 385005"/>
                    <a:gd name="connsiteX1" fmla="*/ 64726 w 4884781"/>
                    <a:gd name="connsiteY1" fmla="*/ 107767 h 385005"/>
                    <a:gd name="connsiteX2" fmla="*/ 113364 w 4884781"/>
                    <a:gd name="connsiteY2" fmla="*/ 112631 h 385005"/>
                    <a:gd name="connsiteX3" fmla="*/ 176594 w 4884781"/>
                    <a:gd name="connsiteY3" fmla="*/ 112631 h 385005"/>
                    <a:gd name="connsiteX4" fmla="*/ 200913 w 4884781"/>
                    <a:gd name="connsiteY4" fmla="*/ 107767 h 385005"/>
                    <a:gd name="connsiteX5" fmla="*/ 249551 w 4884781"/>
                    <a:gd name="connsiteY5" fmla="*/ 107767 h 385005"/>
                    <a:gd name="connsiteX6" fmla="*/ 288462 w 4884781"/>
                    <a:gd name="connsiteY6" fmla="*/ 98039 h 385005"/>
                    <a:gd name="connsiteX7" fmla="*/ 317645 w 4884781"/>
                    <a:gd name="connsiteY7" fmla="*/ 102903 h 385005"/>
                    <a:gd name="connsiteX8" fmla="*/ 337100 w 4884781"/>
                    <a:gd name="connsiteY8" fmla="*/ 122359 h 385005"/>
                    <a:gd name="connsiteX9" fmla="*/ 385738 w 4884781"/>
                    <a:gd name="connsiteY9" fmla="*/ 107767 h 385005"/>
                    <a:gd name="connsiteX10" fmla="*/ 414921 w 4884781"/>
                    <a:gd name="connsiteY10" fmla="*/ 98039 h 385005"/>
                    <a:gd name="connsiteX11" fmla="*/ 487879 w 4884781"/>
                    <a:gd name="connsiteY11" fmla="*/ 98039 h 385005"/>
                    <a:gd name="connsiteX12" fmla="*/ 526789 w 4884781"/>
                    <a:gd name="connsiteY12" fmla="*/ 98039 h 385005"/>
                    <a:gd name="connsiteX13" fmla="*/ 590019 w 4884781"/>
                    <a:gd name="connsiteY13" fmla="*/ 93176 h 385005"/>
                    <a:gd name="connsiteX14" fmla="*/ 619202 w 4884781"/>
                    <a:gd name="connsiteY14" fmla="*/ 83448 h 385005"/>
                    <a:gd name="connsiteX15" fmla="*/ 662977 w 4884781"/>
                    <a:gd name="connsiteY15" fmla="*/ 68857 h 385005"/>
                    <a:gd name="connsiteX16" fmla="*/ 677568 w 4884781"/>
                    <a:gd name="connsiteY16" fmla="*/ 73720 h 385005"/>
                    <a:gd name="connsiteX17" fmla="*/ 701887 w 4884781"/>
                    <a:gd name="connsiteY17" fmla="*/ 88312 h 385005"/>
                    <a:gd name="connsiteX18" fmla="*/ 721343 w 4884781"/>
                    <a:gd name="connsiteY18" fmla="*/ 78584 h 385005"/>
                    <a:gd name="connsiteX19" fmla="*/ 755389 w 4884781"/>
                    <a:gd name="connsiteY19" fmla="*/ 73720 h 385005"/>
                    <a:gd name="connsiteX20" fmla="*/ 784572 w 4884781"/>
                    <a:gd name="connsiteY20" fmla="*/ 78584 h 385005"/>
                    <a:gd name="connsiteX21" fmla="*/ 823483 w 4884781"/>
                    <a:gd name="connsiteY21" fmla="*/ 88312 h 385005"/>
                    <a:gd name="connsiteX22" fmla="*/ 842938 w 4884781"/>
                    <a:gd name="connsiteY22" fmla="*/ 93176 h 385005"/>
                    <a:gd name="connsiteX23" fmla="*/ 896440 w 4884781"/>
                    <a:gd name="connsiteY23" fmla="*/ 88312 h 385005"/>
                    <a:gd name="connsiteX24" fmla="*/ 1008309 w 4884781"/>
                    <a:gd name="connsiteY24" fmla="*/ 88312 h 385005"/>
                    <a:gd name="connsiteX25" fmla="*/ 1047219 w 4884781"/>
                    <a:gd name="connsiteY25" fmla="*/ 107767 h 385005"/>
                    <a:gd name="connsiteX26" fmla="*/ 1095857 w 4884781"/>
                    <a:gd name="connsiteY26" fmla="*/ 117495 h 385005"/>
                    <a:gd name="connsiteX27" fmla="*/ 1188270 w 4884781"/>
                    <a:gd name="connsiteY27" fmla="*/ 102903 h 385005"/>
                    <a:gd name="connsiteX28" fmla="*/ 1266092 w 4884781"/>
                    <a:gd name="connsiteY28" fmla="*/ 117495 h 385005"/>
                    <a:gd name="connsiteX29" fmla="*/ 1329321 w 4884781"/>
                    <a:gd name="connsiteY29" fmla="*/ 122359 h 385005"/>
                    <a:gd name="connsiteX30" fmla="*/ 1363368 w 4884781"/>
                    <a:gd name="connsiteY30" fmla="*/ 117495 h 385005"/>
                    <a:gd name="connsiteX31" fmla="*/ 1397415 w 4884781"/>
                    <a:gd name="connsiteY31" fmla="*/ 117495 h 385005"/>
                    <a:gd name="connsiteX32" fmla="*/ 1426598 w 4884781"/>
                    <a:gd name="connsiteY32" fmla="*/ 98039 h 385005"/>
                    <a:gd name="connsiteX33" fmla="*/ 1470372 w 4884781"/>
                    <a:gd name="connsiteY33" fmla="*/ 107767 h 385005"/>
                    <a:gd name="connsiteX34" fmla="*/ 1519011 w 4884781"/>
                    <a:gd name="connsiteY34" fmla="*/ 102903 h 385005"/>
                    <a:gd name="connsiteX35" fmla="*/ 1596832 w 4884781"/>
                    <a:gd name="connsiteY35" fmla="*/ 102903 h 385005"/>
                    <a:gd name="connsiteX36" fmla="*/ 1645470 w 4884781"/>
                    <a:gd name="connsiteY36" fmla="*/ 98039 h 385005"/>
                    <a:gd name="connsiteX37" fmla="*/ 1669789 w 4884781"/>
                    <a:gd name="connsiteY37" fmla="*/ 102903 h 385005"/>
                    <a:gd name="connsiteX38" fmla="*/ 1708700 w 4884781"/>
                    <a:gd name="connsiteY38" fmla="*/ 98039 h 385005"/>
                    <a:gd name="connsiteX39" fmla="*/ 1776794 w 4884781"/>
                    <a:gd name="connsiteY39" fmla="*/ 88312 h 385005"/>
                    <a:gd name="connsiteX40" fmla="*/ 1810840 w 4884781"/>
                    <a:gd name="connsiteY40" fmla="*/ 88312 h 385005"/>
                    <a:gd name="connsiteX41" fmla="*/ 1864343 w 4884781"/>
                    <a:gd name="connsiteY41" fmla="*/ 98039 h 385005"/>
                    <a:gd name="connsiteX42" fmla="*/ 1893526 w 4884781"/>
                    <a:gd name="connsiteY42" fmla="*/ 93176 h 385005"/>
                    <a:gd name="connsiteX43" fmla="*/ 1947028 w 4884781"/>
                    <a:gd name="connsiteY43" fmla="*/ 78584 h 385005"/>
                    <a:gd name="connsiteX44" fmla="*/ 2005394 w 4884781"/>
                    <a:gd name="connsiteY44" fmla="*/ 59129 h 385005"/>
                    <a:gd name="connsiteX45" fmla="*/ 2049168 w 4884781"/>
                    <a:gd name="connsiteY45" fmla="*/ 59129 h 385005"/>
                    <a:gd name="connsiteX46" fmla="*/ 2112398 w 4884781"/>
                    <a:gd name="connsiteY46" fmla="*/ 68857 h 385005"/>
                    <a:gd name="connsiteX47" fmla="*/ 2126989 w 4884781"/>
                    <a:gd name="connsiteY47" fmla="*/ 63993 h 385005"/>
                    <a:gd name="connsiteX48" fmla="*/ 2161036 w 4884781"/>
                    <a:gd name="connsiteY48" fmla="*/ 59129 h 385005"/>
                    <a:gd name="connsiteX49" fmla="*/ 2224266 w 4884781"/>
                    <a:gd name="connsiteY49" fmla="*/ 78584 h 385005"/>
                    <a:gd name="connsiteX50" fmla="*/ 2379909 w 4884781"/>
                    <a:gd name="connsiteY50" fmla="*/ 83448 h 385005"/>
                    <a:gd name="connsiteX51" fmla="*/ 2433411 w 4884781"/>
                    <a:gd name="connsiteY51" fmla="*/ 73720 h 385005"/>
                    <a:gd name="connsiteX52" fmla="*/ 2462594 w 4884781"/>
                    <a:gd name="connsiteY52" fmla="*/ 88312 h 385005"/>
                    <a:gd name="connsiteX53" fmla="*/ 2520960 w 4884781"/>
                    <a:gd name="connsiteY53" fmla="*/ 83448 h 385005"/>
                    <a:gd name="connsiteX54" fmla="*/ 2564734 w 4884781"/>
                    <a:gd name="connsiteY54" fmla="*/ 63993 h 385005"/>
                    <a:gd name="connsiteX55" fmla="*/ 2593917 w 4884781"/>
                    <a:gd name="connsiteY55" fmla="*/ 54265 h 385005"/>
                    <a:gd name="connsiteX56" fmla="*/ 2637692 w 4884781"/>
                    <a:gd name="connsiteY56" fmla="*/ 44537 h 385005"/>
                    <a:gd name="connsiteX57" fmla="*/ 2705785 w 4884781"/>
                    <a:gd name="connsiteY57" fmla="*/ 39674 h 385005"/>
                    <a:gd name="connsiteX58" fmla="*/ 2734968 w 4884781"/>
                    <a:gd name="connsiteY58" fmla="*/ 54265 h 385005"/>
                    <a:gd name="connsiteX59" fmla="*/ 2803062 w 4884781"/>
                    <a:gd name="connsiteY59" fmla="*/ 39674 h 385005"/>
                    <a:gd name="connsiteX60" fmla="*/ 2880883 w 4884781"/>
                    <a:gd name="connsiteY60" fmla="*/ 763 h 385005"/>
                    <a:gd name="connsiteX61" fmla="*/ 2934385 w 4884781"/>
                    <a:gd name="connsiteY61" fmla="*/ 763 h 385005"/>
                    <a:gd name="connsiteX62" fmla="*/ 2968432 w 4884781"/>
                    <a:gd name="connsiteY62" fmla="*/ 5627 h 385005"/>
                    <a:gd name="connsiteX63" fmla="*/ 3094892 w 4884781"/>
                    <a:gd name="connsiteY63" fmla="*/ 5627 h 385005"/>
                    <a:gd name="connsiteX64" fmla="*/ 3148394 w 4884781"/>
                    <a:gd name="connsiteY64" fmla="*/ 34810 h 385005"/>
                    <a:gd name="connsiteX65" fmla="*/ 3211623 w 4884781"/>
                    <a:gd name="connsiteY65" fmla="*/ 39674 h 385005"/>
                    <a:gd name="connsiteX66" fmla="*/ 3304036 w 4884781"/>
                    <a:gd name="connsiteY66" fmla="*/ 49401 h 385005"/>
                    <a:gd name="connsiteX67" fmla="*/ 3367266 w 4884781"/>
                    <a:gd name="connsiteY67" fmla="*/ 54265 h 385005"/>
                    <a:gd name="connsiteX68" fmla="*/ 3406177 w 4884781"/>
                    <a:gd name="connsiteY68" fmla="*/ 39674 h 385005"/>
                    <a:gd name="connsiteX69" fmla="*/ 3459679 w 4884781"/>
                    <a:gd name="connsiteY69" fmla="*/ 29946 h 385005"/>
                    <a:gd name="connsiteX70" fmla="*/ 3561819 w 4884781"/>
                    <a:gd name="connsiteY70" fmla="*/ 63993 h 385005"/>
                    <a:gd name="connsiteX71" fmla="*/ 3629913 w 4884781"/>
                    <a:gd name="connsiteY71" fmla="*/ 73720 h 385005"/>
                    <a:gd name="connsiteX72" fmla="*/ 3756372 w 4884781"/>
                    <a:gd name="connsiteY72" fmla="*/ 78584 h 385005"/>
                    <a:gd name="connsiteX73" fmla="*/ 3795283 w 4884781"/>
                    <a:gd name="connsiteY73" fmla="*/ 78584 h 385005"/>
                    <a:gd name="connsiteX74" fmla="*/ 3887696 w 4884781"/>
                    <a:gd name="connsiteY74" fmla="*/ 59129 h 385005"/>
                    <a:gd name="connsiteX75" fmla="*/ 3946062 w 4884781"/>
                    <a:gd name="connsiteY75" fmla="*/ 73720 h 385005"/>
                    <a:gd name="connsiteX76" fmla="*/ 4043338 w 4884781"/>
                    <a:gd name="connsiteY76" fmla="*/ 59129 h 385005"/>
                    <a:gd name="connsiteX77" fmla="*/ 4091977 w 4884781"/>
                    <a:gd name="connsiteY77" fmla="*/ 68857 h 385005"/>
                    <a:gd name="connsiteX78" fmla="*/ 4169798 w 4884781"/>
                    <a:gd name="connsiteY78" fmla="*/ 59129 h 385005"/>
                    <a:gd name="connsiteX79" fmla="*/ 4203845 w 4884781"/>
                    <a:gd name="connsiteY79" fmla="*/ 54265 h 385005"/>
                    <a:gd name="connsiteX80" fmla="*/ 4233028 w 4884781"/>
                    <a:gd name="connsiteY80" fmla="*/ 59129 h 385005"/>
                    <a:gd name="connsiteX81" fmla="*/ 4320577 w 4884781"/>
                    <a:gd name="connsiteY81" fmla="*/ 68857 h 385005"/>
                    <a:gd name="connsiteX82" fmla="*/ 4364351 w 4884781"/>
                    <a:gd name="connsiteY82" fmla="*/ 63993 h 385005"/>
                    <a:gd name="connsiteX83" fmla="*/ 4398398 w 4884781"/>
                    <a:gd name="connsiteY83" fmla="*/ 54265 h 385005"/>
                    <a:gd name="connsiteX84" fmla="*/ 4437309 w 4884781"/>
                    <a:gd name="connsiteY84" fmla="*/ 54265 h 385005"/>
                    <a:gd name="connsiteX85" fmla="*/ 4534585 w 4884781"/>
                    <a:gd name="connsiteY85" fmla="*/ 68857 h 385005"/>
                    <a:gd name="connsiteX86" fmla="*/ 4592951 w 4884781"/>
                    <a:gd name="connsiteY86" fmla="*/ 63993 h 385005"/>
                    <a:gd name="connsiteX87" fmla="*/ 4626998 w 4884781"/>
                    <a:gd name="connsiteY87" fmla="*/ 59129 h 385005"/>
                    <a:gd name="connsiteX88" fmla="*/ 4656181 w 4884781"/>
                    <a:gd name="connsiteY88" fmla="*/ 63993 h 385005"/>
                    <a:gd name="connsiteX89" fmla="*/ 4695092 w 4884781"/>
                    <a:gd name="connsiteY89" fmla="*/ 68857 h 385005"/>
                    <a:gd name="connsiteX90" fmla="*/ 4724275 w 4884781"/>
                    <a:gd name="connsiteY90" fmla="*/ 68857 h 385005"/>
                    <a:gd name="connsiteX91" fmla="*/ 4758321 w 4884781"/>
                    <a:gd name="connsiteY91" fmla="*/ 59129 h 385005"/>
                    <a:gd name="connsiteX92" fmla="*/ 4787504 w 4884781"/>
                    <a:gd name="connsiteY92" fmla="*/ 44537 h 385005"/>
                    <a:gd name="connsiteX93" fmla="*/ 4841006 w 4884781"/>
                    <a:gd name="connsiteY93" fmla="*/ 39674 h 385005"/>
                    <a:gd name="connsiteX94" fmla="*/ 4884781 w 4884781"/>
                    <a:gd name="connsiteY94" fmla="*/ 39674 h 385005"/>
                    <a:gd name="connsiteX95" fmla="*/ 4884781 w 4884781"/>
                    <a:gd name="connsiteY95" fmla="*/ 385005 h 385005"/>
                    <a:gd name="connsiteX96" fmla="*/ 0 w 4884781"/>
                    <a:gd name="connsiteY96" fmla="*/ 369132 h 385005"/>
                    <a:gd name="connsiteX97" fmla="*/ 0 w 4884781"/>
                    <a:gd name="connsiteY97" fmla="*/ 93440 h 38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884781" h="385005">
                      <a:moveTo>
                        <a:pt x="0" y="93440"/>
                      </a:moveTo>
                      <a:cubicBezTo>
                        <a:pt x="64847" y="98428"/>
                        <a:pt x="38723" y="107767"/>
                        <a:pt x="64726" y="107767"/>
                      </a:cubicBezTo>
                      <a:cubicBezTo>
                        <a:pt x="110111" y="112810"/>
                        <a:pt x="93819" y="112631"/>
                        <a:pt x="113364" y="112631"/>
                      </a:cubicBezTo>
                      <a:lnTo>
                        <a:pt x="176594" y="112631"/>
                      </a:lnTo>
                      <a:lnTo>
                        <a:pt x="200913" y="107767"/>
                      </a:lnTo>
                      <a:lnTo>
                        <a:pt x="249551" y="107767"/>
                      </a:lnTo>
                      <a:lnTo>
                        <a:pt x="288462" y="98039"/>
                      </a:lnTo>
                      <a:lnTo>
                        <a:pt x="317645" y="102903"/>
                      </a:lnTo>
                      <a:lnTo>
                        <a:pt x="337100" y="122359"/>
                      </a:lnTo>
                      <a:lnTo>
                        <a:pt x="385738" y="107767"/>
                      </a:lnTo>
                      <a:lnTo>
                        <a:pt x="414921" y="98039"/>
                      </a:lnTo>
                      <a:lnTo>
                        <a:pt x="487879" y="98039"/>
                      </a:lnTo>
                      <a:lnTo>
                        <a:pt x="526789" y="98039"/>
                      </a:lnTo>
                      <a:lnTo>
                        <a:pt x="590019" y="93176"/>
                      </a:lnTo>
                      <a:lnTo>
                        <a:pt x="619202" y="83448"/>
                      </a:lnTo>
                      <a:lnTo>
                        <a:pt x="662977" y="68857"/>
                      </a:lnTo>
                      <a:lnTo>
                        <a:pt x="677568" y="73720"/>
                      </a:lnTo>
                      <a:lnTo>
                        <a:pt x="701887" y="88312"/>
                      </a:lnTo>
                      <a:lnTo>
                        <a:pt x="721343" y="78584"/>
                      </a:lnTo>
                      <a:lnTo>
                        <a:pt x="755389" y="73720"/>
                      </a:lnTo>
                      <a:lnTo>
                        <a:pt x="784572" y="78584"/>
                      </a:lnTo>
                      <a:lnTo>
                        <a:pt x="823483" y="88312"/>
                      </a:lnTo>
                      <a:lnTo>
                        <a:pt x="842938" y="93176"/>
                      </a:lnTo>
                      <a:cubicBezTo>
                        <a:pt x="889936" y="87954"/>
                        <a:pt x="872032" y="88312"/>
                        <a:pt x="896440" y="88312"/>
                      </a:cubicBezTo>
                      <a:lnTo>
                        <a:pt x="1008309" y="88312"/>
                      </a:lnTo>
                      <a:lnTo>
                        <a:pt x="1047219" y="107767"/>
                      </a:lnTo>
                      <a:cubicBezTo>
                        <a:pt x="1092576" y="117847"/>
                        <a:pt x="1076046" y="117495"/>
                        <a:pt x="1095857" y="117495"/>
                      </a:cubicBezTo>
                      <a:lnTo>
                        <a:pt x="1188270" y="102903"/>
                      </a:lnTo>
                      <a:lnTo>
                        <a:pt x="1266092" y="117495"/>
                      </a:lnTo>
                      <a:lnTo>
                        <a:pt x="1329321" y="122359"/>
                      </a:lnTo>
                      <a:lnTo>
                        <a:pt x="1363368" y="117495"/>
                      </a:lnTo>
                      <a:lnTo>
                        <a:pt x="1397415" y="117495"/>
                      </a:lnTo>
                      <a:cubicBezTo>
                        <a:pt x="1423000" y="97026"/>
                        <a:pt x="1411353" y="98039"/>
                        <a:pt x="1426598" y="98039"/>
                      </a:cubicBezTo>
                      <a:lnTo>
                        <a:pt x="1470372" y="107767"/>
                      </a:lnTo>
                      <a:lnTo>
                        <a:pt x="1519011" y="102903"/>
                      </a:lnTo>
                      <a:lnTo>
                        <a:pt x="1596832" y="102903"/>
                      </a:lnTo>
                      <a:lnTo>
                        <a:pt x="1645470" y="98039"/>
                      </a:lnTo>
                      <a:lnTo>
                        <a:pt x="1669789" y="102903"/>
                      </a:lnTo>
                      <a:lnTo>
                        <a:pt x="1708700" y="98039"/>
                      </a:lnTo>
                      <a:lnTo>
                        <a:pt x="1776794" y="88312"/>
                      </a:lnTo>
                      <a:lnTo>
                        <a:pt x="1810840" y="88312"/>
                      </a:lnTo>
                      <a:lnTo>
                        <a:pt x="1864343" y="98039"/>
                      </a:lnTo>
                      <a:lnTo>
                        <a:pt x="1893526" y="93176"/>
                      </a:lnTo>
                      <a:lnTo>
                        <a:pt x="1947028" y="78584"/>
                      </a:lnTo>
                      <a:lnTo>
                        <a:pt x="2005394" y="59129"/>
                      </a:lnTo>
                      <a:lnTo>
                        <a:pt x="2049168" y="59129"/>
                      </a:lnTo>
                      <a:lnTo>
                        <a:pt x="2112398" y="68857"/>
                      </a:lnTo>
                      <a:lnTo>
                        <a:pt x="2126989" y="63993"/>
                      </a:lnTo>
                      <a:lnTo>
                        <a:pt x="2161036" y="59129"/>
                      </a:lnTo>
                      <a:lnTo>
                        <a:pt x="2224266" y="78584"/>
                      </a:lnTo>
                      <a:lnTo>
                        <a:pt x="2379909" y="83448"/>
                      </a:lnTo>
                      <a:lnTo>
                        <a:pt x="2433411" y="73720"/>
                      </a:lnTo>
                      <a:cubicBezTo>
                        <a:pt x="2459120" y="89146"/>
                        <a:pt x="2448276" y="88312"/>
                        <a:pt x="2462594" y="88312"/>
                      </a:cubicBezTo>
                      <a:lnTo>
                        <a:pt x="2520960" y="83448"/>
                      </a:lnTo>
                      <a:lnTo>
                        <a:pt x="2564734" y="63993"/>
                      </a:lnTo>
                      <a:lnTo>
                        <a:pt x="2593917" y="54265"/>
                      </a:lnTo>
                      <a:lnTo>
                        <a:pt x="2637692" y="44537"/>
                      </a:lnTo>
                      <a:cubicBezTo>
                        <a:pt x="2702538" y="39550"/>
                        <a:pt x="2679782" y="39674"/>
                        <a:pt x="2705785" y="39674"/>
                      </a:cubicBezTo>
                      <a:lnTo>
                        <a:pt x="2734968" y="54265"/>
                      </a:lnTo>
                      <a:lnTo>
                        <a:pt x="2803062" y="39674"/>
                      </a:lnTo>
                      <a:cubicBezTo>
                        <a:pt x="2877450" y="0"/>
                        <a:pt x="2848457" y="763"/>
                        <a:pt x="2880883" y="763"/>
                      </a:cubicBezTo>
                      <a:lnTo>
                        <a:pt x="2934385" y="763"/>
                      </a:lnTo>
                      <a:lnTo>
                        <a:pt x="2968432" y="5627"/>
                      </a:lnTo>
                      <a:lnTo>
                        <a:pt x="3094892" y="5627"/>
                      </a:lnTo>
                      <a:lnTo>
                        <a:pt x="3148394" y="34810"/>
                      </a:lnTo>
                      <a:lnTo>
                        <a:pt x="3211623" y="39674"/>
                      </a:lnTo>
                      <a:lnTo>
                        <a:pt x="3304036" y="49401"/>
                      </a:lnTo>
                      <a:lnTo>
                        <a:pt x="3367266" y="54265"/>
                      </a:lnTo>
                      <a:lnTo>
                        <a:pt x="3406177" y="39674"/>
                      </a:lnTo>
                      <a:lnTo>
                        <a:pt x="3459679" y="29946"/>
                      </a:lnTo>
                      <a:lnTo>
                        <a:pt x="3561819" y="63993"/>
                      </a:lnTo>
                      <a:lnTo>
                        <a:pt x="3629913" y="73720"/>
                      </a:lnTo>
                      <a:lnTo>
                        <a:pt x="3756372" y="78584"/>
                      </a:lnTo>
                      <a:lnTo>
                        <a:pt x="3795283" y="78584"/>
                      </a:lnTo>
                      <a:lnTo>
                        <a:pt x="3887696" y="59129"/>
                      </a:lnTo>
                      <a:lnTo>
                        <a:pt x="3946062" y="73720"/>
                      </a:lnTo>
                      <a:cubicBezTo>
                        <a:pt x="4040076" y="58876"/>
                        <a:pt x="4007289" y="59129"/>
                        <a:pt x="4043338" y="59129"/>
                      </a:cubicBezTo>
                      <a:lnTo>
                        <a:pt x="4091977" y="68857"/>
                      </a:lnTo>
                      <a:lnTo>
                        <a:pt x="4169798" y="59129"/>
                      </a:lnTo>
                      <a:cubicBezTo>
                        <a:pt x="4200580" y="53998"/>
                        <a:pt x="4189119" y="54265"/>
                        <a:pt x="4203845" y="54265"/>
                      </a:cubicBezTo>
                      <a:lnTo>
                        <a:pt x="4233028" y="59129"/>
                      </a:lnTo>
                      <a:lnTo>
                        <a:pt x="4320577" y="68857"/>
                      </a:lnTo>
                      <a:cubicBezTo>
                        <a:pt x="4361096" y="63792"/>
                        <a:pt x="4346416" y="63993"/>
                        <a:pt x="4364351" y="63993"/>
                      </a:cubicBezTo>
                      <a:lnTo>
                        <a:pt x="4398398" y="54265"/>
                      </a:lnTo>
                      <a:lnTo>
                        <a:pt x="4437309" y="54265"/>
                      </a:lnTo>
                      <a:lnTo>
                        <a:pt x="4534585" y="68857"/>
                      </a:lnTo>
                      <a:lnTo>
                        <a:pt x="4592951" y="63993"/>
                      </a:lnTo>
                      <a:cubicBezTo>
                        <a:pt x="4623733" y="58862"/>
                        <a:pt x="4612272" y="59129"/>
                        <a:pt x="4626998" y="59129"/>
                      </a:cubicBezTo>
                      <a:lnTo>
                        <a:pt x="4656181" y="63993"/>
                      </a:lnTo>
                      <a:lnTo>
                        <a:pt x="4695092" y="68857"/>
                      </a:lnTo>
                      <a:lnTo>
                        <a:pt x="4724275" y="68857"/>
                      </a:lnTo>
                      <a:lnTo>
                        <a:pt x="4758321" y="59129"/>
                      </a:lnTo>
                      <a:lnTo>
                        <a:pt x="4787504" y="44537"/>
                      </a:lnTo>
                      <a:lnTo>
                        <a:pt x="4841006" y="39674"/>
                      </a:lnTo>
                      <a:lnTo>
                        <a:pt x="4884781" y="39674"/>
                      </a:lnTo>
                      <a:lnTo>
                        <a:pt x="4884781" y="385005"/>
                      </a:lnTo>
                      <a:lnTo>
                        <a:pt x="0" y="369132"/>
                      </a:lnTo>
                      <a:lnTo>
                        <a:pt x="0" y="93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10800000">
                  <a:off x="5181599" y="5715000"/>
                  <a:ext cx="3048000" cy="135701"/>
                </a:xfrm>
                <a:custGeom>
                  <a:avLst/>
                  <a:gdLst>
                    <a:gd name="connsiteX0" fmla="*/ 9728 w 4897877"/>
                    <a:gd name="connsiteY0" fmla="*/ 102903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9728 w 4897877"/>
                    <a:gd name="connsiteY97" fmla="*/ 102903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0 w 4884781"/>
                    <a:gd name="connsiteY0" fmla="*/ 93440 h 385005"/>
                    <a:gd name="connsiteX1" fmla="*/ 64726 w 4884781"/>
                    <a:gd name="connsiteY1" fmla="*/ 107767 h 385005"/>
                    <a:gd name="connsiteX2" fmla="*/ 113364 w 4884781"/>
                    <a:gd name="connsiteY2" fmla="*/ 112631 h 385005"/>
                    <a:gd name="connsiteX3" fmla="*/ 176594 w 4884781"/>
                    <a:gd name="connsiteY3" fmla="*/ 112631 h 385005"/>
                    <a:gd name="connsiteX4" fmla="*/ 200913 w 4884781"/>
                    <a:gd name="connsiteY4" fmla="*/ 107767 h 385005"/>
                    <a:gd name="connsiteX5" fmla="*/ 249551 w 4884781"/>
                    <a:gd name="connsiteY5" fmla="*/ 107767 h 385005"/>
                    <a:gd name="connsiteX6" fmla="*/ 288462 w 4884781"/>
                    <a:gd name="connsiteY6" fmla="*/ 98039 h 385005"/>
                    <a:gd name="connsiteX7" fmla="*/ 317645 w 4884781"/>
                    <a:gd name="connsiteY7" fmla="*/ 102903 h 385005"/>
                    <a:gd name="connsiteX8" fmla="*/ 337100 w 4884781"/>
                    <a:gd name="connsiteY8" fmla="*/ 122359 h 385005"/>
                    <a:gd name="connsiteX9" fmla="*/ 385738 w 4884781"/>
                    <a:gd name="connsiteY9" fmla="*/ 107767 h 385005"/>
                    <a:gd name="connsiteX10" fmla="*/ 414921 w 4884781"/>
                    <a:gd name="connsiteY10" fmla="*/ 98039 h 385005"/>
                    <a:gd name="connsiteX11" fmla="*/ 487879 w 4884781"/>
                    <a:gd name="connsiteY11" fmla="*/ 98039 h 385005"/>
                    <a:gd name="connsiteX12" fmla="*/ 526789 w 4884781"/>
                    <a:gd name="connsiteY12" fmla="*/ 98039 h 385005"/>
                    <a:gd name="connsiteX13" fmla="*/ 590019 w 4884781"/>
                    <a:gd name="connsiteY13" fmla="*/ 93176 h 385005"/>
                    <a:gd name="connsiteX14" fmla="*/ 619202 w 4884781"/>
                    <a:gd name="connsiteY14" fmla="*/ 83448 h 385005"/>
                    <a:gd name="connsiteX15" fmla="*/ 662977 w 4884781"/>
                    <a:gd name="connsiteY15" fmla="*/ 68857 h 385005"/>
                    <a:gd name="connsiteX16" fmla="*/ 677568 w 4884781"/>
                    <a:gd name="connsiteY16" fmla="*/ 73720 h 385005"/>
                    <a:gd name="connsiteX17" fmla="*/ 701887 w 4884781"/>
                    <a:gd name="connsiteY17" fmla="*/ 88312 h 385005"/>
                    <a:gd name="connsiteX18" fmla="*/ 721343 w 4884781"/>
                    <a:gd name="connsiteY18" fmla="*/ 78584 h 385005"/>
                    <a:gd name="connsiteX19" fmla="*/ 755389 w 4884781"/>
                    <a:gd name="connsiteY19" fmla="*/ 73720 h 385005"/>
                    <a:gd name="connsiteX20" fmla="*/ 784572 w 4884781"/>
                    <a:gd name="connsiteY20" fmla="*/ 78584 h 385005"/>
                    <a:gd name="connsiteX21" fmla="*/ 823483 w 4884781"/>
                    <a:gd name="connsiteY21" fmla="*/ 88312 h 385005"/>
                    <a:gd name="connsiteX22" fmla="*/ 842938 w 4884781"/>
                    <a:gd name="connsiteY22" fmla="*/ 93176 h 385005"/>
                    <a:gd name="connsiteX23" fmla="*/ 896440 w 4884781"/>
                    <a:gd name="connsiteY23" fmla="*/ 88312 h 385005"/>
                    <a:gd name="connsiteX24" fmla="*/ 1008309 w 4884781"/>
                    <a:gd name="connsiteY24" fmla="*/ 88312 h 385005"/>
                    <a:gd name="connsiteX25" fmla="*/ 1047219 w 4884781"/>
                    <a:gd name="connsiteY25" fmla="*/ 107767 h 385005"/>
                    <a:gd name="connsiteX26" fmla="*/ 1095857 w 4884781"/>
                    <a:gd name="connsiteY26" fmla="*/ 117495 h 385005"/>
                    <a:gd name="connsiteX27" fmla="*/ 1188270 w 4884781"/>
                    <a:gd name="connsiteY27" fmla="*/ 102903 h 385005"/>
                    <a:gd name="connsiteX28" fmla="*/ 1266092 w 4884781"/>
                    <a:gd name="connsiteY28" fmla="*/ 117495 h 385005"/>
                    <a:gd name="connsiteX29" fmla="*/ 1329321 w 4884781"/>
                    <a:gd name="connsiteY29" fmla="*/ 122359 h 385005"/>
                    <a:gd name="connsiteX30" fmla="*/ 1363368 w 4884781"/>
                    <a:gd name="connsiteY30" fmla="*/ 117495 h 385005"/>
                    <a:gd name="connsiteX31" fmla="*/ 1397415 w 4884781"/>
                    <a:gd name="connsiteY31" fmla="*/ 117495 h 385005"/>
                    <a:gd name="connsiteX32" fmla="*/ 1426598 w 4884781"/>
                    <a:gd name="connsiteY32" fmla="*/ 98039 h 385005"/>
                    <a:gd name="connsiteX33" fmla="*/ 1470372 w 4884781"/>
                    <a:gd name="connsiteY33" fmla="*/ 107767 h 385005"/>
                    <a:gd name="connsiteX34" fmla="*/ 1519011 w 4884781"/>
                    <a:gd name="connsiteY34" fmla="*/ 102903 h 385005"/>
                    <a:gd name="connsiteX35" fmla="*/ 1596832 w 4884781"/>
                    <a:gd name="connsiteY35" fmla="*/ 102903 h 385005"/>
                    <a:gd name="connsiteX36" fmla="*/ 1645470 w 4884781"/>
                    <a:gd name="connsiteY36" fmla="*/ 98039 h 385005"/>
                    <a:gd name="connsiteX37" fmla="*/ 1669789 w 4884781"/>
                    <a:gd name="connsiteY37" fmla="*/ 102903 h 385005"/>
                    <a:gd name="connsiteX38" fmla="*/ 1708700 w 4884781"/>
                    <a:gd name="connsiteY38" fmla="*/ 98039 h 385005"/>
                    <a:gd name="connsiteX39" fmla="*/ 1776794 w 4884781"/>
                    <a:gd name="connsiteY39" fmla="*/ 88312 h 385005"/>
                    <a:gd name="connsiteX40" fmla="*/ 1810840 w 4884781"/>
                    <a:gd name="connsiteY40" fmla="*/ 88312 h 385005"/>
                    <a:gd name="connsiteX41" fmla="*/ 1864343 w 4884781"/>
                    <a:gd name="connsiteY41" fmla="*/ 98039 h 385005"/>
                    <a:gd name="connsiteX42" fmla="*/ 1893526 w 4884781"/>
                    <a:gd name="connsiteY42" fmla="*/ 93176 h 385005"/>
                    <a:gd name="connsiteX43" fmla="*/ 1947028 w 4884781"/>
                    <a:gd name="connsiteY43" fmla="*/ 78584 h 385005"/>
                    <a:gd name="connsiteX44" fmla="*/ 2005394 w 4884781"/>
                    <a:gd name="connsiteY44" fmla="*/ 59129 h 385005"/>
                    <a:gd name="connsiteX45" fmla="*/ 2049168 w 4884781"/>
                    <a:gd name="connsiteY45" fmla="*/ 59129 h 385005"/>
                    <a:gd name="connsiteX46" fmla="*/ 2112398 w 4884781"/>
                    <a:gd name="connsiteY46" fmla="*/ 68857 h 385005"/>
                    <a:gd name="connsiteX47" fmla="*/ 2126989 w 4884781"/>
                    <a:gd name="connsiteY47" fmla="*/ 63993 h 385005"/>
                    <a:gd name="connsiteX48" fmla="*/ 2161036 w 4884781"/>
                    <a:gd name="connsiteY48" fmla="*/ 59129 h 385005"/>
                    <a:gd name="connsiteX49" fmla="*/ 2224266 w 4884781"/>
                    <a:gd name="connsiteY49" fmla="*/ 78584 h 385005"/>
                    <a:gd name="connsiteX50" fmla="*/ 2379909 w 4884781"/>
                    <a:gd name="connsiteY50" fmla="*/ 83448 h 385005"/>
                    <a:gd name="connsiteX51" fmla="*/ 2433411 w 4884781"/>
                    <a:gd name="connsiteY51" fmla="*/ 73720 h 385005"/>
                    <a:gd name="connsiteX52" fmla="*/ 2462594 w 4884781"/>
                    <a:gd name="connsiteY52" fmla="*/ 88312 h 385005"/>
                    <a:gd name="connsiteX53" fmla="*/ 2520960 w 4884781"/>
                    <a:gd name="connsiteY53" fmla="*/ 83448 h 385005"/>
                    <a:gd name="connsiteX54" fmla="*/ 2564734 w 4884781"/>
                    <a:gd name="connsiteY54" fmla="*/ 63993 h 385005"/>
                    <a:gd name="connsiteX55" fmla="*/ 2593917 w 4884781"/>
                    <a:gd name="connsiteY55" fmla="*/ 54265 h 385005"/>
                    <a:gd name="connsiteX56" fmla="*/ 2637692 w 4884781"/>
                    <a:gd name="connsiteY56" fmla="*/ 44537 h 385005"/>
                    <a:gd name="connsiteX57" fmla="*/ 2705785 w 4884781"/>
                    <a:gd name="connsiteY57" fmla="*/ 39674 h 385005"/>
                    <a:gd name="connsiteX58" fmla="*/ 2734968 w 4884781"/>
                    <a:gd name="connsiteY58" fmla="*/ 54265 h 385005"/>
                    <a:gd name="connsiteX59" fmla="*/ 2803062 w 4884781"/>
                    <a:gd name="connsiteY59" fmla="*/ 39674 h 385005"/>
                    <a:gd name="connsiteX60" fmla="*/ 2880883 w 4884781"/>
                    <a:gd name="connsiteY60" fmla="*/ 763 h 385005"/>
                    <a:gd name="connsiteX61" fmla="*/ 2934385 w 4884781"/>
                    <a:gd name="connsiteY61" fmla="*/ 763 h 385005"/>
                    <a:gd name="connsiteX62" fmla="*/ 2968432 w 4884781"/>
                    <a:gd name="connsiteY62" fmla="*/ 5627 h 385005"/>
                    <a:gd name="connsiteX63" fmla="*/ 3094892 w 4884781"/>
                    <a:gd name="connsiteY63" fmla="*/ 5627 h 385005"/>
                    <a:gd name="connsiteX64" fmla="*/ 3148394 w 4884781"/>
                    <a:gd name="connsiteY64" fmla="*/ 34810 h 385005"/>
                    <a:gd name="connsiteX65" fmla="*/ 3211623 w 4884781"/>
                    <a:gd name="connsiteY65" fmla="*/ 39674 h 385005"/>
                    <a:gd name="connsiteX66" fmla="*/ 3304036 w 4884781"/>
                    <a:gd name="connsiteY66" fmla="*/ 49401 h 385005"/>
                    <a:gd name="connsiteX67" fmla="*/ 3367266 w 4884781"/>
                    <a:gd name="connsiteY67" fmla="*/ 54265 h 385005"/>
                    <a:gd name="connsiteX68" fmla="*/ 3406177 w 4884781"/>
                    <a:gd name="connsiteY68" fmla="*/ 39674 h 385005"/>
                    <a:gd name="connsiteX69" fmla="*/ 3459679 w 4884781"/>
                    <a:gd name="connsiteY69" fmla="*/ 29946 h 385005"/>
                    <a:gd name="connsiteX70" fmla="*/ 3561819 w 4884781"/>
                    <a:gd name="connsiteY70" fmla="*/ 63993 h 385005"/>
                    <a:gd name="connsiteX71" fmla="*/ 3629913 w 4884781"/>
                    <a:gd name="connsiteY71" fmla="*/ 73720 h 385005"/>
                    <a:gd name="connsiteX72" fmla="*/ 3756372 w 4884781"/>
                    <a:gd name="connsiteY72" fmla="*/ 78584 h 385005"/>
                    <a:gd name="connsiteX73" fmla="*/ 3795283 w 4884781"/>
                    <a:gd name="connsiteY73" fmla="*/ 78584 h 385005"/>
                    <a:gd name="connsiteX74" fmla="*/ 3887696 w 4884781"/>
                    <a:gd name="connsiteY74" fmla="*/ 59129 h 385005"/>
                    <a:gd name="connsiteX75" fmla="*/ 3946062 w 4884781"/>
                    <a:gd name="connsiteY75" fmla="*/ 73720 h 385005"/>
                    <a:gd name="connsiteX76" fmla="*/ 4043338 w 4884781"/>
                    <a:gd name="connsiteY76" fmla="*/ 59129 h 385005"/>
                    <a:gd name="connsiteX77" fmla="*/ 4091977 w 4884781"/>
                    <a:gd name="connsiteY77" fmla="*/ 68857 h 385005"/>
                    <a:gd name="connsiteX78" fmla="*/ 4169798 w 4884781"/>
                    <a:gd name="connsiteY78" fmla="*/ 59129 h 385005"/>
                    <a:gd name="connsiteX79" fmla="*/ 4203845 w 4884781"/>
                    <a:gd name="connsiteY79" fmla="*/ 54265 h 385005"/>
                    <a:gd name="connsiteX80" fmla="*/ 4233028 w 4884781"/>
                    <a:gd name="connsiteY80" fmla="*/ 59129 h 385005"/>
                    <a:gd name="connsiteX81" fmla="*/ 4320577 w 4884781"/>
                    <a:gd name="connsiteY81" fmla="*/ 68857 h 385005"/>
                    <a:gd name="connsiteX82" fmla="*/ 4364351 w 4884781"/>
                    <a:gd name="connsiteY82" fmla="*/ 63993 h 385005"/>
                    <a:gd name="connsiteX83" fmla="*/ 4398398 w 4884781"/>
                    <a:gd name="connsiteY83" fmla="*/ 54265 h 385005"/>
                    <a:gd name="connsiteX84" fmla="*/ 4437309 w 4884781"/>
                    <a:gd name="connsiteY84" fmla="*/ 54265 h 385005"/>
                    <a:gd name="connsiteX85" fmla="*/ 4534585 w 4884781"/>
                    <a:gd name="connsiteY85" fmla="*/ 68857 h 385005"/>
                    <a:gd name="connsiteX86" fmla="*/ 4592951 w 4884781"/>
                    <a:gd name="connsiteY86" fmla="*/ 63993 h 385005"/>
                    <a:gd name="connsiteX87" fmla="*/ 4626998 w 4884781"/>
                    <a:gd name="connsiteY87" fmla="*/ 59129 h 385005"/>
                    <a:gd name="connsiteX88" fmla="*/ 4656181 w 4884781"/>
                    <a:gd name="connsiteY88" fmla="*/ 63993 h 385005"/>
                    <a:gd name="connsiteX89" fmla="*/ 4695092 w 4884781"/>
                    <a:gd name="connsiteY89" fmla="*/ 68857 h 385005"/>
                    <a:gd name="connsiteX90" fmla="*/ 4724275 w 4884781"/>
                    <a:gd name="connsiteY90" fmla="*/ 68857 h 385005"/>
                    <a:gd name="connsiteX91" fmla="*/ 4758321 w 4884781"/>
                    <a:gd name="connsiteY91" fmla="*/ 59129 h 385005"/>
                    <a:gd name="connsiteX92" fmla="*/ 4787504 w 4884781"/>
                    <a:gd name="connsiteY92" fmla="*/ 44537 h 385005"/>
                    <a:gd name="connsiteX93" fmla="*/ 4841006 w 4884781"/>
                    <a:gd name="connsiteY93" fmla="*/ 39674 h 385005"/>
                    <a:gd name="connsiteX94" fmla="*/ 4884781 w 4884781"/>
                    <a:gd name="connsiteY94" fmla="*/ 39674 h 385005"/>
                    <a:gd name="connsiteX95" fmla="*/ 4884781 w 4884781"/>
                    <a:gd name="connsiteY95" fmla="*/ 385005 h 385005"/>
                    <a:gd name="connsiteX96" fmla="*/ 0 w 4884781"/>
                    <a:gd name="connsiteY96" fmla="*/ 369132 h 385005"/>
                    <a:gd name="connsiteX97" fmla="*/ 0 w 4884781"/>
                    <a:gd name="connsiteY97" fmla="*/ 93440 h 38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884781" h="385005">
                      <a:moveTo>
                        <a:pt x="0" y="93440"/>
                      </a:moveTo>
                      <a:cubicBezTo>
                        <a:pt x="64847" y="98428"/>
                        <a:pt x="38723" y="107767"/>
                        <a:pt x="64726" y="107767"/>
                      </a:cubicBezTo>
                      <a:cubicBezTo>
                        <a:pt x="110111" y="112810"/>
                        <a:pt x="93819" y="112631"/>
                        <a:pt x="113364" y="112631"/>
                      </a:cubicBezTo>
                      <a:lnTo>
                        <a:pt x="176594" y="112631"/>
                      </a:lnTo>
                      <a:lnTo>
                        <a:pt x="200913" y="107767"/>
                      </a:lnTo>
                      <a:lnTo>
                        <a:pt x="249551" y="107767"/>
                      </a:lnTo>
                      <a:lnTo>
                        <a:pt x="288462" y="98039"/>
                      </a:lnTo>
                      <a:lnTo>
                        <a:pt x="317645" y="102903"/>
                      </a:lnTo>
                      <a:lnTo>
                        <a:pt x="337100" y="122359"/>
                      </a:lnTo>
                      <a:lnTo>
                        <a:pt x="385738" y="107767"/>
                      </a:lnTo>
                      <a:lnTo>
                        <a:pt x="414921" y="98039"/>
                      </a:lnTo>
                      <a:lnTo>
                        <a:pt x="487879" y="98039"/>
                      </a:lnTo>
                      <a:lnTo>
                        <a:pt x="526789" y="98039"/>
                      </a:lnTo>
                      <a:lnTo>
                        <a:pt x="590019" y="93176"/>
                      </a:lnTo>
                      <a:lnTo>
                        <a:pt x="619202" y="83448"/>
                      </a:lnTo>
                      <a:lnTo>
                        <a:pt x="662977" y="68857"/>
                      </a:lnTo>
                      <a:lnTo>
                        <a:pt x="677568" y="73720"/>
                      </a:lnTo>
                      <a:lnTo>
                        <a:pt x="701887" y="88312"/>
                      </a:lnTo>
                      <a:lnTo>
                        <a:pt x="721343" y="78584"/>
                      </a:lnTo>
                      <a:lnTo>
                        <a:pt x="755389" y="73720"/>
                      </a:lnTo>
                      <a:lnTo>
                        <a:pt x="784572" y="78584"/>
                      </a:lnTo>
                      <a:lnTo>
                        <a:pt x="823483" y="88312"/>
                      </a:lnTo>
                      <a:lnTo>
                        <a:pt x="842938" y="93176"/>
                      </a:lnTo>
                      <a:cubicBezTo>
                        <a:pt x="889936" y="87954"/>
                        <a:pt x="872032" y="88312"/>
                        <a:pt x="896440" y="88312"/>
                      </a:cubicBezTo>
                      <a:lnTo>
                        <a:pt x="1008309" y="88312"/>
                      </a:lnTo>
                      <a:lnTo>
                        <a:pt x="1047219" y="107767"/>
                      </a:lnTo>
                      <a:cubicBezTo>
                        <a:pt x="1092576" y="117847"/>
                        <a:pt x="1076046" y="117495"/>
                        <a:pt x="1095857" y="117495"/>
                      </a:cubicBezTo>
                      <a:lnTo>
                        <a:pt x="1188270" y="102903"/>
                      </a:lnTo>
                      <a:lnTo>
                        <a:pt x="1266092" y="117495"/>
                      </a:lnTo>
                      <a:lnTo>
                        <a:pt x="1329321" y="122359"/>
                      </a:lnTo>
                      <a:lnTo>
                        <a:pt x="1363368" y="117495"/>
                      </a:lnTo>
                      <a:lnTo>
                        <a:pt x="1397415" y="117495"/>
                      </a:lnTo>
                      <a:cubicBezTo>
                        <a:pt x="1423000" y="97026"/>
                        <a:pt x="1411353" y="98039"/>
                        <a:pt x="1426598" y="98039"/>
                      </a:cubicBezTo>
                      <a:lnTo>
                        <a:pt x="1470372" y="107767"/>
                      </a:lnTo>
                      <a:lnTo>
                        <a:pt x="1519011" y="102903"/>
                      </a:lnTo>
                      <a:lnTo>
                        <a:pt x="1596832" y="102903"/>
                      </a:lnTo>
                      <a:lnTo>
                        <a:pt x="1645470" y="98039"/>
                      </a:lnTo>
                      <a:lnTo>
                        <a:pt x="1669789" y="102903"/>
                      </a:lnTo>
                      <a:lnTo>
                        <a:pt x="1708700" y="98039"/>
                      </a:lnTo>
                      <a:lnTo>
                        <a:pt x="1776794" y="88312"/>
                      </a:lnTo>
                      <a:lnTo>
                        <a:pt x="1810840" y="88312"/>
                      </a:lnTo>
                      <a:lnTo>
                        <a:pt x="1864343" y="98039"/>
                      </a:lnTo>
                      <a:lnTo>
                        <a:pt x="1893526" y="93176"/>
                      </a:lnTo>
                      <a:lnTo>
                        <a:pt x="1947028" y="78584"/>
                      </a:lnTo>
                      <a:lnTo>
                        <a:pt x="2005394" y="59129"/>
                      </a:lnTo>
                      <a:lnTo>
                        <a:pt x="2049168" y="59129"/>
                      </a:lnTo>
                      <a:lnTo>
                        <a:pt x="2112398" y="68857"/>
                      </a:lnTo>
                      <a:lnTo>
                        <a:pt x="2126989" y="63993"/>
                      </a:lnTo>
                      <a:lnTo>
                        <a:pt x="2161036" y="59129"/>
                      </a:lnTo>
                      <a:lnTo>
                        <a:pt x="2224266" y="78584"/>
                      </a:lnTo>
                      <a:lnTo>
                        <a:pt x="2379909" y="83448"/>
                      </a:lnTo>
                      <a:lnTo>
                        <a:pt x="2433411" y="73720"/>
                      </a:lnTo>
                      <a:cubicBezTo>
                        <a:pt x="2459120" y="89146"/>
                        <a:pt x="2448276" y="88312"/>
                        <a:pt x="2462594" y="88312"/>
                      </a:cubicBezTo>
                      <a:lnTo>
                        <a:pt x="2520960" y="83448"/>
                      </a:lnTo>
                      <a:lnTo>
                        <a:pt x="2564734" y="63993"/>
                      </a:lnTo>
                      <a:lnTo>
                        <a:pt x="2593917" y="54265"/>
                      </a:lnTo>
                      <a:lnTo>
                        <a:pt x="2637692" y="44537"/>
                      </a:lnTo>
                      <a:cubicBezTo>
                        <a:pt x="2702538" y="39550"/>
                        <a:pt x="2679782" y="39674"/>
                        <a:pt x="2705785" y="39674"/>
                      </a:cubicBezTo>
                      <a:lnTo>
                        <a:pt x="2734968" y="54265"/>
                      </a:lnTo>
                      <a:lnTo>
                        <a:pt x="2803062" y="39674"/>
                      </a:lnTo>
                      <a:cubicBezTo>
                        <a:pt x="2877450" y="0"/>
                        <a:pt x="2848457" y="763"/>
                        <a:pt x="2880883" y="763"/>
                      </a:cubicBezTo>
                      <a:lnTo>
                        <a:pt x="2934385" y="763"/>
                      </a:lnTo>
                      <a:lnTo>
                        <a:pt x="2968432" y="5627"/>
                      </a:lnTo>
                      <a:lnTo>
                        <a:pt x="3094892" y="5627"/>
                      </a:lnTo>
                      <a:lnTo>
                        <a:pt x="3148394" y="34810"/>
                      </a:lnTo>
                      <a:lnTo>
                        <a:pt x="3211623" y="39674"/>
                      </a:lnTo>
                      <a:lnTo>
                        <a:pt x="3304036" y="49401"/>
                      </a:lnTo>
                      <a:lnTo>
                        <a:pt x="3367266" y="54265"/>
                      </a:lnTo>
                      <a:lnTo>
                        <a:pt x="3406177" y="39674"/>
                      </a:lnTo>
                      <a:lnTo>
                        <a:pt x="3459679" y="29946"/>
                      </a:lnTo>
                      <a:lnTo>
                        <a:pt x="3561819" y="63993"/>
                      </a:lnTo>
                      <a:lnTo>
                        <a:pt x="3629913" y="73720"/>
                      </a:lnTo>
                      <a:lnTo>
                        <a:pt x="3756372" y="78584"/>
                      </a:lnTo>
                      <a:lnTo>
                        <a:pt x="3795283" y="78584"/>
                      </a:lnTo>
                      <a:lnTo>
                        <a:pt x="3887696" y="59129"/>
                      </a:lnTo>
                      <a:lnTo>
                        <a:pt x="3946062" y="73720"/>
                      </a:lnTo>
                      <a:cubicBezTo>
                        <a:pt x="4040076" y="58876"/>
                        <a:pt x="4007289" y="59129"/>
                        <a:pt x="4043338" y="59129"/>
                      </a:cubicBezTo>
                      <a:lnTo>
                        <a:pt x="4091977" y="68857"/>
                      </a:lnTo>
                      <a:lnTo>
                        <a:pt x="4169798" y="59129"/>
                      </a:lnTo>
                      <a:cubicBezTo>
                        <a:pt x="4200580" y="53998"/>
                        <a:pt x="4189119" y="54265"/>
                        <a:pt x="4203845" y="54265"/>
                      </a:cubicBezTo>
                      <a:lnTo>
                        <a:pt x="4233028" y="59129"/>
                      </a:lnTo>
                      <a:lnTo>
                        <a:pt x="4320577" y="68857"/>
                      </a:lnTo>
                      <a:cubicBezTo>
                        <a:pt x="4361096" y="63792"/>
                        <a:pt x="4346416" y="63993"/>
                        <a:pt x="4364351" y="63993"/>
                      </a:cubicBezTo>
                      <a:lnTo>
                        <a:pt x="4398398" y="54265"/>
                      </a:lnTo>
                      <a:lnTo>
                        <a:pt x="4437309" y="54265"/>
                      </a:lnTo>
                      <a:lnTo>
                        <a:pt x="4534585" y="68857"/>
                      </a:lnTo>
                      <a:lnTo>
                        <a:pt x="4592951" y="63993"/>
                      </a:lnTo>
                      <a:cubicBezTo>
                        <a:pt x="4623733" y="58862"/>
                        <a:pt x="4612272" y="59129"/>
                        <a:pt x="4626998" y="59129"/>
                      </a:cubicBezTo>
                      <a:lnTo>
                        <a:pt x="4656181" y="63993"/>
                      </a:lnTo>
                      <a:lnTo>
                        <a:pt x="4695092" y="68857"/>
                      </a:lnTo>
                      <a:lnTo>
                        <a:pt x="4724275" y="68857"/>
                      </a:lnTo>
                      <a:lnTo>
                        <a:pt x="4758321" y="59129"/>
                      </a:lnTo>
                      <a:lnTo>
                        <a:pt x="4787504" y="44537"/>
                      </a:lnTo>
                      <a:lnTo>
                        <a:pt x="4841006" y="39674"/>
                      </a:lnTo>
                      <a:lnTo>
                        <a:pt x="4884781" y="39674"/>
                      </a:lnTo>
                      <a:lnTo>
                        <a:pt x="4884781" y="385005"/>
                      </a:lnTo>
                      <a:lnTo>
                        <a:pt x="0" y="369132"/>
                      </a:lnTo>
                      <a:lnTo>
                        <a:pt x="0" y="93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9"/>
              <p:cNvGrpSpPr>
                <a:grpSpLocks noChangeAspect="1"/>
              </p:cNvGrpSpPr>
              <p:nvPr/>
            </p:nvGrpSpPr>
            <p:grpSpPr>
              <a:xfrm>
                <a:off x="441600" y="3309043"/>
                <a:ext cx="3718039" cy="282198"/>
                <a:chOff x="441607" y="3309046"/>
                <a:chExt cx="2838202" cy="215418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1652091" y="3320383"/>
                  <a:ext cx="1627718" cy="20408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2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20284" b="-1176"/>
                <a:stretch/>
              </p:blipFill>
              <p:spPr bwMode="auto">
                <a:xfrm>
                  <a:off x="441607" y="3309046"/>
                  <a:ext cx="2838202" cy="2154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4" name="Group 73"/>
            <p:cNvGrpSpPr/>
            <p:nvPr/>
          </p:nvGrpSpPr>
          <p:grpSpPr>
            <a:xfrm>
              <a:off x="6670289" y="4689322"/>
              <a:ext cx="1412701" cy="434426"/>
              <a:chOff x="6670289" y="4689322"/>
              <a:chExt cx="1412701" cy="43442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670289" y="4689322"/>
                <a:ext cx="1412701" cy="434426"/>
                <a:chOff x="6366667" y="3065619"/>
                <a:chExt cx="1412701" cy="434426"/>
              </a:xfrm>
            </p:grpSpPr>
            <p:grpSp>
              <p:nvGrpSpPr>
                <p:cNvPr id="134" name="Group 26"/>
                <p:cNvGrpSpPr/>
                <p:nvPr/>
              </p:nvGrpSpPr>
              <p:grpSpPr>
                <a:xfrm>
                  <a:off x="6366667" y="3065619"/>
                  <a:ext cx="1412701" cy="434426"/>
                  <a:chOff x="5181599" y="5046929"/>
                  <a:chExt cx="3048001" cy="803772"/>
                </a:xfrm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139700" dist="88900" dir="3600000" sx="102000" sy="102000" algn="ctr" rotWithShape="0">
                    <a:srgbClr val="000000">
                      <a:alpha val="44000"/>
                    </a:srgbClr>
                  </a:outerShdw>
                </a:effectLst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5181600" y="5155386"/>
                    <a:ext cx="3048000" cy="63581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Freeform 136"/>
                  <p:cNvSpPr/>
                  <p:nvPr/>
                </p:nvSpPr>
                <p:spPr>
                  <a:xfrm>
                    <a:off x="5181600" y="5046929"/>
                    <a:ext cx="3048000" cy="125831"/>
                  </a:xfrm>
                  <a:custGeom>
                    <a:avLst/>
                    <a:gdLst>
                      <a:gd name="connsiteX0" fmla="*/ 9728 w 4897877"/>
                      <a:gd name="connsiteY0" fmla="*/ 102903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9728 w 4897877"/>
                      <a:gd name="connsiteY97" fmla="*/ 102903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0 w 4884781"/>
                      <a:gd name="connsiteY0" fmla="*/ 93440 h 385005"/>
                      <a:gd name="connsiteX1" fmla="*/ 64726 w 4884781"/>
                      <a:gd name="connsiteY1" fmla="*/ 107767 h 385005"/>
                      <a:gd name="connsiteX2" fmla="*/ 113364 w 4884781"/>
                      <a:gd name="connsiteY2" fmla="*/ 112631 h 385005"/>
                      <a:gd name="connsiteX3" fmla="*/ 176594 w 4884781"/>
                      <a:gd name="connsiteY3" fmla="*/ 112631 h 385005"/>
                      <a:gd name="connsiteX4" fmla="*/ 200913 w 4884781"/>
                      <a:gd name="connsiteY4" fmla="*/ 107767 h 385005"/>
                      <a:gd name="connsiteX5" fmla="*/ 249551 w 4884781"/>
                      <a:gd name="connsiteY5" fmla="*/ 107767 h 385005"/>
                      <a:gd name="connsiteX6" fmla="*/ 288462 w 4884781"/>
                      <a:gd name="connsiteY6" fmla="*/ 98039 h 385005"/>
                      <a:gd name="connsiteX7" fmla="*/ 317645 w 4884781"/>
                      <a:gd name="connsiteY7" fmla="*/ 102903 h 385005"/>
                      <a:gd name="connsiteX8" fmla="*/ 337100 w 4884781"/>
                      <a:gd name="connsiteY8" fmla="*/ 122359 h 385005"/>
                      <a:gd name="connsiteX9" fmla="*/ 385738 w 4884781"/>
                      <a:gd name="connsiteY9" fmla="*/ 107767 h 385005"/>
                      <a:gd name="connsiteX10" fmla="*/ 414921 w 4884781"/>
                      <a:gd name="connsiteY10" fmla="*/ 98039 h 385005"/>
                      <a:gd name="connsiteX11" fmla="*/ 487879 w 4884781"/>
                      <a:gd name="connsiteY11" fmla="*/ 98039 h 385005"/>
                      <a:gd name="connsiteX12" fmla="*/ 526789 w 4884781"/>
                      <a:gd name="connsiteY12" fmla="*/ 98039 h 385005"/>
                      <a:gd name="connsiteX13" fmla="*/ 590019 w 4884781"/>
                      <a:gd name="connsiteY13" fmla="*/ 93176 h 385005"/>
                      <a:gd name="connsiteX14" fmla="*/ 619202 w 4884781"/>
                      <a:gd name="connsiteY14" fmla="*/ 83448 h 385005"/>
                      <a:gd name="connsiteX15" fmla="*/ 662977 w 4884781"/>
                      <a:gd name="connsiteY15" fmla="*/ 68857 h 385005"/>
                      <a:gd name="connsiteX16" fmla="*/ 677568 w 4884781"/>
                      <a:gd name="connsiteY16" fmla="*/ 73720 h 385005"/>
                      <a:gd name="connsiteX17" fmla="*/ 701887 w 4884781"/>
                      <a:gd name="connsiteY17" fmla="*/ 88312 h 385005"/>
                      <a:gd name="connsiteX18" fmla="*/ 721343 w 4884781"/>
                      <a:gd name="connsiteY18" fmla="*/ 78584 h 385005"/>
                      <a:gd name="connsiteX19" fmla="*/ 755389 w 4884781"/>
                      <a:gd name="connsiteY19" fmla="*/ 73720 h 385005"/>
                      <a:gd name="connsiteX20" fmla="*/ 784572 w 4884781"/>
                      <a:gd name="connsiteY20" fmla="*/ 78584 h 385005"/>
                      <a:gd name="connsiteX21" fmla="*/ 823483 w 4884781"/>
                      <a:gd name="connsiteY21" fmla="*/ 88312 h 385005"/>
                      <a:gd name="connsiteX22" fmla="*/ 842938 w 4884781"/>
                      <a:gd name="connsiteY22" fmla="*/ 93176 h 385005"/>
                      <a:gd name="connsiteX23" fmla="*/ 896440 w 4884781"/>
                      <a:gd name="connsiteY23" fmla="*/ 88312 h 385005"/>
                      <a:gd name="connsiteX24" fmla="*/ 1008309 w 4884781"/>
                      <a:gd name="connsiteY24" fmla="*/ 88312 h 385005"/>
                      <a:gd name="connsiteX25" fmla="*/ 1047219 w 4884781"/>
                      <a:gd name="connsiteY25" fmla="*/ 107767 h 385005"/>
                      <a:gd name="connsiteX26" fmla="*/ 1095857 w 4884781"/>
                      <a:gd name="connsiteY26" fmla="*/ 117495 h 385005"/>
                      <a:gd name="connsiteX27" fmla="*/ 1188270 w 4884781"/>
                      <a:gd name="connsiteY27" fmla="*/ 102903 h 385005"/>
                      <a:gd name="connsiteX28" fmla="*/ 1266092 w 4884781"/>
                      <a:gd name="connsiteY28" fmla="*/ 117495 h 385005"/>
                      <a:gd name="connsiteX29" fmla="*/ 1329321 w 4884781"/>
                      <a:gd name="connsiteY29" fmla="*/ 122359 h 385005"/>
                      <a:gd name="connsiteX30" fmla="*/ 1363368 w 4884781"/>
                      <a:gd name="connsiteY30" fmla="*/ 117495 h 385005"/>
                      <a:gd name="connsiteX31" fmla="*/ 1397415 w 4884781"/>
                      <a:gd name="connsiteY31" fmla="*/ 117495 h 385005"/>
                      <a:gd name="connsiteX32" fmla="*/ 1426598 w 4884781"/>
                      <a:gd name="connsiteY32" fmla="*/ 98039 h 385005"/>
                      <a:gd name="connsiteX33" fmla="*/ 1470372 w 4884781"/>
                      <a:gd name="connsiteY33" fmla="*/ 107767 h 385005"/>
                      <a:gd name="connsiteX34" fmla="*/ 1519011 w 4884781"/>
                      <a:gd name="connsiteY34" fmla="*/ 102903 h 385005"/>
                      <a:gd name="connsiteX35" fmla="*/ 1596832 w 4884781"/>
                      <a:gd name="connsiteY35" fmla="*/ 102903 h 385005"/>
                      <a:gd name="connsiteX36" fmla="*/ 1645470 w 4884781"/>
                      <a:gd name="connsiteY36" fmla="*/ 98039 h 385005"/>
                      <a:gd name="connsiteX37" fmla="*/ 1669789 w 4884781"/>
                      <a:gd name="connsiteY37" fmla="*/ 102903 h 385005"/>
                      <a:gd name="connsiteX38" fmla="*/ 1708700 w 4884781"/>
                      <a:gd name="connsiteY38" fmla="*/ 98039 h 385005"/>
                      <a:gd name="connsiteX39" fmla="*/ 1776794 w 4884781"/>
                      <a:gd name="connsiteY39" fmla="*/ 88312 h 385005"/>
                      <a:gd name="connsiteX40" fmla="*/ 1810840 w 4884781"/>
                      <a:gd name="connsiteY40" fmla="*/ 88312 h 385005"/>
                      <a:gd name="connsiteX41" fmla="*/ 1864343 w 4884781"/>
                      <a:gd name="connsiteY41" fmla="*/ 98039 h 385005"/>
                      <a:gd name="connsiteX42" fmla="*/ 1893526 w 4884781"/>
                      <a:gd name="connsiteY42" fmla="*/ 93176 h 385005"/>
                      <a:gd name="connsiteX43" fmla="*/ 1947028 w 4884781"/>
                      <a:gd name="connsiteY43" fmla="*/ 78584 h 385005"/>
                      <a:gd name="connsiteX44" fmla="*/ 2005394 w 4884781"/>
                      <a:gd name="connsiteY44" fmla="*/ 59129 h 385005"/>
                      <a:gd name="connsiteX45" fmla="*/ 2049168 w 4884781"/>
                      <a:gd name="connsiteY45" fmla="*/ 59129 h 385005"/>
                      <a:gd name="connsiteX46" fmla="*/ 2112398 w 4884781"/>
                      <a:gd name="connsiteY46" fmla="*/ 68857 h 385005"/>
                      <a:gd name="connsiteX47" fmla="*/ 2126989 w 4884781"/>
                      <a:gd name="connsiteY47" fmla="*/ 63993 h 385005"/>
                      <a:gd name="connsiteX48" fmla="*/ 2161036 w 4884781"/>
                      <a:gd name="connsiteY48" fmla="*/ 59129 h 385005"/>
                      <a:gd name="connsiteX49" fmla="*/ 2224266 w 4884781"/>
                      <a:gd name="connsiteY49" fmla="*/ 78584 h 385005"/>
                      <a:gd name="connsiteX50" fmla="*/ 2379909 w 4884781"/>
                      <a:gd name="connsiteY50" fmla="*/ 83448 h 385005"/>
                      <a:gd name="connsiteX51" fmla="*/ 2433411 w 4884781"/>
                      <a:gd name="connsiteY51" fmla="*/ 73720 h 385005"/>
                      <a:gd name="connsiteX52" fmla="*/ 2462594 w 4884781"/>
                      <a:gd name="connsiteY52" fmla="*/ 88312 h 385005"/>
                      <a:gd name="connsiteX53" fmla="*/ 2520960 w 4884781"/>
                      <a:gd name="connsiteY53" fmla="*/ 83448 h 385005"/>
                      <a:gd name="connsiteX54" fmla="*/ 2564734 w 4884781"/>
                      <a:gd name="connsiteY54" fmla="*/ 63993 h 385005"/>
                      <a:gd name="connsiteX55" fmla="*/ 2593917 w 4884781"/>
                      <a:gd name="connsiteY55" fmla="*/ 54265 h 385005"/>
                      <a:gd name="connsiteX56" fmla="*/ 2637692 w 4884781"/>
                      <a:gd name="connsiteY56" fmla="*/ 44537 h 385005"/>
                      <a:gd name="connsiteX57" fmla="*/ 2705785 w 4884781"/>
                      <a:gd name="connsiteY57" fmla="*/ 39674 h 385005"/>
                      <a:gd name="connsiteX58" fmla="*/ 2734968 w 4884781"/>
                      <a:gd name="connsiteY58" fmla="*/ 54265 h 385005"/>
                      <a:gd name="connsiteX59" fmla="*/ 2803062 w 4884781"/>
                      <a:gd name="connsiteY59" fmla="*/ 39674 h 385005"/>
                      <a:gd name="connsiteX60" fmla="*/ 2880883 w 4884781"/>
                      <a:gd name="connsiteY60" fmla="*/ 763 h 385005"/>
                      <a:gd name="connsiteX61" fmla="*/ 2934385 w 4884781"/>
                      <a:gd name="connsiteY61" fmla="*/ 763 h 385005"/>
                      <a:gd name="connsiteX62" fmla="*/ 2968432 w 4884781"/>
                      <a:gd name="connsiteY62" fmla="*/ 5627 h 385005"/>
                      <a:gd name="connsiteX63" fmla="*/ 3094892 w 4884781"/>
                      <a:gd name="connsiteY63" fmla="*/ 5627 h 385005"/>
                      <a:gd name="connsiteX64" fmla="*/ 3148394 w 4884781"/>
                      <a:gd name="connsiteY64" fmla="*/ 34810 h 385005"/>
                      <a:gd name="connsiteX65" fmla="*/ 3211623 w 4884781"/>
                      <a:gd name="connsiteY65" fmla="*/ 39674 h 385005"/>
                      <a:gd name="connsiteX66" fmla="*/ 3304036 w 4884781"/>
                      <a:gd name="connsiteY66" fmla="*/ 49401 h 385005"/>
                      <a:gd name="connsiteX67" fmla="*/ 3367266 w 4884781"/>
                      <a:gd name="connsiteY67" fmla="*/ 54265 h 385005"/>
                      <a:gd name="connsiteX68" fmla="*/ 3406177 w 4884781"/>
                      <a:gd name="connsiteY68" fmla="*/ 39674 h 385005"/>
                      <a:gd name="connsiteX69" fmla="*/ 3459679 w 4884781"/>
                      <a:gd name="connsiteY69" fmla="*/ 29946 h 385005"/>
                      <a:gd name="connsiteX70" fmla="*/ 3561819 w 4884781"/>
                      <a:gd name="connsiteY70" fmla="*/ 63993 h 385005"/>
                      <a:gd name="connsiteX71" fmla="*/ 3629913 w 4884781"/>
                      <a:gd name="connsiteY71" fmla="*/ 73720 h 385005"/>
                      <a:gd name="connsiteX72" fmla="*/ 3756372 w 4884781"/>
                      <a:gd name="connsiteY72" fmla="*/ 78584 h 385005"/>
                      <a:gd name="connsiteX73" fmla="*/ 3795283 w 4884781"/>
                      <a:gd name="connsiteY73" fmla="*/ 78584 h 385005"/>
                      <a:gd name="connsiteX74" fmla="*/ 3887696 w 4884781"/>
                      <a:gd name="connsiteY74" fmla="*/ 59129 h 385005"/>
                      <a:gd name="connsiteX75" fmla="*/ 3946062 w 4884781"/>
                      <a:gd name="connsiteY75" fmla="*/ 73720 h 385005"/>
                      <a:gd name="connsiteX76" fmla="*/ 4043338 w 4884781"/>
                      <a:gd name="connsiteY76" fmla="*/ 59129 h 385005"/>
                      <a:gd name="connsiteX77" fmla="*/ 4091977 w 4884781"/>
                      <a:gd name="connsiteY77" fmla="*/ 68857 h 385005"/>
                      <a:gd name="connsiteX78" fmla="*/ 4169798 w 4884781"/>
                      <a:gd name="connsiteY78" fmla="*/ 59129 h 385005"/>
                      <a:gd name="connsiteX79" fmla="*/ 4203845 w 4884781"/>
                      <a:gd name="connsiteY79" fmla="*/ 54265 h 385005"/>
                      <a:gd name="connsiteX80" fmla="*/ 4233028 w 4884781"/>
                      <a:gd name="connsiteY80" fmla="*/ 59129 h 385005"/>
                      <a:gd name="connsiteX81" fmla="*/ 4320577 w 4884781"/>
                      <a:gd name="connsiteY81" fmla="*/ 68857 h 385005"/>
                      <a:gd name="connsiteX82" fmla="*/ 4364351 w 4884781"/>
                      <a:gd name="connsiteY82" fmla="*/ 63993 h 385005"/>
                      <a:gd name="connsiteX83" fmla="*/ 4398398 w 4884781"/>
                      <a:gd name="connsiteY83" fmla="*/ 54265 h 385005"/>
                      <a:gd name="connsiteX84" fmla="*/ 4437309 w 4884781"/>
                      <a:gd name="connsiteY84" fmla="*/ 54265 h 385005"/>
                      <a:gd name="connsiteX85" fmla="*/ 4534585 w 4884781"/>
                      <a:gd name="connsiteY85" fmla="*/ 68857 h 385005"/>
                      <a:gd name="connsiteX86" fmla="*/ 4592951 w 4884781"/>
                      <a:gd name="connsiteY86" fmla="*/ 63993 h 385005"/>
                      <a:gd name="connsiteX87" fmla="*/ 4626998 w 4884781"/>
                      <a:gd name="connsiteY87" fmla="*/ 59129 h 385005"/>
                      <a:gd name="connsiteX88" fmla="*/ 4656181 w 4884781"/>
                      <a:gd name="connsiteY88" fmla="*/ 63993 h 385005"/>
                      <a:gd name="connsiteX89" fmla="*/ 4695092 w 4884781"/>
                      <a:gd name="connsiteY89" fmla="*/ 68857 h 385005"/>
                      <a:gd name="connsiteX90" fmla="*/ 4724275 w 4884781"/>
                      <a:gd name="connsiteY90" fmla="*/ 68857 h 385005"/>
                      <a:gd name="connsiteX91" fmla="*/ 4758321 w 4884781"/>
                      <a:gd name="connsiteY91" fmla="*/ 59129 h 385005"/>
                      <a:gd name="connsiteX92" fmla="*/ 4787504 w 4884781"/>
                      <a:gd name="connsiteY92" fmla="*/ 44537 h 385005"/>
                      <a:gd name="connsiteX93" fmla="*/ 4841006 w 4884781"/>
                      <a:gd name="connsiteY93" fmla="*/ 39674 h 385005"/>
                      <a:gd name="connsiteX94" fmla="*/ 4884781 w 4884781"/>
                      <a:gd name="connsiteY94" fmla="*/ 39674 h 385005"/>
                      <a:gd name="connsiteX95" fmla="*/ 4884781 w 4884781"/>
                      <a:gd name="connsiteY95" fmla="*/ 385005 h 385005"/>
                      <a:gd name="connsiteX96" fmla="*/ 0 w 4884781"/>
                      <a:gd name="connsiteY96" fmla="*/ 369132 h 385005"/>
                      <a:gd name="connsiteX97" fmla="*/ 0 w 4884781"/>
                      <a:gd name="connsiteY97" fmla="*/ 93440 h 38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884781" h="385005">
                        <a:moveTo>
                          <a:pt x="0" y="93440"/>
                        </a:moveTo>
                        <a:cubicBezTo>
                          <a:pt x="64847" y="98428"/>
                          <a:pt x="38723" y="107767"/>
                          <a:pt x="64726" y="107767"/>
                        </a:cubicBezTo>
                        <a:cubicBezTo>
                          <a:pt x="110111" y="112810"/>
                          <a:pt x="93819" y="112631"/>
                          <a:pt x="113364" y="112631"/>
                        </a:cubicBezTo>
                        <a:lnTo>
                          <a:pt x="176594" y="112631"/>
                        </a:lnTo>
                        <a:lnTo>
                          <a:pt x="200913" y="107767"/>
                        </a:lnTo>
                        <a:lnTo>
                          <a:pt x="249551" y="107767"/>
                        </a:lnTo>
                        <a:lnTo>
                          <a:pt x="288462" y="98039"/>
                        </a:lnTo>
                        <a:lnTo>
                          <a:pt x="317645" y="102903"/>
                        </a:lnTo>
                        <a:lnTo>
                          <a:pt x="337100" y="122359"/>
                        </a:lnTo>
                        <a:lnTo>
                          <a:pt x="385738" y="107767"/>
                        </a:lnTo>
                        <a:lnTo>
                          <a:pt x="414921" y="98039"/>
                        </a:lnTo>
                        <a:lnTo>
                          <a:pt x="487879" y="98039"/>
                        </a:lnTo>
                        <a:lnTo>
                          <a:pt x="526789" y="98039"/>
                        </a:lnTo>
                        <a:lnTo>
                          <a:pt x="590019" y="93176"/>
                        </a:lnTo>
                        <a:lnTo>
                          <a:pt x="619202" y="83448"/>
                        </a:lnTo>
                        <a:lnTo>
                          <a:pt x="662977" y="68857"/>
                        </a:lnTo>
                        <a:lnTo>
                          <a:pt x="677568" y="73720"/>
                        </a:lnTo>
                        <a:lnTo>
                          <a:pt x="701887" y="88312"/>
                        </a:lnTo>
                        <a:lnTo>
                          <a:pt x="721343" y="78584"/>
                        </a:lnTo>
                        <a:lnTo>
                          <a:pt x="755389" y="73720"/>
                        </a:lnTo>
                        <a:lnTo>
                          <a:pt x="784572" y="78584"/>
                        </a:lnTo>
                        <a:lnTo>
                          <a:pt x="823483" y="88312"/>
                        </a:lnTo>
                        <a:lnTo>
                          <a:pt x="842938" y="93176"/>
                        </a:lnTo>
                        <a:cubicBezTo>
                          <a:pt x="889936" y="87954"/>
                          <a:pt x="872032" y="88312"/>
                          <a:pt x="896440" y="88312"/>
                        </a:cubicBezTo>
                        <a:lnTo>
                          <a:pt x="1008309" y="88312"/>
                        </a:lnTo>
                        <a:lnTo>
                          <a:pt x="1047219" y="107767"/>
                        </a:lnTo>
                        <a:cubicBezTo>
                          <a:pt x="1092576" y="117847"/>
                          <a:pt x="1076046" y="117495"/>
                          <a:pt x="1095857" y="117495"/>
                        </a:cubicBezTo>
                        <a:lnTo>
                          <a:pt x="1188270" y="102903"/>
                        </a:lnTo>
                        <a:lnTo>
                          <a:pt x="1266092" y="117495"/>
                        </a:lnTo>
                        <a:lnTo>
                          <a:pt x="1329321" y="122359"/>
                        </a:lnTo>
                        <a:lnTo>
                          <a:pt x="1363368" y="117495"/>
                        </a:lnTo>
                        <a:lnTo>
                          <a:pt x="1397415" y="117495"/>
                        </a:lnTo>
                        <a:cubicBezTo>
                          <a:pt x="1423000" y="97026"/>
                          <a:pt x="1411353" y="98039"/>
                          <a:pt x="1426598" y="98039"/>
                        </a:cubicBezTo>
                        <a:lnTo>
                          <a:pt x="1470372" y="107767"/>
                        </a:lnTo>
                        <a:lnTo>
                          <a:pt x="1519011" y="102903"/>
                        </a:lnTo>
                        <a:lnTo>
                          <a:pt x="1596832" y="102903"/>
                        </a:lnTo>
                        <a:lnTo>
                          <a:pt x="1645470" y="98039"/>
                        </a:lnTo>
                        <a:lnTo>
                          <a:pt x="1669789" y="102903"/>
                        </a:lnTo>
                        <a:lnTo>
                          <a:pt x="1708700" y="98039"/>
                        </a:lnTo>
                        <a:lnTo>
                          <a:pt x="1776794" y="88312"/>
                        </a:lnTo>
                        <a:lnTo>
                          <a:pt x="1810840" y="88312"/>
                        </a:lnTo>
                        <a:lnTo>
                          <a:pt x="1864343" y="98039"/>
                        </a:lnTo>
                        <a:lnTo>
                          <a:pt x="1893526" y="93176"/>
                        </a:lnTo>
                        <a:lnTo>
                          <a:pt x="1947028" y="78584"/>
                        </a:lnTo>
                        <a:lnTo>
                          <a:pt x="2005394" y="59129"/>
                        </a:lnTo>
                        <a:lnTo>
                          <a:pt x="2049168" y="59129"/>
                        </a:lnTo>
                        <a:lnTo>
                          <a:pt x="2112398" y="68857"/>
                        </a:lnTo>
                        <a:lnTo>
                          <a:pt x="2126989" y="63993"/>
                        </a:lnTo>
                        <a:lnTo>
                          <a:pt x="2161036" y="59129"/>
                        </a:lnTo>
                        <a:lnTo>
                          <a:pt x="2224266" y="78584"/>
                        </a:lnTo>
                        <a:lnTo>
                          <a:pt x="2379909" y="83448"/>
                        </a:lnTo>
                        <a:lnTo>
                          <a:pt x="2433411" y="73720"/>
                        </a:lnTo>
                        <a:cubicBezTo>
                          <a:pt x="2459120" y="89146"/>
                          <a:pt x="2448276" y="88312"/>
                          <a:pt x="2462594" y="88312"/>
                        </a:cubicBezTo>
                        <a:lnTo>
                          <a:pt x="2520960" y="83448"/>
                        </a:lnTo>
                        <a:lnTo>
                          <a:pt x="2564734" y="63993"/>
                        </a:lnTo>
                        <a:lnTo>
                          <a:pt x="2593917" y="54265"/>
                        </a:lnTo>
                        <a:lnTo>
                          <a:pt x="2637692" y="44537"/>
                        </a:lnTo>
                        <a:cubicBezTo>
                          <a:pt x="2702538" y="39550"/>
                          <a:pt x="2679782" y="39674"/>
                          <a:pt x="2705785" y="39674"/>
                        </a:cubicBezTo>
                        <a:lnTo>
                          <a:pt x="2734968" y="54265"/>
                        </a:lnTo>
                        <a:lnTo>
                          <a:pt x="2803062" y="39674"/>
                        </a:lnTo>
                        <a:cubicBezTo>
                          <a:pt x="2877450" y="0"/>
                          <a:pt x="2848457" y="763"/>
                          <a:pt x="2880883" y="763"/>
                        </a:cubicBezTo>
                        <a:lnTo>
                          <a:pt x="2934385" y="763"/>
                        </a:lnTo>
                        <a:lnTo>
                          <a:pt x="2968432" y="5627"/>
                        </a:lnTo>
                        <a:lnTo>
                          <a:pt x="3094892" y="5627"/>
                        </a:lnTo>
                        <a:lnTo>
                          <a:pt x="3148394" y="34810"/>
                        </a:lnTo>
                        <a:lnTo>
                          <a:pt x="3211623" y="39674"/>
                        </a:lnTo>
                        <a:lnTo>
                          <a:pt x="3304036" y="49401"/>
                        </a:lnTo>
                        <a:lnTo>
                          <a:pt x="3367266" y="54265"/>
                        </a:lnTo>
                        <a:lnTo>
                          <a:pt x="3406177" y="39674"/>
                        </a:lnTo>
                        <a:lnTo>
                          <a:pt x="3459679" y="29946"/>
                        </a:lnTo>
                        <a:lnTo>
                          <a:pt x="3561819" y="63993"/>
                        </a:lnTo>
                        <a:lnTo>
                          <a:pt x="3629913" y="73720"/>
                        </a:lnTo>
                        <a:lnTo>
                          <a:pt x="3756372" y="78584"/>
                        </a:lnTo>
                        <a:lnTo>
                          <a:pt x="3795283" y="78584"/>
                        </a:lnTo>
                        <a:lnTo>
                          <a:pt x="3887696" y="59129"/>
                        </a:lnTo>
                        <a:lnTo>
                          <a:pt x="3946062" y="73720"/>
                        </a:lnTo>
                        <a:cubicBezTo>
                          <a:pt x="4040076" y="58876"/>
                          <a:pt x="4007289" y="59129"/>
                          <a:pt x="4043338" y="59129"/>
                        </a:cubicBezTo>
                        <a:lnTo>
                          <a:pt x="4091977" y="68857"/>
                        </a:lnTo>
                        <a:lnTo>
                          <a:pt x="4169798" y="59129"/>
                        </a:lnTo>
                        <a:cubicBezTo>
                          <a:pt x="4200580" y="53998"/>
                          <a:pt x="4189119" y="54265"/>
                          <a:pt x="4203845" y="54265"/>
                        </a:cubicBezTo>
                        <a:lnTo>
                          <a:pt x="4233028" y="59129"/>
                        </a:lnTo>
                        <a:lnTo>
                          <a:pt x="4320577" y="68857"/>
                        </a:lnTo>
                        <a:cubicBezTo>
                          <a:pt x="4361096" y="63792"/>
                          <a:pt x="4346416" y="63993"/>
                          <a:pt x="4364351" y="63993"/>
                        </a:cubicBezTo>
                        <a:lnTo>
                          <a:pt x="4398398" y="54265"/>
                        </a:lnTo>
                        <a:lnTo>
                          <a:pt x="4437309" y="54265"/>
                        </a:lnTo>
                        <a:lnTo>
                          <a:pt x="4534585" y="68857"/>
                        </a:lnTo>
                        <a:lnTo>
                          <a:pt x="4592951" y="63993"/>
                        </a:lnTo>
                        <a:cubicBezTo>
                          <a:pt x="4623733" y="58862"/>
                          <a:pt x="4612272" y="59129"/>
                          <a:pt x="4626998" y="59129"/>
                        </a:cubicBezTo>
                        <a:lnTo>
                          <a:pt x="4656181" y="63993"/>
                        </a:lnTo>
                        <a:lnTo>
                          <a:pt x="4695092" y="68857"/>
                        </a:lnTo>
                        <a:lnTo>
                          <a:pt x="4724275" y="68857"/>
                        </a:lnTo>
                        <a:lnTo>
                          <a:pt x="4758321" y="59129"/>
                        </a:lnTo>
                        <a:lnTo>
                          <a:pt x="4787504" y="44537"/>
                        </a:lnTo>
                        <a:lnTo>
                          <a:pt x="4841006" y="39674"/>
                        </a:lnTo>
                        <a:lnTo>
                          <a:pt x="4884781" y="39674"/>
                        </a:lnTo>
                        <a:lnTo>
                          <a:pt x="4884781" y="385005"/>
                        </a:lnTo>
                        <a:lnTo>
                          <a:pt x="0" y="369132"/>
                        </a:lnTo>
                        <a:lnTo>
                          <a:pt x="0" y="934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Freeform 137"/>
                  <p:cNvSpPr/>
                  <p:nvPr/>
                </p:nvSpPr>
                <p:spPr>
                  <a:xfrm rot="10800000">
                    <a:off x="5181599" y="5715000"/>
                    <a:ext cx="3048000" cy="135701"/>
                  </a:xfrm>
                  <a:custGeom>
                    <a:avLst/>
                    <a:gdLst>
                      <a:gd name="connsiteX0" fmla="*/ 9728 w 4897877"/>
                      <a:gd name="connsiteY0" fmla="*/ 102903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9728 w 4897877"/>
                      <a:gd name="connsiteY97" fmla="*/ 102903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13096 w 4897877"/>
                      <a:gd name="connsiteY0" fmla="*/ 93440 h 385005"/>
                      <a:gd name="connsiteX1" fmla="*/ 77822 w 4897877"/>
                      <a:gd name="connsiteY1" fmla="*/ 107767 h 385005"/>
                      <a:gd name="connsiteX2" fmla="*/ 126460 w 4897877"/>
                      <a:gd name="connsiteY2" fmla="*/ 112631 h 385005"/>
                      <a:gd name="connsiteX3" fmla="*/ 189690 w 4897877"/>
                      <a:gd name="connsiteY3" fmla="*/ 112631 h 385005"/>
                      <a:gd name="connsiteX4" fmla="*/ 214009 w 4897877"/>
                      <a:gd name="connsiteY4" fmla="*/ 107767 h 385005"/>
                      <a:gd name="connsiteX5" fmla="*/ 262647 w 4897877"/>
                      <a:gd name="connsiteY5" fmla="*/ 107767 h 385005"/>
                      <a:gd name="connsiteX6" fmla="*/ 301558 w 4897877"/>
                      <a:gd name="connsiteY6" fmla="*/ 98039 h 385005"/>
                      <a:gd name="connsiteX7" fmla="*/ 330741 w 4897877"/>
                      <a:gd name="connsiteY7" fmla="*/ 102903 h 385005"/>
                      <a:gd name="connsiteX8" fmla="*/ 350196 w 4897877"/>
                      <a:gd name="connsiteY8" fmla="*/ 122359 h 385005"/>
                      <a:gd name="connsiteX9" fmla="*/ 398834 w 4897877"/>
                      <a:gd name="connsiteY9" fmla="*/ 107767 h 385005"/>
                      <a:gd name="connsiteX10" fmla="*/ 428017 w 4897877"/>
                      <a:gd name="connsiteY10" fmla="*/ 98039 h 385005"/>
                      <a:gd name="connsiteX11" fmla="*/ 500975 w 4897877"/>
                      <a:gd name="connsiteY11" fmla="*/ 98039 h 385005"/>
                      <a:gd name="connsiteX12" fmla="*/ 539885 w 4897877"/>
                      <a:gd name="connsiteY12" fmla="*/ 98039 h 385005"/>
                      <a:gd name="connsiteX13" fmla="*/ 603115 w 4897877"/>
                      <a:gd name="connsiteY13" fmla="*/ 93176 h 385005"/>
                      <a:gd name="connsiteX14" fmla="*/ 632298 w 4897877"/>
                      <a:gd name="connsiteY14" fmla="*/ 83448 h 385005"/>
                      <a:gd name="connsiteX15" fmla="*/ 676073 w 4897877"/>
                      <a:gd name="connsiteY15" fmla="*/ 68857 h 385005"/>
                      <a:gd name="connsiteX16" fmla="*/ 690664 w 4897877"/>
                      <a:gd name="connsiteY16" fmla="*/ 73720 h 385005"/>
                      <a:gd name="connsiteX17" fmla="*/ 714983 w 4897877"/>
                      <a:gd name="connsiteY17" fmla="*/ 88312 h 385005"/>
                      <a:gd name="connsiteX18" fmla="*/ 734439 w 4897877"/>
                      <a:gd name="connsiteY18" fmla="*/ 78584 h 385005"/>
                      <a:gd name="connsiteX19" fmla="*/ 768485 w 4897877"/>
                      <a:gd name="connsiteY19" fmla="*/ 73720 h 385005"/>
                      <a:gd name="connsiteX20" fmla="*/ 797668 w 4897877"/>
                      <a:gd name="connsiteY20" fmla="*/ 78584 h 385005"/>
                      <a:gd name="connsiteX21" fmla="*/ 836579 w 4897877"/>
                      <a:gd name="connsiteY21" fmla="*/ 88312 h 385005"/>
                      <a:gd name="connsiteX22" fmla="*/ 856034 w 4897877"/>
                      <a:gd name="connsiteY22" fmla="*/ 93176 h 385005"/>
                      <a:gd name="connsiteX23" fmla="*/ 909536 w 4897877"/>
                      <a:gd name="connsiteY23" fmla="*/ 88312 h 385005"/>
                      <a:gd name="connsiteX24" fmla="*/ 1021405 w 4897877"/>
                      <a:gd name="connsiteY24" fmla="*/ 88312 h 385005"/>
                      <a:gd name="connsiteX25" fmla="*/ 1060315 w 4897877"/>
                      <a:gd name="connsiteY25" fmla="*/ 107767 h 385005"/>
                      <a:gd name="connsiteX26" fmla="*/ 1108953 w 4897877"/>
                      <a:gd name="connsiteY26" fmla="*/ 117495 h 385005"/>
                      <a:gd name="connsiteX27" fmla="*/ 1201366 w 4897877"/>
                      <a:gd name="connsiteY27" fmla="*/ 102903 h 385005"/>
                      <a:gd name="connsiteX28" fmla="*/ 1279188 w 4897877"/>
                      <a:gd name="connsiteY28" fmla="*/ 117495 h 385005"/>
                      <a:gd name="connsiteX29" fmla="*/ 1342417 w 4897877"/>
                      <a:gd name="connsiteY29" fmla="*/ 122359 h 385005"/>
                      <a:gd name="connsiteX30" fmla="*/ 1376464 w 4897877"/>
                      <a:gd name="connsiteY30" fmla="*/ 117495 h 385005"/>
                      <a:gd name="connsiteX31" fmla="*/ 1410511 w 4897877"/>
                      <a:gd name="connsiteY31" fmla="*/ 117495 h 385005"/>
                      <a:gd name="connsiteX32" fmla="*/ 1439694 w 4897877"/>
                      <a:gd name="connsiteY32" fmla="*/ 98039 h 385005"/>
                      <a:gd name="connsiteX33" fmla="*/ 1483468 w 4897877"/>
                      <a:gd name="connsiteY33" fmla="*/ 107767 h 385005"/>
                      <a:gd name="connsiteX34" fmla="*/ 1532107 w 4897877"/>
                      <a:gd name="connsiteY34" fmla="*/ 102903 h 385005"/>
                      <a:gd name="connsiteX35" fmla="*/ 1609928 w 4897877"/>
                      <a:gd name="connsiteY35" fmla="*/ 102903 h 385005"/>
                      <a:gd name="connsiteX36" fmla="*/ 1658566 w 4897877"/>
                      <a:gd name="connsiteY36" fmla="*/ 98039 h 385005"/>
                      <a:gd name="connsiteX37" fmla="*/ 1682885 w 4897877"/>
                      <a:gd name="connsiteY37" fmla="*/ 102903 h 385005"/>
                      <a:gd name="connsiteX38" fmla="*/ 1721796 w 4897877"/>
                      <a:gd name="connsiteY38" fmla="*/ 98039 h 385005"/>
                      <a:gd name="connsiteX39" fmla="*/ 1789890 w 4897877"/>
                      <a:gd name="connsiteY39" fmla="*/ 88312 h 385005"/>
                      <a:gd name="connsiteX40" fmla="*/ 1823936 w 4897877"/>
                      <a:gd name="connsiteY40" fmla="*/ 88312 h 385005"/>
                      <a:gd name="connsiteX41" fmla="*/ 1877439 w 4897877"/>
                      <a:gd name="connsiteY41" fmla="*/ 98039 h 385005"/>
                      <a:gd name="connsiteX42" fmla="*/ 1906622 w 4897877"/>
                      <a:gd name="connsiteY42" fmla="*/ 93176 h 385005"/>
                      <a:gd name="connsiteX43" fmla="*/ 1960124 w 4897877"/>
                      <a:gd name="connsiteY43" fmla="*/ 78584 h 385005"/>
                      <a:gd name="connsiteX44" fmla="*/ 2018490 w 4897877"/>
                      <a:gd name="connsiteY44" fmla="*/ 59129 h 385005"/>
                      <a:gd name="connsiteX45" fmla="*/ 2062264 w 4897877"/>
                      <a:gd name="connsiteY45" fmla="*/ 59129 h 385005"/>
                      <a:gd name="connsiteX46" fmla="*/ 2125494 w 4897877"/>
                      <a:gd name="connsiteY46" fmla="*/ 68857 h 385005"/>
                      <a:gd name="connsiteX47" fmla="*/ 2140085 w 4897877"/>
                      <a:gd name="connsiteY47" fmla="*/ 63993 h 385005"/>
                      <a:gd name="connsiteX48" fmla="*/ 2174132 w 4897877"/>
                      <a:gd name="connsiteY48" fmla="*/ 59129 h 385005"/>
                      <a:gd name="connsiteX49" fmla="*/ 2237362 w 4897877"/>
                      <a:gd name="connsiteY49" fmla="*/ 78584 h 385005"/>
                      <a:gd name="connsiteX50" fmla="*/ 2393005 w 4897877"/>
                      <a:gd name="connsiteY50" fmla="*/ 83448 h 385005"/>
                      <a:gd name="connsiteX51" fmla="*/ 2446507 w 4897877"/>
                      <a:gd name="connsiteY51" fmla="*/ 73720 h 385005"/>
                      <a:gd name="connsiteX52" fmla="*/ 2475690 w 4897877"/>
                      <a:gd name="connsiteY52" fmla="*/ 88312 h 385005"/>
                      <a:gd name="connsiteX53" fmla="*/ 2534056 w 4897877"/>
                      <a:gd name="connsiteY53" fmla="*/ 83448 h 385005"/>
                      <a:gd name="connsiteX54" fmla="*/ 2577830 w 4897877"/>
                      <a:gd name="connsiteY54" fmla="*/ 63993 h 385005"/>
                      <a:gd name="connsiteX55" fmla="*/ 2607013 w 4897877"/>
                      <a:gd name="connsiteY55" fmla="*/ 54265 h 385005"/>
                      <a:gd name="connsiteX56" fmla="*/ 2650788 w 4897877"/>
                      <a:gd name="connsiteY56" fmla="*/ 44537 h 385005"/>
                      <a:gd name="connsiteX57" fmla="*/ 2718881 w 4897877"/>
                      <a:gd name="connsiteY57" fmla="*/ 39674 h 385005"/>
                      <a:gd name="connsiteX58" fmla="*/ 2748064 w 4897877"/>
                      <a:gd name="connsiteY58" fmla="*/ 54265 h 385005"/>
                      <a:gd name="connsiteX59" fmla="*/ 2816158 w 4897877"/>
                      <a:gd name="connsiteY59" fmla="*/ 39674 h 385005"/>
                      <a:gd name="connsiteX60" fmla="*/ 2893979 w 4897877"/>
                      <a:gd name="connsiteY60" fmla="*/ 763 h 385005"/>
                      <a:gd name="connsiteX61" fmla="*/ 2947481 w 4897877"/>
                      <a:gd name="connsiteY61" fmla="*/ 763 h 385005"/>
                      <a:gd name="connsiteX62" fmla="*/ 2981528 w 4897877"/>
                      <a:gd name="connsiteY62" fmla="*/ 5627 h 385005"/>
                      <a:gd name="connsiteX63" fmla="*/ 3107988 w 4897877"/>
                      <a:gd name="connsiteY63" fmla="*/ 5627 h 385005"/>
                      <a:gd name="connsiteX64" fmla="*/ 3161490 w 4897877"/>
                      <a:gd name="connsiteY64" fmla="*/ 34810 h 385005"/>
                      <a:gd name="connsiteX65" fmla="*/ 3224719 w 4897877"/>
                      <a:gd name="connsiteY65" fmla="*/ 39674 h 385005"/>
                      <a:gd name="connsiteX66" fmla="*/ 3317132 w 4897877"/>
                      <a:gd name="connsiteY66" fmla="*/ 49401 h 385005"/>
                      <a:gd name="connsiteX67" fmla="*/ 3380362 w 4897877"/>
                      <a:gd name="connsiteY67" fmla="*/ 54265 h 385005"/>
                      <a:gd name="connsiteX68" fmla="*/ 3419273 w 4897877"/>
                      <a:gd name="connsiteY68" fmla="*/ 39674 h 385005"/>
                      <a:gd name="connsiteX69" fmla="*/ 3472775 w 4897877"/>
                      <a:gd name="connsiteY69" fmla="*/ 29946 h 385005"/>
                      <a:gd name="connsiteX70" fmla="*/ 3574915 w 4897877"/>
                      <a:gd name="connsiteY70" fmla="*/ 63993 h 385005"/>
                      <a:gd name="connsiteX71" fmla="*/ 3643009 w 4897877"/>
                      <a:gd name="connsiteY71" fmla="*/ 73720 h 385005"/>
                      <a:gd name="connsiteX72" fmla="*/ 3769468 w 4897877"/>
                      <a:gd name="connsiteY72" fmla="*/ 78584 h 385005"/>
                      <a:gd name="connsiteX73" fmla="*/ 3808379 w 4897877"/>
                      <a:gd name="connsiteY73" fmla="*/ 78584 h 385005"/>
                      <a:gd name="connsiteX74" fmla="*/ 3900792 w 4897877"/>
                      <a:gd name="connsiteY74" fmla="*/ 59129 h 385005"/>
                      <a:gd name="connsiteX75" fmla="*/ 3959158 w 4897877"/>
                      <a:gd name="connsiteY75" fmla="*/ 73720 h 385005"/>
                      <a:gd name="connsiteX76" fmla="*/ 4056434 w 4897877"/>
                      <a:gd name="connsiteY76" fmla="*/ 59129 h 385005"/>
                      <a:gd name="connsiteX77" fmla="*/ 4105073 w 4897877"/>
                      <a:gd name="connsiteY77" fmla="*/ 68857 h 385005"/>
                      <a:gd name="connsiteX78" fmla="*/ 4182894 w 4897877"/>
                      <a:gd name="connsiteY78" fmla="*/ 59129 h 385005"/>
                      <a:gd name="connsiteX79" fmla="*/ 4216941 w 4897877"/>
                      <a:gd name="connsiteY79" fmla="*/ 54265 h 385005"/>
                      <a:gd name="connsiteX80" fmla="*/ 4246124 w 4897877"/>
                      <a:gd name="connsiteY80" fmla="*/ 59129 h 385005"/>
                      <a:gd name="connsiteX81" fmla="*/ 4333673 w 4897877"/>
                      <a:gd name="connsiteY81" fmla="*/ 68857 h 385005"/>
                      <a:gd name="connsiteX82" fmla="*/ 4377447 w 4897877"/>
                      <a:gd name="connsiteY82" fmla="*/ 63993 h 385005"/>
                      <a:gd name="connsiteX83" fmla="*/ 4411494 w 4897877"/>
                      <a:gd name="connsiteY83" fmla="*/ 54265 h 385005"/>
                      <a:gd name="connsiteX84" fmla="*/ 4450405 w 4897877"/>
                      <a:gd name="connsiteY84" fmla="*/ 54265 h 385005"/>
                      <a:gd name="connsiteX85" fmla="*/ 4547681 w 4897877"/>
                      <a:gd name="connsiteY85" fmla="*/ 68857 h 385005"/>
                      <a:gd name="connsiteX86" fmla="*/ 4606047 w 4897877"/>
                      <a:gd name="connsiteY86" fmla="*/ 63993 h 385005"/>
                      <a:gd name="connsiteX87" fmla="*/ 4640094 w 4897877"/>
                      <a:gd name="connsiteY87" fmla="*/ 59129 h 385005"/>
                      <a:gd name="connsiteX88" fmla="*/ 4669277 w 4897877"/>
                      <a:gd name="connsiteY88" fmla="*/ 63993 h 385005"/>
                      <a:gd name="connsiteX89" fmla="*/ 4708188 w 4897877"/>
                      <a:gd name="connsiteY89" fmla="*/ 68857 h 385005"/>
                      <a:gd name="connsiteX90" fmla="*/ 4737371 w 4897877"/>
                      <a:gd name="connsiteY90" fmla="*/ 68857 h 385005"/>
                      <a:gd name="connsiteX91" fmla="*/ 4771417 w 4897877"/>
                      <a:gd name="connsiteY91" fmla="*/ 59129 h 385005"/>
                      <a:gd name="connsiteX92" fmla="*/ 4800600 w 4897877"/>
                      <a:gd name="connsiteY92" fmla="*/ 44537 h 385005"/>
                      <a:gd name="connsiteX93" fmla="*/ 4854102 w 4897877"/>
                      <a:gd name="connsiteY93" fmla="*/ 39674 h 385005"/>
                      <a:gd name="connsiteX94" fmla="*/ 4897877 w 4897877"/>
                      <a:gd name="connsiteY94" fmla="*/ 39674 h 385005"/>
                      <a:gd name="connsiteX95" fmla="*/ 4897877 w 4897877"/>
                      <a:gd name="connsiteY95" fmla="*/ 385005 h 385005"/>
                      <a:gd name="connsiteX96" fmla="*/ 0 w 4897877"/>
                      <a:gd name="connsiteY96" fmla="*/ 380142 h 385005"/>
                      <a:gd name="connsiteX97" fmla="*/ 13096 w 4897877"/>
                      <a:gd name="connsiteY97" fmla="*/ 93440 h 385005"/>
                      <a:gd name="connsiteX0" fmla="*/ 0 w 4884781"/>
                      <a:gd name="connsiteY0" fmla="*/ 93440 h 385005"/>
                      <a:gd name="connsiteX1" fmla="*/ 64726 w 4884781"/>
                      <a:gd name="connsiteY1" fmla="*/ 107767 h 385005"/>
                      <a:gd name="connsiteX2" fmla="*/ 113364 w 4884781"/>
                      <a:gd name="connsiteY2" fmla="*/ 112631 h 385005"/>
                      <a:gd name="connsiteX3" fmla="*/ 176594 w 4884781"/>
                      <a:gd name="connsiteY3" fmla="*/ 112631 h 385005"/>
                      <a:gd name="connsiteX4" fmla="*/ 200913 w 4884781"/>
                      <a:gd name="connsiteY4" fmla="*/ 107767 h 385005"/>
                      <a:gd name="connsiteX5" fmla="*/ 249551 w 4884781"/>
                      <a:gd name="connsiteY5" fmla="*/ 107767 h 385005"/>
                      <a:gd name="connsiteX6" fmla="*/ 288462 w 4884781"/>
                      <a:gd name="connsiteY6" fmla="*/ 98039 h 385005"/>
                      <a:gd name="connsiteX7" fmla="*/ 317645 w 4884781"/>
                      <a:gd name="connsiteY7" fmla="*/ 102903 h 385005"/>
                      <a:gd name="connsiteX8" fmla="*/ 337100 w 4884781"/>
                      <a:gd name="connsiteY8" fmla="*/ 122359 h 385005"/>
                      <a:gd name="connsiteX9" fmla="*/ 385738 w 4884781"/>
                      <a:gd name="connsiteY9" fmla="*/ 107767 h 385005"/>
                      <a:gd name="connsiteX10" fmla="*/ 414921 w 4884781"/>
                      <a:gd name="connsiteY10" fmla="*/ 98039 h 385005"/>
                      <a:gd name="connsiteX11" fmla="*/ 487879 w 4884781"/>
                      <a:gd name="connsiteY11" fmla="*/ 98039 h 385005"/>
                      <a:gd name="connsiteX12" fmla="*/ 526789 w 4884781"/>
                      <a:gd name="connsiteY12" fmla="*/ 98039 h 385005"/>
                      <a:gd name="connsiteX13" fmla="*/ 590019 w 4884781"/>
                      <a:gd name="connsiteY13" fmla="*/ 93176 h 385005"/>
                      <a:gd name="connsiteX14" fmla="*/ 619202 w 4884781"/>
                      <a:gd name="connsiteY14" fmla="*/ 83448 h 385005"/>
                      <a:gd name="connsiteX15" fmla="*/ 662977 w 4884781"/>
                      <a:gd name="connsiteY15" fmla="*/ 68857 h 385005"/>
                      <a:gd name="connsiteX16" fmla="*/ 677568 w 4884781"/>
                      <a:gd name="connsiteY16" fmla="*/ 73720 h 385005"/>
                      <a:gd name="connsiteX17" fmla="*/ 701887 w 4884781"/>
                      <a:gd name="connsiteY17" fmla="*/ 88312 h 385005"/>
                      <a:gd name="connsiteX18" fmla="*/ 721343 w 4884781"/>
                      <a:gd name="connsiteY18" fmla="*/ 78584 h 385005"/>
                      <a:gd name="connsiteX19" fmla="*/ 755389 w 4884781"/>
                      <a:gd name="connsiteY19" fmla="*/ 73720 h 385005"/>
                      <a:gd name="connsiteX20" fmla="*/ 784572 w 4884781"/>
                      <a:gd name="connsiteY20" fmla="*/ 78584 h 385005"/>
                      <a:gd name="connsiteX21" fmla="*/ 823483 w 4884781"/>
                      <a:gd name="connsiteY21" fmla="*/ 88312 h 385005"/>
                      <a:gd name="connsiteX22" fmla="*/ 842938 w 4884781"/>
                      <a:gd name="connsiteY22" fmla="*/ 93176 h 385005"/>
                      <a:gd name="connsiteX23" fmla="*/ 896440 w 4884781"/>
                      <a:gd name="connsiteY23" fmla="*/ 88312 h 385005"/>
                      <a:gd name="connsiteX24" fmla="*/ 1008309 w 4884781"/>
                      <a:gd name="connsiteY24" fmla="*/ 88312 h 385005"/>
                      <a:gd name="connsiteX25" fmla="*/ 1047219 w 4884781"/>
                      <a:gd name="connsiteY25" fmla="*/ 107767 h 385005"/>
                      <a:gd name="connsiteX26" fmla="*/ 1095857 w 4884781"/>
                      <a:gd name="connsiteY26" fmla="*/ 117495 h 385005"/>
                      <a:gd name="connsiteX27" fmla="*/ 1188270 w 4884781"/>
                      <a:gd name="connsiteY27" fmla="*/ 102903 h 385005"/>
                      <a:gd name="connsiteX28" fmla="*/ 1266092 w 4884781"/>
                      <a:gd name="connsiteY28" fmla="*/ 117495 h 385005"/>
                      <a:gd name="connsiteX29" fmla="*/ 1329321 w 4884781"/>
                      <a:gd name="connsiteY29" fmla="*/ 122359 h 385005"/>
                      <a:gd name="connsiteX30" fmla="*/ 1363368 w 4884781"/>
                      <a:gd name="connsiteY30" fmla="*/ 117495 h 385005"/>
                      <a:gd name="connsiteX31" fmla="*/ 1397415 w 4884781"/>
                      <a:gd name="connsiteY31" fmla="*/ 117495 h 385005"/>
                      <a:gd name="connsiteX32" fmla="*/ 1426598 w 4884781"/>
                      <a:gd name="connsiteY32" fmla="*/ 98039 h 385005"/>
                      <a:gd name="connsiteX33" fmla="*/ 1470372 w 4884781"/>
                      <a:gd name="connsiteY33" fmla="*/ 107767 h 385005"/>
                      <a:gd name="connsiteX34" fmla="*/ 1519011 w 4884781"/>
                      <a:gd name="connsiteY34" fmla="*/ 102903 h 385005"/>
                      <a:gd name="connsiteX35" fmla="*/ 1596832 w 4884781"/>
                      <a:gd name="connsiteY35" fmla="*/ 102903 h 385005"/>
                      <a:gd name="connsiteX36" fmla="*/ 1645470 w 4884781"/>
                      <a:gd name="connsiteY36" fmla="*/ 98039 h 385005"/>
                      <a:gd name="connsiteX37" fmla="*/ 1669789 w 4884781"/>
                      <a:gd name="connsiteY37" fmla="*/ 102903 h 385005"/>
                      <a:gd name="connsiteX38" fmla="*/ 1708700 w 4884781"/>
                      <a:gd name="connsiteY38" fmla="*/ 98039 h 385005"/>
                      <a:gd name="connsiteX39" fmla="*/ 1776794 w 4884781"/>
                      <a:gd name="connsiteY39" fmla="*/ 88312 h 385005"/>
                      <a:gd name="connsiteX40" fmla="*/ 1810840 w 4884781"/>
                      <a:gd name="connsiteY40" fmla="*/ 88312 h 385005"/>
                      <a:gd name="connsiteX41" fmla="*/ 1864343 w 4884781"/>
                      <a:gd name="connsiteY41" fmla="*/ 98039 h 385005"/>
                      <a:gd name="connsiteX42" fmla="*/ 1893526 w 4884781"/>
                      <a:gd name="connsiteY42" fmla="*/ 93176 h 385005"/>
                      <a:gd name="connsiteX43" fmla="*/ 1947028 w 4884781"/>
                      <a:gd name="connsiteY43" fmla="*/ 78584 h 385005"/>
                      <a:gd name="connsiteX44" fmla="*/ 2005394 w 4884781"/>
                      <a:gd name="connsiteY44" fmla="*/ 59129 h 385005"/>
                      <a:gd name="connsiteX45" fmla="*/ 2049168 w 4884781"/>
                      <a:gd name="connsiteY45" fmla="*/ 59129 h 385005"/>
                      <a:gd name="connsiteX46" fmla="*/ 2112398 w 4884781"/>
                      <a:gd name="connsiteY46" fmla="*/ 68857 h 385005"/>
                      <a:gd name="connsiteX47" fmla="*/ 2126989 w 4884781"/>
                      <a:gd name="connsiteY47" fmla="*/ 63993 h 385005"/>
                      <a:gd name="connsiteX48" fmla="*/ 2161036 w 4884781"/>
                      <a:gd name="connsiteY48" fmla="*/ 59129 h 385005"/>
                      <a:gd name="connsiteX49" fmla="*/ 2224266 w 4884781"/>
                      <a:gd name="connsiteY49" fmla="*/ 78584 h 385005"/>
                      <a:gd name="connsiteX50" fmla="*/ 2379909 w 4884781"/>
                      <a:gd name="connsiteY50" fmla="*/ 83448 h 385005"/>
                      <a:gd name="connsiteX51" fmla="*/ 2433411 w 4884781"/>
                      <a:gd name="connsiteY51" fmla="*/ 73720 h 385005"/>
                      <a:gd name="connsiteX52" fmla="*/ 2462594 w 4884781"/>
                      <a:gd name="connsiteY52" fmla="*/ 88312 h 385005"/>
                      <a:gd name="connsiteX53" fmla="*/ 2520960 w 4884781"/>
                      <a:gd name="connsiteY53" fmla="*/ 83448 h 385005"/>
                      <a:gd name="connsiteX54" fmla="*/ 2564734 w 4884781"/>
                      <a:gd name="connsiteY54" fmla="*/ 63993 h 385005"/>
                      <a:gd name="connsiteX55" fmla="*/ 2593917 w 4884781"/>
                      <a:gd name="connsiteY55" fmla="*/ 54265 h 385005"/>
                      <a:gd name="connsiteX56" fmla="*/ 2637692 w 4884781"/>
                      <a:gd name="connsiteY56" fmla="*/ 44537 h 385005"/>
                      <a:gd name="connsiteX57" fmla="*/ 2705785 w 4884781"/>
                      <a:gd name="connsiteY57" fmla="*/ 39674 h 385005"/>
                      <a:gd name="connsiteX58" fmla="*/ 2734968 w 4884781"/>
                      <a:gd name="connsiteY58" fmla="*/ 54265 h 385005"/>
                      <a:gd name="connsiteX59" fmla="*/ 2803062 w 4884781"/>
                      <a:gd name="connsiteY59" fmla="*/ 39674 h 385005"/>
                      <a:gd name="connsiteX60" fmla="*/ 2880883 w 4884781"/>
                      <a:gd name="connsiteY60" fmla="*/ 763 h 385005"/>
                      <a:gd name="connsiteX61" fmla="*/ 2934385 w 4884781"/>
                      <a:gd name="connsiteY61" fmla="*/ 763 h 385005"/>
                      <a:gd name="connsiteX62" fmla="*/ 2968432 w 4884781"/>
                      <a:gd name="connsiteY62" fmla="*/ 5627 h 385005"/>
                      <a:gd name="connsiteX63" fmla="*/ 3094892 w 4884781"/>
                      <a:gd name="connsiteY63" fmla="*/ 5627 h 385005"/>
                      <a:gd name="connsiteX64" fmla="*/ 3148394 w 4884781"/>
                      <a:gd name="connsiteY64" fmla="*/ 34810 h 385005"/>
                      <a:gd name="connsiteX65" fmla="*/ 3211623 w 4884781"/>
                      <a:gd name="connsiteY65" fmla="*/ 39674 h 385005"/>
                      <a:gd name="connsiteX66" fmla="*/ 3304036 w 4884781"/>
                      <a:gd name="connsiteY66" fmla="*/ 49401 h 385005"/>
                      <a:gd name="connsiteX67" fmla="*/ 3367266 w 4884781"/>
                      <a:gd name="connsiteY67" fmla="*/ 54265 h 385005"/>
                      <a:gd name="connsiteX68" fmla="*/ 3406177 w 4884781"/>
                      <a:gd name="connsiteY68" fmla="*/ 39674 h 385005"/>
                      <a:gd name="connsiteX69" fmla="*/ 3459679 w 4884781"/>
                      <a:gd name="connsiteY69" fmla="*/ 29946 h 385005"/>
                      <a:gd name="connsiteX70" fmla="*/ 3561819 w 4884781"/>
                      <a:gd name="connsiteY70" fmla="*/ 63993 h 385005"/>
                      <a:gd name="connsiteX71" fmla="*/ 3629913 w 4884781"/>
                      <a:gd name="connsiteY71" fmla="*/ 73720 h 385005"/>
                      <a:gd name="connsiteX72" fmla="*/ 3756372 w 4884781"/>
                      <a:gd name="connsiteY72" fmla="*/ 78584 h 385005"/>
                      <a:gd name="connsiteX73" fmla="*/ 3795283 w 4884781"/>
                      <a:gd name="connsiteY73" fmla="*/ 78584 h 385005"/>
                      <a:gd name="connsiteX74" fmla="*/ 3887696 w 4884781"/>
                      <a:gd name="connsiteY74" fmla="*/ 59129 h 385005"/>
                      <a:gd name="connsiteX75" fmla="*/ 3946062 w 4884781"/>
                      <a:gd name="connsiteY75" fmla="*/ 73720 h 385005"/>
                      <a:gd name="connsiteX76" fmla="*/ 4043338 w 4884781"/>
                      <a:gd name="connsiteY76" fmla="*/ 59129 h 385005"/>
                      <a:gd name="connsiteX77" fmla="*/ 4091977 w 4884781"/>
                      <a:gd name="connsiteY77" fmla="*/ 68857 h 385005"/>
                      <a:gd name="connsiteX78" fmla="*/ 4169798 w 4884781"/>
                      <a:gd name="connsiteY78" fmla="*/ 59129 h 385005"/>
                      <a:gd name="connsiteX79" fmla="*/ 4203845 w 4884781"/>
                      <a:gd name="connsiteY79" fmla="*/ 54265 h 385005"/>
                      <a:gd name="connsiteX80" fmla="*/ 4233028 w 4884781"/>
                      <a:gd name="connsiteY80" fmla="*/ 59129 h 385005"/>
                      <a:gd name="connsiteX81" fmla="*/ 4320577 w 4884781"/>
                      <a:gd name="connsiteY81" fmla="*/ 68857 h 385005"/>
                      <a:gd name="connsiteX82" fmla="*/ 4364351 w 4884781"/>
                      <a:gd name="connsiteY82" fmla="*/ 63993 h 385005"/>
                      <a:gd name="connsiteX83" fmla="*/ 4398398 w 4884781"/>
                      <a:gd name="connsiteY83" fmla="*/ 54265 h 385005"/>
                      <a:gd name="connsiteX84" fmla="*/ 4437309 w 4884781"/>
                      <a:gd name="connsiteY84" fmla="*/ 54265 h 385005"/>
                      <a:gd name="connsiteX85" fmla="*/ 4534585 w 4884781"/>
                      <a:gd name="connsiteY85" fmla="*/ 68857 h 385005"/>
                      <a:gd name="connsiteX86" fmla="*/ 4592951 w 4884781"/>
                      <a:gd name="connsiteY86" fmla="*/ 63993 h 385005"/>
                      <a:gd name="connsiteX87" fmla="*/ 4626998 w 4884781"/>
                      <a:gd name="connsiteY87" fmla="*/ 59129 h 385005"/>
                      <a:gd name="connsiteX88" fmla="*/ 4656181 w 4884781"/>
                      <a:gd name="connsiteY88" fmla="*/ 63993 h 385005"/>
                      <a:gd name="connsiteX89" fmla="*/ 4695092 w 4884781"/>
                      <a:gd name="connsiteY89" fmla="*/ 68857 h 385005"/>
                      <a:gd name="connsiteX90" fmla="*/ 4724275 w 4884781"/>
                      <a:gd name="connsiteY90" fmla="*/ 68857 h 385005"/>
                      <a:gd name="connsiteX91" fmla="*/ 4758321 w 4884781"/>
                      <a:gd name="connsiteY91" fmla="*/ 59129 h 385005"/>
                      <a:gd name="connsiteX92" fmla="*/ 4787504 w 4884781"/>
                      <a:gd name="connsiteY92" fmla="*/ 44537 h 385005"/>
                      <a:gd name="connsiteX93" fmla="*/ 4841006 w 4884781"/>
                      <a:gd name="connsiteY93" fmla="*/ 39674 h 385005"/>
                      <a:gd name="connsiteX94" fmla="*/ 4884781 w 4884781"/>
                      <a:gd name="connsiteY94" fmla="*/ 39674 h 385005"/>
                      <a:gd name="connsiteX95" fmla="*/ 4884781 w 4884781"/>
                      <a:gd name="connsiteY95" fmla="*/ 385005 h 385005"/>
                      <a:gd name="connsiteX96" fmla="*/ 0 w 4884781"/>
                      <a:gd name="connsiteY96" fmla="*/ 369132 h 385005"/>
                      <a:gd name="connsiteX97" fmla="*/ 0 w 4884781"/>
                      <a:gd name="connsiteY97" fmla="*/ 93440 h 38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884781" h="385005">
                        <a:moveTo>
                          <a:pt x="0" y="93440"/>
                        </a:moveTo>
                        <a:cubicBezTo>
                          <a:pt x="64847" y="98428"/>
                          <a:pt x="38723" y="107767"/>
                          <a:pt x="64726" y="107767"/>
                        </a:cubicBezTo>
                        <a:cubicBezTo>
                          <a:pt x="110111" y="112810"/>
                          <a:pt x="93819" y="112631"/>
                          <a:pt x="113364" y="112631"/>
                        </a:cubicBezTo>
                        <a:lnTo>
                          <a:pt x="176594" y="112631"/>
                        </a:lnTo>
                        <a:lnTo>
                          <a:pt x="200913" y="107767"/>
                        </a:lnTo>
                        <a:lnTo>
                          <a:pt x="249551" y="107767"/>
                        </a:lnTo>
                        <a:lnTo>
                          <a:pt x="288462" y="98039"/>
                        </a:lnTo>
                        <a:lnTo>
                          <a:pt x="317645" y="102903"/>
                        </a:lnTo>
                        <a:lnTo>
                          <a:pt x="337100" y="122359"/>
                        </a:lnTo>
                        <a:lnTo>
                          <a:pt x="385738" y="107767"/>
                        </a:lnTo>
                        <a:lnTo>
                          <a:pt x="414921" y="98039"/>
                        </a:lnTo>
                        <a:lnTo>
                          <a:pt x="487879" y="98039"/>
                        </a:lnTo>
                        <a:lnTo>
                          <a:pt x="526789" y="98039"/>
                        </a:lnTo>
                        <a:lnTo>
                          <a:pt x="590019" y="93176"/>
                        </a:lnTo>
                        <a:lnTo>
                          <a:pt x="619202" y="83448"/>
                        </a:lnTo>
                        <a:lnTo>
                          <a:pt x="662977" y="68857"/>
                        </a:lnTo>
                        <a:lnTo>
                          <a:pt x="677568" y="73720"/>
                        </a:lnTo>
                        <a:lnTo>
                          <a:pt x="701887" y="88312"/>
                        </a:lnTo>
                        <a:lnTo>
                          <a:pt x="721343" y="78584"/>
                        </a:lnTo>
                        <a:lnTo>
                          <a:pt x="755389" y="73720"/>
                        </a:lnTo>
                        <a:lnTo>
                          <a:pt x="784572" y="78584"/>
                        </a:lnTo>
                        <a:lnTo>
                          <a:pt x="823483" y="88312"/>
                        </a:lnTo>
                        <a:lnTo>
                          <a:pt x="842938" y="93176"/>
                        </a:lnTo>
                        <a:cubicBezTo>
                          <a:pt x="889936" y="87954"/>
                          <a:pt x="872032" y="88312"/>
                          <a:pt x="896440" y="88312"/>
                        </a:cubicBezTo>
                        <a:lnTo>
                          <a:pt x="1008309" y="88312"/>
                        </a:lnTo>
                        <a:lnTo>
                          <a:pt x="1047219" y="107767"/>
                        </a:lnTo>
                        <a:cubicBezTo>
                          <a:pt x="1092576" y="117847"/>
                          <a:pt x="1076046" y="117495"/>
                          <a:pt x="1095857" y="117495"/>
                        </a:cubicBezTo>
                        <a:lnTo>
                          <a:pt x="1188270" y="102903"/>
                        </a:lnTo>
                        <a:lnTo>
                          <a:pt x="1266092" y="117495"/>
                        </a:lnTo>
                        <a:lnTo>
                          <a:pt x="1329321" y="122359"/>
                        </a:lnTo>
                        <a:lnTo>
                          <a:pt x="1363368" y="117495"/>
                        </a:lnTo>
                        <a:lnTo>
                          <a:pt x="1397415" y="117495"/>
                        </a:lnTo>
                        <a:cubicBezTo>
                          <a:pt x="1423000" y="97026"/>
                          <a:pt x="1411353" y="98039"/>
                          <a:pt x="1426598" y="98039"/>
                        </a:cubicBezTo>
                        <a:lnTo>
                          <a:pt x="1470372" y="107767"/>
                        </a:lnTo>
                        <a:lnTo>
                          <a:pt x="1519011" y="102903"/>
                        </a:lnTo>
                        <a:lnTo>
                          <a:pt x="1596832" y="102903"/>
                        </a:lnTo>
                        <a:lnTo>
                          <a:pt x="1645470" y="98039"/>
                        </a:lnTo>
                        <a:lnTo>
                          <a:pt x="1669789" y="102903"/>
                        </a:lnTo>
                        <a:lnTo>
                          <a:pt x="1708700" y="98039"/>
                        </a:lnTo>
                        <a:lnTo>
                          <a:pt x="1776794" y="88312"/>
                        </a:lnTo>
                        <a:lnTo>
                          <a:pt x="1810840" y="88312"/>
                        </a:lnTo>
                        <a:lnTo>
                          <a:pt x="1864343" y="98039"/>
                        </a:lnTo>
                        <a:lnTo>
                          <a:pt x="1893526" y="93176"/>
                        </a:lnTo>
                        <a:lnTo>
                          <a:pt x="1947028" y="78584"/>
                        </a:lnTo>
                        <a:lnTo>
                          <a:pt x="2005394" y="59129"/>
                        </a:lnTo>
                        <a:lnTo>
                          <a:pt x="2049168" y="59129"/>
                        </a:lnTo>
                        <a:lnTo>
                          <a:pt x="2112398" y="68857"/>
                        </a:lnTo>
                        <a:lnTo>
                          <a:pt x="2126989" y="63993"/>
                        </a:lnTo>
                        <a:lnTo>
                          <a:pt x="2161036" y="59129"/>
                        </a:lnTo>
                        <a:lnTo>
                          <a:pt x="2224266" y="78584"/>
                        </a:lnTo>
                        <a:lnTo>
                          <a:pt x="2379909" y="83448"/>
                        </a:lnTo>
                        <a:lnTo>
                          <a:pt x="2433411" y="73720"/>
                        </a:lnTo>
                        <a:cubicBezTo>
                          <a:pt x="2459120" y="89146"/>
                          <a:pt x="2448276" y="88312"/>
                          <a:pt x="2462594" y="88312"/>
                        </a:cubicBezTo>
                        <a:lnTo>
                          <a:pt x="2520960" y="83448"/>
                        </a:lnTo>
                        <a:lnTo>
                          <a:pt x="2564734" y="63993"/>
                        </a:lnTo>
                        <a:lnTo>
                          <a:pt x="2593917" y="54265"/>
                        </a:lnTo>
                        <a:lnTo>
                          <a:pt x="2637692" y="44537"/>
                        </a:lnTo>
                        <a:cubicBezTo>
                          <a:pt x="2702538" y="39550"/>
                          <a:pt x="2679782" y="39674"/>
                          <a:pt x="2705785" y="39674"/>
                        </a:cubicBezTo>
                        <a:lnTo>
                          <a:pt x="2734968" y="54265"/>
                        </a:lnTo>
                        <a:lnTo>
                          <a:pt x="2803062" y="39674"/>
                        </a:lnTo>
                        <a:cubicBezTo>
                          <a:pt x="2877450" y="0"/>
                          <a:pt x="2848457" y="763"/>
                          <a:pt x="2880883" y="763"/>
                        </a:cubicBezTo>
                        <a:lnTo>
                          <a:pt x="2934385" y="763"/>
                        </a:lnTo>
                        <a:lnTo>
                          <a:pt x="2968432" y="5627"/>
                        </a:lnTo>
                        <a:lnTo>
                          <a:pt x="3094892" y="5627"/>
                        </a:lnTo>
                        <a:lnTo>
                          <a:pt x="3148394" y="34810"/>
                        </a:lnTo>
                        <a:lnTo>
                          <a:pt x="3211623" y="39674"/>
                        </a:lnTo>
                        <a:lnTo>
                          <a:pt x="3304036" y="49401"/>
                        </a:lnTo>
                        <a:lnTo>
                          <a:pt x="3367266" y="54265"/>
                        </a:lnTo>
                        <a:lnTo>
                          <a:pt x="3406177" y="39674"/>
                        </a:lnTo>
                        <a:lnTo>
                          <a:pt x="3459679" y="29946"/>
                        </a:lnTo>
                        <a:lnTo>
                          <a:pt x="3561819" y="63993"/>
                        </a:lnTo>
                        <a:lnTo>
                          <a:pt x="3629913" y="73720"/>
                        </a:lnTo>
                        <a:lnTo>
                          <a:pt x="3756372" y="78584"/>
                        </a:lnTo>
                        <a:lnTo>
                          <a:pt x="3795283" y="78584"/>
                        </a:lnTo>
                        <a:lnTo>
                          <a:pt x="3887696" y="59129"/>
                        </a:lnTo>
                        <a:lnTo>
                          <a:pt x="3946062" y="73720"/>
                        </a:lnTo>
                        <a:cubicBezTo>
                          <a:pt x="4040076" y="58876"/>
                          <a:pt x="4007289" y="59129"/>
                          <a:pt x="4043338" y="59129"/>
                        </a:cubicBezTo>
                        <a:lnTo>
                          <a:pt x="4091977" y="68857"/>
                        </a:lnTo>
                        <a:lnTo>
                          <a:pt x="4169798" y="59129"/>
                        </a:lnTo>
                        <a:cubicBezTo>
                          <a:pt x="4200580" y="53998"/>
                          <a:pt x="4189119" y="54265"/>
                          <a:pt x="4203845" y="54265"/>
                        </a:cubicBezTo>
                        <a:lnTo>
                          <a:pt x="4233028" y="59129"/>
                        </a:lnTo>
                        <a:lnTo>
                          <a:pt x="4320577" y="68857"/>
                        </a:lnTo>
                        <a:cubicBezTo>
                          <a:pt x="4361096" y="63792"/>
                          <a:pt x="4346416" y="63993"/>
                          <a:pt x="4364351" y="63993"/>
                        </a:cubicBezTo>
                        <a:lnTo>
                          <a:pt x="4398398" y="54265"/>
                        </a:lnTo>
                        <a:lnTo>
                          <a:pt x="4437309" y="54265"/>
                        </a:lnTo>
                        <a:lnTo>
                          <a:pt x="4534585" y="68857"/>
                        </a:lnTo>
                        <a:lnTo>
                          <a:pt x="4592951" y="63993"/>
                        </a:lnTo>
                        <a:cubicBezTo>
                          <a:pt x="4623733" y="58862"/>
                          <a:pt x="4612272" y="59129"/>
                          <a:pt x="4626998" y="59129"/>
                        </a:cubicBezTo>
                        <a:lnTo>
                          <a:pt x="4656181" y="63993"/>
                        </a:lnTo>
                        <a:lnTo>
                          <a:pt x="4695092" y="68857"/>
                        </a:lnTo>
                        <a:lnTo>
                          <a:pt x="4724275" y="68857"/>
                        </a:lnTo>
                        <a:lnTo>
                          <a:pt x="4758321" y="59129"/>
                        </a:lnTo>
                        <a:lnTo>
                          <a:pt x="4787504" y="44537"/>
                        </a:lnTo>
                        <a:lnTo>
                          <a:pt x="4841006" y="39674"/>
                        </a:lnTo>
                        <a:lnTo>
                          <a:pt x="4884781" y="39674"/>
                        </a:lnTo>
                        <a:lnTo>
                          <a:pt x="4884781" y="385005"/>
                        </a:lnTo>
                        <a:lnTo>
                          <a:pt x="0" y="369132"/>
                        </a:lnTo>
                        <a:lnTo>
                          <a:pt x="0" y="934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kern="1200" dirty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5" name="Rectangle 134"/>
                <p:cNvSpPr/>
                <p:nvPr/>
              </p:nvSpPr>
              <p:spPr>
                <a:xfrm>
                  <a:off x="6529916" y="3150779"/>
                  <a:ext cx="1123713" cy="27432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33" name="Picture 1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0448" y="4759459"/>
                <a:ext cx="1157169" cy="275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2672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5413E-6 L -0.36823 0.1508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0" y="754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07662"/>
              </p:ext>
            </p:extLst>
          </p:nvPr>
        </p:nvGraphicFramePr>
        <p:xfrm>
          <a:off x="647699" y="1484832"/>
          <a:ext cx="7848603" cy="4663440"/>
        </p:xfrm>
        <a:graphic>
          <a:graphicData uri="http://schemas.openxmlformats.org/drawingml/2006/table">
            <a:tbl>
              <a:tblPr firstRow="1" bandRow="1">
                <a:effectLst>
                  <a:outerShdw blurRad="190500" dist="76200" dir="2700000" sx="102000" sy="102000" algn="ctr" rotWithShape="0">
                    <a:srgbClr val="000000">
                      <a:alpha val="44000"/>
                    </a:srgbClr>
                  </a:outerShdw>
                </a:effectLst>
                <a:tableStyleId>{5C22544A-7EE6-4342-B048-85BDC9FD1C3A}</a:tableStyleId>
              </a:tblPr>
              <a:tblGrid>
                <a:gridCol w="1121229"/>
                <a:gridCol w="1121229"/>
                <a:gridCol w="1121229"/>
                <a:gridCol w="1121229"/>
                <a:gridCol w="1121229"/>
                <a:gridCol w="1121229"/>
                <a:gridCol w="1121229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Sunday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Monday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Tuesday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Wednesday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Thursday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Friday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Saturday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1805674" y="302532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30776" y="302532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699" y="1484832"/>
            <a:ext cx="7845552" cy="274320"/>
          </a:xfrm>
          <a:prstGeom prst="rect">
            <a:avLst/>
          </a:prstGeom>
          <a:gradFill>
            <a:gsLst>
              <a:gs pos="70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 2007</a:t>
            </a:r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8054" y="3024655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30776" y="384828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457200" y="212698"/>
            <a:ext cx="7391400" cy="685800"/>
          </a:xfrm>
          <a:prstGeom prst="rect">
            <a:avLst/>
          </a:prstGeom>
        </p:spPr>
        <p:txBody>
          <a:bodyPr anchor="t"/>
          <a:lstStyle/>
          <a:p>
            <a:pPr eaLnBrk="0" hangingPunct="0"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 Firma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Consistently Targeting </a:t>
            </a:r>
            <a:b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Bid Price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265p </a:t>
            </a:r>
            <a:r>
              <a:rPr 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May 21</a:t>
            </a:r>
            <a:endParaRPr lang="en-US" sz="2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88770" y="384828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814430" y="3848286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55519" y="3848286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173412" y="3847615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98054" y="467124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763865" y="4502581"/>
            <a:ext cx="1124712" cy="822960"/>
          </a:xfrm>
          <a:prstGeom prst="rect">
            <a:avLst/>
          </a:prstGeom>
          <a:solidFill>
            <a:srgbClr val="DB001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 anchorCtr="0"/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805674" y="467124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" y="1219200"/>
            <a:ext cx="8686800" cy="5275604"/>
          </a:xfrm>
          <a:prstGeom prst="rect">
            <a:avLst/>
          </a:prstGeom>
          <a:solidFill>
            <a:srgbClr val="DCE6F2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2087649" y="1355911"/>
            <a:ext cx="4407048" cy="4988575"/>
            <a:chOff x="2087649" y="1355911"/>
            <a:chExt cx="4407048" cy="4988575"/>
          </a:xfrm>
        </p:grpSpPr>
        <p:grpSp>
          <p:nvGrpSpPr>
            <p:cNvPr id="71" name="Group 70"/>
            <p:cNvGrpSpPr/>
            <p:nvPr/>
          </p:nvGrpSpPr>
          <p:grpSpPr>
            <a:xfrm>
              <a:off x="2649304" y="1355911"/>
              <a:ext cx="3845393" cy="4988575"/>
              <a:chOff x="2649304" y="1355911"/>
              <a:chExt cx="3845393" cy="4988575"/>
            </a:xfrm>
          </p:grpSpPr>
          <p:sp>
            <p:nvSpPr>
              <p:cNvPr id="14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649304" y="1355911"/>
                <a:ext cx="3845393" cy="498857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190500" dist="50800" dir="2700000" sx="102000" sy="102000" algn="ctr" rotWithShape="0">
                  <a:srgbClr val="000000">
                    <a:alpha val="44000"/>
                  </a:srgbClr>
                </a:outerShdw>
              </a:effec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+mn-lt"/>
                  <a:cs typeface="Arial"/>
                </a:endParaRPr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2979401" y="1390657"/>
                <a:ext cx="3377492" cy="4926934"/>
                <a:chOff x="2979401" y="1390657"/>
                <a:chExt cx="3377492" cy="4926934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5127949" y="4575795"/>
                  <a:ext cx="692291" cy="10133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3084460" y="3187446"/>
                  <a:ext cx="471128" cy="12191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3107674" y="4677526"/>
                  <a:ext cx="220585" cy="10133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3084460" y="2886586"/>
                  <a:ext cx="1463040" cy="12191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1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9401" y="1390657"/>
                  <a:ext cx="3377492" cy="49269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2" name="Group 71"/>
            <p:cNvGrpSpPr/>
            <p:nvPr/>
          </p:nvGrpSpPr>
          <p:grpSpPr>
            <a:xfrm>
              <a:off x="2087649" y="3618178"/>
              <a:ext cx="3585455" cy="641400"/>
              <a:chOff x="1975634" y="4783590"/>
              <a:chExt cx="3585455" cy="641400"/>
            </a:xfrm>
          </p:grpSpPr>
          <p:grpSp>
            <p:nvGrpSpPr>
              <p:cNvPr id="138" name="Group 26"/>
              <p:cNvGrpSpPr/>
              <p:nvPr/>
            </p:nvGrpSpPr>
            <p:grpSpPr>
              <a:xfrm>
                <a:off x="1975634" y="4783590"/>
                <a:ext cx="3585455" cy="641400"/>
                <a:chOff x="5181599" y="5046929"/>
                <a:chExt cx="3048001" cy="803772"/>
              </a:xfrm>
              <a:solidFill>
                <a:schemeClr val="bg1"/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  <a:outerShdw blurRad="139700" dist="88900" dir="3600000" sx="102000" sy="102000" algn="ctr" rotWithShape="0">
                  <a:srgbClr val="000000">
                    <a:alpha val="44000"/>
                  </a:srgbClr>
                </a:outerShdw>
              </a:effectLst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181600" y="5155386"/>
                  <a:ext cx="3048000" cy="6358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5181600" y="5046929"/>
                  <a:ext cx="3048000" cy="125831"/>
                </a:xfrm>
                <a:custGeom>
                  <a:avLst/>
                  <a:gdLst>
                    <a:gd name="connsiteX0" fmla="*/ 9728 w 4897877"/>
                    <a:gd name="connsiteY0" fmla="*/ 102903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9728 w 4897877"/>
                    <a:gd name="connsiteY97" fmla="*/ 102903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0 w 4884781"/>
                    <a:gd name="connsiteY0" fmla="*/ 93440 h 385005"/>
                    <a:gd name="connsiteX1" fmla="*/ 64726 w 4884781"/>
                    <a:gd name="connsiteY1" fmla="*/ 107767 h 385005"/>
                    <a:gd name="connsiteX2" fmla="*/ 113364 w 4884781"/>
                    <a:gd name="connsiteY2" fmla="*/ 112631 h 385005"/>
                    <a:gd name="connsiteX3" fmla="*/ 176594 w 4884781"/>
                    <a:gd name="connsiteY3" fmla="*/ 112631 h 385005"/>
                    <a:gd name="connsiteX4" fmla="*/ 200913 w 4884781"/>
                    <a:gd name="connsiteY4" fmla="*/ 107767 h 385005"/>
                    <a:gd name="connsiteX5" fmla="*/ 249551 w 4884781"/>
                    <a:gd name="connsiteY5" fmla="*/ 107767 h 385005"/>
                    <a:gd name="connsiteX6" fmla="*/ 288462 w 4884781"/>
                    <a:gd name="connsiteY6" fmla="*/ 98039 h 385005"/>
                    <a:gd name="connsiteX7" fmla="*/ 317645 w 4884781"/>
                    <a:gd name="connsiteY7" fmla="*/ 102903 h 385005"/>
                    <a:gd name="connsiteX8" fmla="*/ 337100 w 4884781"/>
                    <a:gd name="connsiteY8" fmla="*/ 122359 h 385005"/>
                    <a:gd name="connsiteX9" fmla="*/ 385738 w 4884781"/>
                    <a:gd name="connsiteY9" fmla="*/ 107767 h 385005"/>
                    <a:gd name="connsiteX10" fmla="*/ 414921 w 4884781"/>
                    <a:gd name="connsiteY10" fmla="*/ 98039 h 385005"/>
                    <a:gd name="connsiteX11" fmla="*/ 487879 w 4884781"/>
                    <a:gd name="connsiteY11" fmla="*/ 98039 h 385005"/>
                    <a:gd name="connsiteX12" fmla="*/ 526789 w 4884781"/>
                    <a:gd name="connsiteY12" fmla="*/ 98039 h 385005"/>
                    <a:gd name="connsiteX13" fmla="*/ 590019 w 4884781"/>
                    <a:gd name="connsiteY13" fmla="*/ 93176 h 385005"/>
                    <a:gd name="connsiteX14" fmla="*/ 619202 w 4884781"/>
                    <a:gd name="connsiteY14" fmla="*/ 83448 h 385005"/>
                    <a:gd name="connsiteX15" fmla="*/ 662977 w 4884781"/>
                    <a:gd name="connsiteY15" fmla="*/ 68857 h 385005"/>
                    <a:gd name="connsiteX16" fmla="*/ 677568 w 4884781"/>
                    <a:gd name="connsiteY16" fmla="*/ 73720 h 385005"/>
                    <a:gd name="connsiteX17" fmla="*/ 701887 w 4884781"/>
                    <a:gd name="connsiteY17" fmla="*/ 88312 h 385005"/>
                    <a:gd name="connsiteX18" fmla="*/ 721343 w 4884781"/>
                    <a:gd name="connsiteY18" fmla="*/ 78584 h 385005"/>
                    <a:gd name="connsiteX19" fmla="*/ 755389 w 4884781"/>
                    <a:gd name="connsiteY19" fmla="*/ 73720 h 385005"/>
                    <a:gd name="connsiteX20" fmla="*/ 784572 w 4884781"/>
                    <a:gd name="connsiteY20" fmla="*/ 78584 h 385005"/>
                    <a:gd name="connsiteX21" fmla="*/ 823483 w 4884781"/>
                    <a:gd name="connsiteY21" fmla="*/ 88312 h 385005"/>
                    <a:gd name="connsiteX22" fmla="*/ 842938 w 4884781"/>
                    <a:gd name="connsiteY22" fmla="*/ 93176 h 385005"/>
                    <a:gd name="connsiteX23" fmla="*/ 896440 w 4884781"/>
                    <a:gd name="connsiteY23" fmla="*/ 88312 h 385005"/>
                    <a:gd name="connsiteX24" fmla="*/ 1008309 w 4884781"/>
                    <a:gd name="connsiteY24" fmla="*/ 88312 h 385005"/>
                    <a:gd name="connsiteX25" fmla="*/ 1047219 w 4884781"/>
                    <a:gd name="connsiteY25" fmla="*/ 107767 h 385005"/>
                    <a:gd name="connsiteX26" fmla="*/ 1095857 w 4884781"/>
                    <a:gd name="connsiteY26" fmla="*/ 117495 h 385005"/>
                    <a:gd name="connsiteX27" fmla="*/ 1188270 w 4884781"/>
                    <a:gd name="connsiteY27" fmla="*/ 102903 h 385005"/>
                    <a:gd name="connsiteX28" fmla="*/ 1266092 w 4884781"/>
                    <a:gd name="connsiteY28" fmla="*/ 117495 h 385005"/>
                    <a:gd name="connsiteX29" fmla="*/ 1329321 w 4884781"/>
                    <a:gd name="connsiteY29" fmla="*/ 122359 h 385005"/>
                    <a:gd name="connsiteX30" fmla="*/ 1363368 w 4884781"/>
                    <a:gd name="connsiteY30" fmla="*/ 117495 h 385005"/>
                    <a:gd name="connsiteX31" fmla="*/ 1397415 w 4884781"/>
                    <a:gd name="connsiteY31" fmla="*/ 117495 h 385005"/>
                    <a:gd name="connsiteX32" fmla="*/ 1426598 w 4884781"/>
                    <a:gd name="connsiteY32" fmla="*/ 98039 h 385005"/>
                    <a:gd name="connsiteX33" fmla="*/ 1470372 w 4884781"/>
                    <a:gd name="connsiteY33" fmla="*/ 107767 h 385005"/>
                    <a:gd name="connsiteX34" fmla="*/ 1519011 w 4884781"/>
                    <a:gd name="connsiteY34" fmla="*/ 102903 h 385005"/>
                    <a:gd name="connsiteX35" fmla="*/ 1596832 w 4884781"/>
                    <a:gd name="connsiteY35" fmla="*/ 102903 h 385005"/>
                    <a:gd name="connsiteX36" fmla="*/ 1645470 w 4884781"/>
                    <a:gd name="connsiteY36" fmla="*/ 98039 h 385005"/>
                    <a:gd name="connsiteX37" fmla="*/ 1669789 w 4884781"/>
                    <a:gd name="connsiteY37" fmla="*/ 102903 h 385005"/>
                    <a:gd name="connsiteX38" fmla="*/ 1708700 w 4884781"/>
                    <a:gd name="connsiteY38" fmla="*/ 98039 h 385005"/>
                    <a:gd name="connsiteX39" fmla="*/ 1776794 w 4884781"/>
                    <a:gd name="connsiteY39" fmla="*/ 88312 h 385005"/>
                    <a:gd name="connsiteX40" fmla="*/ 1810840 w 4884781"/>
                    <a:gd name="connsiteY40" fmla="*/ 88312 h 385005"/>
                    <a:gd name="connsiteX41" fmla="*/ 1864343 w 4884781"/>
                    <a:gd name="connsiteY41" fmla="*/ 98039 h 385005"/>
                    <a:gd name="connsiteX42" fmla="*/ 1893526 w 4884781"/>
                    <a:gd name="connsiteY42" fmla="*/ 93176 h 385005"/>
                    <a:gd name="connsiteX43" fmla="*/ 1947028 w 4884781"/>
                    <a:gd name="connsiteY43" fmla="*/ 78584 h 385005"/>
                    <a:gd name="connsiteX44" fmla="*/ 2005394 w 4884781"/>
                    <a:gd name="connsiteY44" fmla="*/ 59129 h 385005"/>
                    <a:gd name="connsiteX45" fmla="*/ 2049168 w 4884781"/>
                    <a:gd name="connsiteY45" fmla="*/ 59129 h 385005"/>
                    <a:gd name="connsiteX46" fmla="*/ 2112398 w 4884781"/>
                    <a:gd name="connsiteY46" fmla="*/ 68857 h 385005"/>
                    <a:gd name="connsiteX47" fmla="*/ 2126989 w 4884781"/>
                    <a:gd name="connsiteY47" fmla="*/ 63993 h 385005"/>
                    <a:gd name="connsiteX48" fmla="*/ 2161036 w 4884781"/>
                    <a:gd name="connsiteY48" fmla="*/ 59129 h 385005"/>
                    <a:gd name="connsiteX49" fmla="*/ 2224266 w 4884781"/>
                    <a:gd name="connsiteY49" fmla="*/ 78584 h 385005"/>
                    <a:gd name="connsiteX50" fmla="*/ 2379909 w 4884781"/>
                    <a:gd name="connsiteY50" fmla="*/ 83448 h 385005"/>
                    <a:gd name="connsiteX51" fmla="*/ 2433411 w 4884781"/>
                    <a:gd name="connsiteY51" fmla="*/ 73720 h 385005"/>
                    <a:gd name="connsiteX52" fmla="*/ 2462594 w 4884781"/>
                    <a:gd name="connsiteY52" fmla="*/ 88312 h 385005"/>
                    <a:gd name="connsiteX53" fmla="*/ 2520960 w 4884781"/>
                    <a:gd name="connsiteY53" fmla="*/ 83448 h 385005"/>
                    <a:gd name="connsiteX54" fmla="*/ 2564734 w 4884781"/>
                    <a:gd name="connsiteY54" fmla="*/ 63993 h 385005"/>
                    <a:gd name="connsiteX55" fmla="*/ 2593917 w 4884781"/>
                    <a:gd name="connsiteY55" fmla="*/ 54265 h 385005"/>
                    <a:gd name="connsiteX56" fmla="*/ 2637692 w 4884781"/>
                    <a:gd name="connsiteY56" fmla="*/ 44537 h 385005"/>
                    <a:gd name="connsiteX57" fmla="*/ 2705785 w 4884781"/>
                    <a:gd name="connsiteY57" fmla="*/ 39674 h 385005"/>
                    <a:gd name="connsiteX58" fmla="*/ 2734968 w 4884781"/>
                    <a:gd name="connsiteY58" fmla="*/ 54265 h 385005"/>
                    <a:gd name="connsiteX59" fmla="*/ 2803062 w 4884781"/>
                    <a:gd name="connsiteY59" fmla="*/ 39674 h 385005"/>
                    <a:gd name="connsiteX60" fmla="*/ 2880883 w 4884781"/>
                    <a:gd name="connsiteY60" fmla="*/ 763 h 385005"/>
                    <a:gd name="connsiteX61" fmla="*/ 2934385 w 4884781"/>
                    <a:gd name="connsiteY61" fmla="*/ 763 h 385005"/>
                    <a:gd name="connsiteX62" fmla="*/ 2968432 w 4884781"/>
                    <a:gd name="connsiteY62" fmla="*/ 5627 h 385005"/>
                    <a:gd name="connsiteX63" fmla="*/ 3094892 w 4884781"/>
                    <a:gd name="connsiteY63" fmla="*/ 5627 h 385005"/>
                    <a:gd name="connsiteX64" fmla="*/ 3148394 w 4884781"/>
                    <a:gd name="connsiteY64" fmla="*/ 34810 h 385005"/>
                    <a:gd name="connsiteX65" fmla="*/ 3211623 w 4884781"/>
                    <a:gd name="connsiteY65" fmla="*/ 39674 h 385005"/>
                    <a:gd name="connsiteX66" fmla="*/ 3304036 w 4884781"/>
                    <a:gd name="connsiteY66" fmla="*/ 49401 h 385005"/>
                    <a:gd name="connsiteX67" fmla="*/ 3367266 w 4884781"/>
                    <a:gd name="connsiteY67" fmla="*/ 54265 h 385005"/>
                    <a:gd name="connsiteX68" fmla="*/ 3406177 w 4884781"/>
                    <a:gd name="connsiteY68" fmla="*/ 39674 h 385005"/>
                    <a:gd name="connsiteX69" fmla="*/ 3459679 w 4884781"/>
                    <a:gd name="connsiteY69" fmla="*/ 29946 h 385005"/>
                    <a:gd name="connsiteX70" fmla="*/ 3561819 w 4884781"/>
                    <a:gd name="connsiteY70" fmla="*/ 63993 h 385005"/>
                    <a:gd name="connsiteX71" fmla="*/ 3629913 w 4884781"/>
                    <a:gd name="connsiteY71" fmla="*/ 73720 h 385005"/>
                    <a:gd name="connsiteX72" fmla="*/ 3756372 w 4884781"/>
                    <a:gd name="connsiteY72" fmla="*/ 78584 h 385005"/>
                    <a:gd name="connsiteX73" fmla="*/ 3795283 w 4884781"/>
                    <a:gd name="connsiteY73" fmla="*/ 78584 h 385005"/>
                    <a:gd name="connsiteX74" fmla="*/ 3887696 w 4884781"/>
                    <a:gd name="connsiteY74" fmla="*/ 59129 h 385005"/>
                    <a:gd name="connsiteX75" fmla="*/ 3946062 w 4884781"/>
                    <a:gd name="connsiteY75" fmla="*/ 73720 h 385005"/>
                    <a:gd name="connsiteX76" fmla="*/ 4043338 w 4884781"/>
                    <a:gd name="connsiteY76" fmla="*/ 59129 h 385005"/>
                    <a:gd name="connsiteX77" fmla="*/ 4091977 w 4884781"/>
                    <a:gd name="connsiteY77" fmla="*/ 68857 h 385005"/>
                    <a:gd name="connsiteX78" fmla="*/ 4169798 w 4884781"/>
                    <a:gd name="connsiteY78" fmla="*/ 59129 h 385005"/>
                    <a:gd name="connsiteX79" fmla="*/ 4203845 w 4884781"/>
                    <a:gd name="connsiteY79" fmla="*/ 54265 h 385005"/>
                    <a:gd name="connsiteX80" fmla="*/ 4233028 w 4884781"/>
                    <a:gd name="connsiteY80" fmla="*/ 59129 h 385005"/>
                    <a:gd name="connsiteX81" fmla="*/ 4320577 w 4884781"/>
                    <a:gd name="connsiteY81" fmla="*/ 68857 h 385005"/>
                    <a:gd name="connsiteX82" fmla="*/ 4364351 w 4884781"/>
                    <a:gd name="connsiteY82" fmla="*/ 63993 h 385005"/>
                    <a:gd name="connsiteX83" fmla="*/ 4398398 w 4884781"/>
                    <a:gd name="connsiteY83" fmla="*/ 54265 h 385005"/>
                    <a:gd name="connsiteX84" fmla="*/ 4437309 w 4884781"/>
                    <a:gd name="connsiteY84" fmla="*/ 54265 h 385005"/>
                    <a:gd name="connsiteX85" fmla="*/ 4534585 w 4884781"/>
                    <a:gd name="connsiteY85" fmla="*/ 68857 h 385005"/>
                    <a:gd name="connsiteX86" fmla="*/ 4592951 w 4884781"/>
                    <a:gd name="connsiteY86" fmla="*/ 63993 h 385005"/>
                    <a:gd name="connsiteX87" fmla="*/ 4626998 w 4884781"/>
                    <a:gd name="connsiteY87" fmla="*/ 59129 h 385005"/>
                    <a:gd name="connsiteX88" fmla="*/ 4656181 w 4884781"/>
                    <a:gd name="connsiteY88" fmla="*/ 63993 h 385005"/>
                    <a:gd name="connsiteX89" fmla="*/ 4695092 w 4884781"/>
                    <a:gd name="connsiteY89" fmla="*/ 68857 h 385005"/>
                    <a:gd name="connsiteX90" fmla="*/ 4724275 w 4884781"/>
                    <a:gd name="connsiteY90" fmla="*/ 68857 h 385005"/>
                    <a:gd name="connsiteX91" fmla="*/ 4758321 w 4884781"/>
                    <a:gd name="connsiteY91" fmla="*/ 59129 h 385005"/>
                    <a:gd name="connsiteX92" fmla="*/ 4787504 w 4884781"/>
                    <a:gd name="connsiteY92" fmla="*/ 44537 h 385005"/>
                    <a:gd name="connsiteX93" fmla="*/ 4841006 w 4884781"/>
                    <a:gd name="connsiteY93" fmla="*/ 39674 h 385005"/>
                    <a:gd name="connsiteX94" fmla="*/ 4884781 w 4884781"/>
                    <a:gd name="connsiteY94" fmla="*/ 39674 h 385005"/>
                    <a:gd name="connsiteX95" fmla="*/ 4884781 w 4884781"/>
                    <a:gd name="connsiteY95" fmla="*/ 385005 h 385005"/>
                    <a:gd name="connsiteX96" fmla="*/ 0 w 4884781"/>
                    <a:gd name="connsiteY96" fmla="*/ 369132 h 385005"/>
                    <a:gd name="connsiteX97" fmla="*/ 0 w 4884781"/>
                    <a:gd name="connsiteY97" fmla="*/ 93440 h 38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884781" h="385005">
                      <a:moveTo>
                        <a:pt x="0" y="93440"/>
                      </a:moveTo>
                      <a:cubicBezTo>
                        <a:pt x="64847" y="98428"/>
                        <a:pt x="38723" y="107767"/>
                        <a:pt x="64726" y="107767"/>
                      </a:cubicBezTo>
                      <a:cubicBezTo>
                        <a:pt x="110111" y="112810"/>
                        <a:pt x="93819" y="112631"/>
                        <a:pt x="113364" y="112631"/>
                      </a:cubicBezTo>
                      <a:lnTo>
                        <a:pt x="176594" y="112631"/>
                      </a:lnTo>
                      <a:lnTo>
                        <a:pt x="200913" y="107767"/>
                      </a:lnTo>
                      <a:lnTo>
                        <a:pt x="249551" y="107767"/>
                      </a:lnTo>
                      <a:lnTo>
                        <a:pt x="288462" y="98039"/>
                      </a:lnTo>
                      <a:lnTo>
                        <a:pt x="317645" y="102903"/>
                      </a:lnTo>
                      <a:lnTo>
                        <a:pt x="337100" y="122359"/>
                      </a:lnTo>
                      <a:lnTo>
                        <a:pt x="385738" y="107767"/>
                      </a:lnTo>
                      <a:lnTo>
                        <a:pt x="414921" y="98039"/>
                      </a:lnTo>
                      <a:lnTo>
                        <a:pt x="487879" y="98039"/>
                      </a:lnTo>
                      <a:lnTo>
                        <a:pt x="526789" y="98039"/>
                      </a:lnTo>
                      <a:lnTo>
                        <a:pt x="590019" y="93176"/>
                      </a:lnTo>
                      <a:lnTo>
                        <a:pt x="619202" y="83448"/>
                      </a:lnTo>
                      <a:lnTo>
                        <a:pt x="662977" y="68857"/>
                      </a:lnTo>
                      <a:lnTo>
                        <a:pt x="677568" y="73720"/>
                      </a:lnTo>
                      <a:lnTo>
                        <a:pt x="701887" y="88312"/>
                      </a:lnTo>
                      <a:lnTo>
                        <a:pt x="721343" y="78584"/>
                      </a:lnTo>
                      <a:lnTo>
                        <a:pt x="755389" y="73720"/>
                      </a:lnTo>
                      <a:lnTo>
                        <a:pt x="784572" y="78584"/>
                      </a:lnTo>
                      <a:lnTo>
                        <a:pt x="823483" y="88312"/>
                      </a:lnTo>
                      <a:lnTo>
                        <a:pt x="842938" y="93176"/>
                      </a:lnTo>
                      <a:cubicBezTo>
                        <a:pt x="889936" y="87954"/>
                        <a:pt x="872032" y="88312"/>
                        <a:pt x="896440" y="88312"/>
                      </a:cubicBezTo>
                      <a:lnTo>
                        <a:pt x="1008309" y="88312"/>
                      </a:lnTo>
                      <a:lnTo>
                        <a:pt x="1047219" y="107767"/>
                      </a:lnTo>
                      <a:cubicBezTo>
                        <a:pt x="1092576" y="117847"/>
                        <a:pt x="1076046" y="117495"/>
                        <a:pt x="1095857" y="117495"/>
                      </a:cubicBezTo>
                      <a:lnTo>
                        <a:pt x="1188270" y="102903"/>
                      </a:lnTo>
                      <a:lnTo>
                        <a:pt x="1266092" y="117495"/>
                      </a:lnTo>
                      <a:lnTo>
                        <a:pt x="1329321" y="122359"/>
                      </a:lnTo>
                      <a:lnTo>
                        <a:pt x="1363368" y="117495"/>
                      </a:lnTo>
                      <a:lnTo>
                        <a:pt x="1397415" y="117495"/>
                      </a:lnTo>
                      <a:cubicBezTo>
                        <a:pt x="1423000" y="97026"/>
                        <a:pt x="1411353" y="98039"/>
                        <a:pt x="1426598" y="98039"/>
                      </a:cubicBezTo>
                      <a:lnTo>
                        <a:pt x="1470372" y="107767"/>
                      </a:lnTo>
                      <a:lnTo>
                        <a:pt x="1519011" y="102903"/>
                      </a:lnTo>
                      <a:lnTo>
                        <a:pt x="1596832" y="102903"/>
                      </a:lnTo>
                      <a:lnTo>
                        <a:pt x="1645470" y="98039"/>
                      </a:lnTo>
                      <a:lnTo>
                        <a:pt x="1669789" y="102903"/>
                      </a:lnTo>
                      <a:lnTo>
                        <a:pt x="1708700" y="98039"/>
                      </a:lnTo>
                      <a:lnTo>
                        <a:pt x="1776794" y="88312"/>
                      </a:lnTo>
                      <a:lnTo>
                        <a:pt x="1810840" y="88312"/>
                      </a:lnTo>
                      <a:lnTo>
                        <a:pt x="1864343" y="98039"/>
                      </a:lnTo>
                      <a:lnTo>
                        <a:pt x="1893526" y="93176"/>
                      </a:lnTo>
                      <a:lnTo>
                        <a:pt x="1947028" y="78584"/>
                      </a:lnTo>
                      <a:lnTo>
                        <a:pt x="2005394" y="59129"/>
                      </a:lnTo>
                      <a:lnTo>
                        <a:pt x="2049168" y="59129"/>
                      </a:lnTo>
                      <a:lnTo>
                        <a:pt x="2112398" y="68857"/>
                      </a:lnTo>
                      <a:lnTo>
                        <a:pt x="2126989" y="63993"/>
                      </a:lnTo>
                      <a:lnTo>
                        <a:pt x="2161036" y="59129"/>
                      </a:lnTo>
                      <a:lnTo>
                        <a:pt x="2224266" y="78584"/>
                      </a:lnTo>
                      <a:lnTo>
                        <a:pt x="2379909" y="83448"/>
                      </a:lnTo>
                      <a:lnTo>
                        <a:pt x="2433411" y="73720"/>
                      </a:lnTo>
                      <a:cubicBezTo>
                        <a:pt x="2459120" y="89146"/>
                        <a:pt x="2448276" y="88312"/>
                        <a:pt x="2462594" y="88312"/>
                      </a:cubicBezTo>
                      <a:lnTo>
                        <a:pt x="2520960" y="83448"/>
                      </a:lnTo>
                      <a:lnTo>
                        <a:pt x="2564734" y="63993"/>
                      </a:lnTo>
                      <a:lnTo>
                        <a:pt x="2593917" y="54265"/>
                      </a:lnTo>
                      <a:lnTo>
                        <a:pt x="2637692" y="44537"/>
                      </a:lnTo>
                      <a:cubicBezTo>
                        <a:pt x="2702538" y="39550"/>
                        <a:pt x="2679782" y="39674"/>
                        <a:pt x="2705785" y="39674"/>
                      </a:cubicBezTo>
                      <a:lnTo>
                        <a:pt x="2734968" y="54265"/>
                      </a:lnTo>
                      <a:lnTo>
                        <a:pt x="2803062" y="39674"/>
                      </a:lnTo>
                      <a:cubicBezTo>
                        <a:pt x="2877450" y="0"/>
                        <a:pt x="2848457" y="763"/>
                        <a:pt x="2880883" y="763"/>
                      </a:cubicBezTo>
                      <a:lnTo>
                        <a:pt x="2934385" y="763"/>
                      </a:lnTo>
                      <a:lnTo>
                        <a:pt x="2968432" y="5627"/>
                      </a:lnTo>
                      <a:lnTo>
                        <a:pt x="3094892" y="5627"/>
                      </a:lnTo>
                      <a:lnTo>
                        <a:pt x="3148394" y="34810"/>
                      </a:lnTo>
                      <a:lnTo>
                        <a:pt x="3211623" y="39674"/>
                      </a:lnTo>
                      <a:lnTo>
                        <a:pt x="3304036" y="49401"/>
                      </a:lnTo>
                      <a:lnTo>
                        <a:pt x="3367266" y="54265"/>
                      </a:lnTo>
                      <a:lnTo>
                        <a:pt x="3406177" y="39674"/>
                      </a:lnTo>
                      <a:lnTo>
                        <a:pt x="3459679" y="29946"/>
                      </a:lnTo>
                      <a:lnTo>
                        <a:pt x="3561819" y="63993"/>
                      </a:lnTo>
                      <a:lnTo>
                        <a:pt x="3629913" y="73720"/>
                      </a:lnTo>
                      <a:lnTo>
                        <a:pt x="3756372" y="78584"/>
                      </a:lnTo>
                      <a:lnTo>
                        <a:pt x="3795283" y="78584"/>
                      </a:lnTo>
                      <a:lnTo>
                        <a:pt x="3887696" y="59129"/>
                      </a:lnTo>
                      <a:lnTo>
                        <a:pt x="3946062" y="73720"/>
                      </a:lnTo>
                      <a:cubicBezTo>
                        <a:pt x="4040076" y="58876"/>
                        <a:pt x="4007289" y="59129"/>
                        <a:pt x="4043338" y="59129"/>
                      </a:cubicBezTo>
                      <a:lnTo>
                        <a:pt x="4091977" y="68857"/>
                      </a:lnTo>
                      <a:lnTo>
                        <a:pt x="4169798" y="59129"/>
                      </a:lnTo>
                      <a:cubicBezTo>
                        <a:pt x="4200580" y="53998"/>
                        <a:pt x="4189119" y="54265"/>
                        <a:pt x="4203845" y="54265"/>
                      </a:cubicBezTo>
                      <a:lnTo>
                        <a:pt x="4233028" y="59129"/>
                      </a:lnTo>
                      <a:lnTo>
                        <a:pt x="4320577" y="68857"/>
                      </a:lnTo>
                      <a:cubicBezTo>
                        <a:pt x="4361096" y="63792"/>
                        <a:pt x="4346416" y="63993"/>
                        <a:pt x="4364351" y="63993"/>
                      </a:cubicBezTo>
                      <a:lnTo>
                        <a:pt x="4398398" y="54265"/>
                      </a:lnTo>
                      <a:lnTo>
                        <a:pt x="4437309" y="54265"/>
                      </a:lnTo>
                      <a:lnTo>
                        <a:pt x="4534585" y="68857"/>
                      </a:lnTo>
                      <a:lnTo>
                        <a:pt x="4592951" y="63993"/>
                      </a:lnTo>
                      <a:cubicBezTo>
                        <a:pt x="4623733" y="58862"/>
                        <a:pt x="4612272" y="59129"/>
                        <a:pt x="4626998" y="59129"/>
                      </a:cubicBezTo>
                      <a:lnTo>
                        <a:pt x="4656181" y="63993"/>
                      </a:lnTo>
                      <a:lnTo>
                        <a:pt x="4695092" y="68857"/>
                      </a:lnTo>
                      <a:lnTo>
                        <a:pt x="4724275" y="68857"/>
                      </a:lnTo>
                      <a:lnTo>
                        <a:pt x="4758321" y="59129"/>
                      </a:lnTo>
                      <a:lnTo>
                        <a:pt x="4787504" y="44537"/>
                      </a:lnTo>
                      <a:lnTo>
                        <a:pt x="4841006" y="39674"/>
                      </a:lnTo>
                      <a:lnTo>
                        <a:pt x="4884781" y="39674"/>
                      </a:lnTo>
                      <a:lnTo>
                        <a:pt x="4884781" y="385005"/>
                      </a:lnTo>
                      <a:lnTo>
                        <a:pt x="0" y="369132"/>
                      </a:lnTo>
                      <a:lnTo>
                        <a:pt x="0" y="93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rot="10800000">
                  <a:off x="5181599" y="5715000"/>
                  <a:ext cx="3048000" cy="135701"/>
                </a:xfrm>
                <a:custGeom>
                  <a:avLst/>
                  <a:gdLst>
                    <a:gd name="connsiteX0" fmla="*/ 9728 w 4897877"/>
                    <a:gd name="connsiteY0" fmla="*/ 102903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9728 w 4897877"/>
                    <a:gd name="connsiteY97" fmla="*/ 102903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0 w 4884781"/>
                    <a:gd name="connsiteY0" fmla="*/ 93440 h 385005"/>
                    <a:gd name="connsiteX1" fmla="*/ 64726 w 4884781"/>
                    <a:gd name="connsiteY1" fmla="*/ 107767 h 385005"/>
                    <a:gd name="connsiteX2" fmla="*/ 113364 w 4884781"/>
                    <a:gd name="connsiteY2" fmla="*/ 112631 h 385005"/>
                    <a:gd name="connsiteX3" fmla="*/ 176594 w 4884781"/>
                    <a:gd name="connsiteY3" fmla="*/ 112631 h 385005"/>
                    <a:gd name="connsiteX4" fmla="*/ 200913 w 4884781"/>
                    <a:gd name="connsiteY4" fmla="*/ 107767 h 385005"/>
                    <a:gd name="connsiteX5" fmla="*/ 249551 w 4884781"/>
                    <a:gd name="connsiteY5" fmla="*/ 107767 h 385005"/>
                    <a:gd name="connsiteX6" fmla="*/ 288462 w 4884781"/>
                    <a:gd name="connsiteY6" fmla="*/ 98039 h 385005"/>
                    <a:gd name="connsiteX7" fmla="*/ 317645 w 4884781"/>
                    <a:gd name="connsiteY7" fmla="*/ 102903 h 385005"/>
                    <a:gd name="connsiteX8" fmla="*/ 337100 w 4884781"/>
                    <a:gd name="connsiteY8" fmla="*/ 122359 h 385005"/>
                    <a:gd name="connsiteX9" fmla="*/ 385738 w 4884781"/>
                    <a:gd name="connsiteY9" fmla="*/ 107767 h 385005"/>
                    <a:gd name="connsiteX10" fmla="*/ 414921 w 4884781"/>
                    <a:gd name="connsiteY10" fmla="*/ 98039 h 385005"/>
                    <a:gd name="connsiteX11" fmla="*/ 487879 w 4884781"/>
                    <a:gd name="connsiteY11" fmla="*/ 98039 h 385005"/>
                    <a:gd name="connsiteX12" fmla="*/ 526789 w 4884781"/>
                    <a:gd name="connsiteY12" fmla="*/ 98039 h 385005"/>
                    <a:gd name="connsiteX13" fmla="*/ 590019 w 4884781"/>
                    <a:gd name="connsiteY13" fmla="*/ 93176 h 385005"/>
                    <a:gd name="connsiteX14" fmla="*/ 619202 w 4884781"/>
                    <a:gd name="connsiteY14" fmla="*/ 83448 h 385005"/>
                    <a:gd name="connsiteX15" fmla="*/ 662977 w 4884781"/>
                    <a:gd name="connsiteY15" fmla="*/ 68857 h 385005"/>
                    <a:gd name="connsiteX16" fmla="*/ 677568 w 4884781"/>
                    <a:gd name="connsiteY16" fmla="*/ 73720 h 385005"/>
                    <a:gd name="connsiteX17" fmla="*/ 701887 w 4884781"/>
                    <a:gd name="connsiteY17" fmla="*/ 88312 h 385005"/>
                    <a:gd name="connsiteX18" fmla="*/ 721343 w 4884781"/>
                    <a:gd name="connsiteY18" fmla="*/ 78584 h 385005"/>
                    <a:gd name="connsiteX19" fmla="*/ 755389 w 4884781"/>
                    <a:gd name="connsiteY19" fmla="*/ 73720 h 385005"/>
                    <a:gd name="connsiteX20" fmla="*/ 784572 w 4884781"/>
                    <a:gd name="connsiteY20" fmla="*/ 78584 h 385005"/>
                    <a:gd name="connsiteX21" fmla="*/ 823483 w 4884781"/>
                    <a:gd name="connsiteY21" fmla="*/ 88312 h 385005"/>
                    <a:gd name="connsiteX22" fmla="*/ 842938 w 4884781"/>
                    <a:gd name="connsiteY22" fmla="*/ 93176 h 385005"/>
                    <a:gd name="connsiteX23" fmla="*/ 896440 w 4884781"/>
                    <a:gd name="connsiteY23" fmla="*/ 88312 h 385005"/>
                    <a:gd name="connsiteX24" fmla="*/ 1008309 w 4884781"/>
                    <a:gd name="connsiteY24" fmla="*/ 88312 h 385005"/>
                    <a:gd name="connsiteX25" fmla="*/ 1047219 w 4884781"/>
                    <a:gd name="connsiteY25" fmla="*/ 107767 h 385005"/>
                    <a:gd name="connsiteX26" fmla="*/ 1095857 w 4884781"/>
                    <a:gd name="connsiteY26" fmla="*/ 117495 h 385005"/>
                    <a:gd name="connsiteX27" fmla="*/ 1188270 w 4884781"/>
                    <a:gd name="connsiteY27" fmla="*/ 102903 h 385005"/>
                    <a:gd name="connsiteX28" fmla="*/ 1266092 w 4884781"/>
                    <a:gd name="connsiteY28" fmla="*/ 117495 h 385005"/>
                    <a:gd name="connsiteX29" fmla="*/ 1329321 w 4884781"/>
                    <a:gd name="connsiteY29" fmla="*/ 122359 h 385005"/>
                    <a:gd name="connsiteX30" fmla="*/ 1363368 w 4884781"/>
                    <a:gd name="connsiteY30" fmla="*/ 117495 h 385005"/>
                    <a:gd name="connsiteX31" fmla="*/ 1397415 w 4884781"/>
                    <a:gd name="connsiteY31" fmla="*/ 117495 h 385005"/>
                    <a:gd name="connsiteX32" fmla="*/ 1426598 w 4884781"/>
                    <a:gd name="connsiteY32" fmla="*/ 98039 h 385005"/>
                    <a:gd name="connsiteX33" fmla="*/ 1470372 w 4884781"/>
                    <a:gd name="connsiteY33" fmla="*/ 107767 h 385005"/>
                    <a:gd name="connsiteX34" fmla="*/ 1519011 w 4884781"/>
                    <a:gd name="connsiteY34" fmla="*/ 102903 h 385005"/>
                    <a:gd name="connsiteX35" fmla="*/ 1596832 w 4884781"/>
                    <a:gd name="connsiteY35" fmla="*/ 102903 h 385005"/>
                    <a:gd name="connsiteX36" fmla="*/ 1645470 w 4884781"/>
                    <a:gd name="connsiteY36" fmla="*/ 98039 h 385005"/>
                    <a:gd name="connsiteX37" fmla="*/ 1669789 w 4884781"/>
                    <a:gd name="connsiteY37" fmla="*/ 102903 h 385005"/>
                    <a:gd name="connsiteX38" fmla="*/ 1708700 w 4884781"/>
                    <a:gd name="connsiteY38" fmla="*/ 98039 h 385005"/>
                    <a:gd name="connsiteX39" fmla="*/ 1776794 w 4884781"/>
                    <a:gd name="connsiteY39" fmla="*/ 88312 h 385005"/>
                    <a:gd name="connsiteX40" fmla="*/ 1810840 w 4884781"/>
                    <a:gd name="connsiteY40" fmla="*/ 88312 h 385005"/>
                    <a:gd name="connsiteX41" fmla="*/ 1864343 w 4884781"/>
                    <a:gd name="connsiteY41" fmla="*/ 98039 h 385005"/>
                    <a:gd name="connsiteX42" fmla="*/ 1893526 w 4884781"/>
                    <a:gd name="connsiteY42" fmla="*/ 93176 h 385005"/>
                    <a:gd name="connsiteX43" fmla="*/ 1947028 w 4884781"/>
                    <a:gd name="connsiteY43" fmla="*/ 78584 h 385005"/>
                    <a:gd name="connsiteX44" fmla="*/ 2005394 w 4884781"/>
                    <a:gd name="connsiteY44" fmla="*/ 59129 h 385005"/>
                    <a:gd name="connsiteX45" fmla="*/ 2049168 w 4884781"/>
                    <a:gd name="connsiteY45" fmla="*/ 59129 h 385005"/>
                    <a:gd name="connsiteX46" fmla="*/ 2112398 w 4884781"/>
                    <a:gd name="connsiteY46" fmla="*/ 68857 h 385005"/>
                    <a:gd name="connsiteX47" fmla="*/ 2126989 w 4884781"/>
                    <a:gd name="connsiteY47" fmla="*/ 63993 h 385005"/>
                    <a:gd name="connsiteX48" fmla="*/ 2161036 w 4884781"/>
                    <a:gd name="connsiteY48" fmla="*/ 59129 h 385005"/>
                    <a:gd name="connsiteX49" fmla="*/ 2224266 w 4884781"/>
                    <a:gd name="connsiteY49" fmla="*/ 78584 h 385005"/>
                    <a:gd name="connsiteX50" fmla="*/ 2379909 w 4884781"/>
                    <a:gd name="connsiteY50" fmla="*/ 83448 h 385005"/>
                    <a:gd name="connsiteX51" fmla="*/ 2433411 w 4884781"/>
                    <a:gd name="connsiteY51" fmla="*/ 73720 h 385005"/>
                    <a:gd name="connsiteX52" fmla="*/ 2462594 w 4884781"/>
                    <a:gd name="connsiteY52" fmla="*/ 88312 h 385005"/>
                    <a:gd name="connsiteX53" fmla="*/ 2520960 w 4884781"/>
                    <a:gd name="connsiteY53" fmla="*/ 83448 h 385005"/>
                    <a:gd name="connsiteX54" fmla="*/ 2564734 w 4884781"/>
                    <a:gd name="connsiteY54" fmla="*/ 63993 h 385005"/>
                    <a:gd name="connsiteX55" fmla="*/ 2593917 w 4884781"/>
                    <a:gd name="connsiteY55" fmla="*/ 54265 h 385005"/>
                    <a:gd name="connsiteX56" fmla="*/ 2637692 w 4884781"/>
                    <a:gd name="connsiteY56" fmla="*/ 44537 h 385005"/>
                    <a:gd name="connsiteX57" fmla="*/ 2705785 w 4884781"/>
                    <a:gd name="connsiteY57" fmla="*/ 39674 h 385005"/>
                    <a:gd name="connsiteX58" fmla="*/ 2734968 w 4884781"/>
                    <a:gd name="connsiteY58" fmla="*/ 54265 h 385005"/>
                    <a:gd name="connsiteX59" fmla="*/ 2803062 w 4884781"/>
                    <a:gd name="connsiteY59" fmla="*/ 39674 h 385005"/>
                    <a:gd name="connsiteX60" fmla="*/ 2880883 w 4884781"/>
                    <a:gd name="connsiteY60" fmla="*/ 763 h 385005"/>
                    <a:gd name="connsiteX61" fmla="*/ 2934385 w 4884781"/>
                    <a:gd name="connsiteY61" fmla="*/ 763 h 385005"/>
                    <a:gd name="connsiteX62" fmla="*/ 2968432 w 4884781"/>
                    <a:gd name="connsiteY62" fmla="*/ 5627 h 385005"/>
                    <a:gd name="connsiteX63" fmla="*/ 3094892 w 4884781"/>
                    <a:gd name="connsiteY63" fmla="*/ 5627 h 385005"/>
                    <a:gd name="connsiteX64" fmla="*/ 3148394 w 4884781"/>
                    <a:gd name="connsiteY64" fmla="*/ 34810 h 385005"/>
                    <a:gd name="connsiteX65" fmla="*/ 3211623 w 4884781"/>
                    <a:gd name="connsiteY65" fmla="*/ 39674 h 385005"/>
                    <a:gd name="connsiteX66" fmla="*/ 3304036 w 4884781"/>
                    <a:gd name="connsiteY66" fmla="*/ 49401 h 385005"/>
                    <a:gd name="connsiteX67" fmla="*/ 3367266 w 4884781"/>
                    <a:gd name="connsiteY67" fmla="*/ 54265 h 385005"/>
                    <a:gd name="connsiteX68" fmla="*/ 3406177 w 4884781"/>
                    <a:gd name="connsiteY68" fmla="*/ 39674 h 385005"/>
                    <a:gd name="connsiteX69" fmla="*/ 3459679 w 4884781"/>
                    <a:gd name="connsiteY69" fmla="*/ 29946 h 385005"/>
                    <a:gd name="connsiteX70" fmla="*/ 3561819 w 4884781"/>
                    <a:gd name="connsiteY70" fmla="*/ 63993 h 385005"/>
                    <a:gd name="connsiteX71" fmla="*/ 3629913 w 4884781"/>
                    <a:gd name="connsiteY71" fmla="*/ 73720 h 385005"/>
                    <a:gd name="connsiteX72" fmla="*/ 3756372 w 4884781"/>
                    <a:gd name="connsiteY72" fmla="*/ 78584 h 385005"/>
                    <a:gd name="connsiteX73" fmla="*/ 3795283 w 4884781"/>
                    <a:gd name="connsiteY73" fmla="*/ 78584 h 385005"/>
                    <a:gd name="connsiteX74" fmla="*/ 3887696 w 4884781"/>
                    <a:gd name="connsiteY74" fmla="*/ 59129 h 385005"/>
                    <a:gd name="connsiteX75" fmla="*/ 3946062 w 4884781"/>
                    <a:gd name="connsiteY75" fmla="*/ 73720 h 385005"/>
                    <a:gd name="connsiteX76" fmla="*/ 4043338 w 4884781"/>
                    <a:gd name="connsiteY76" fmla="*/ 59129 h 385005"/>
                    <a:gd name="connsiteX77" fmla="*/ 4091977 w 4884781"/>
                    <a:gd name="connsiteY77" fmla="*/ 68857 h 385005"/>
                    <a:gd name="connsiteX78" fmla="*/ 4169798 w 4884781"/>
                    <a:gd name="connsiteY78" fmla="*/ 59129 h 385005"/>
                    <a:gd name="connsiteX79" fmla="*/ 4203845 w 4884781"/>
                    <a:gd name="connsiteY79" fmla="*/ 54265 h 385005"/>
                    <a:gd name="connsiteX80" fmla="*/ 4233028 w 4884781"/>
                    <a:gd name="connsiteY80" fmla="*/ 59129 h 385005"/>
                    <a:gd name="connsiteX81" fmla="*/ 4320577 w 4884781"/>
                    <a:gd name="connsiteY81" fmla="*/ 68857 h 385005"/>
                    <a:gd name="connsiteX82" fmla="*/ 4364351 w 4884781"/>
                    <a:gd name="connsiteY82" fmla="*/ 63993 h 385005"/>
                    <a:gd name="connsiteX83" fmla="*/ 4398398 w 4884781"/>
                    <a:gd name="connsiteY83" fmla="*/ 54265 h 385005"/>
                    <a:gd name="connsiteX84" fmla="*/ 4437309 w 4884781"/>
                    <a:gd name="connsiteY84" fmla="*/ 54265 h 385005"/>
                    <a:gd name="connsiteX85" fmla="*/ 4534585 w 4884781"/>
                    <a:gd name="connsiteY85" fmla="*/ 68857 h 385005"/>
                    <a:gd name="connsiteX86" fmla="*/ 4592951 w 4884781"/>
                    <a:gd name="connsiteY86" fmla="*/ 63993 h 385005"/>
                    <a:gd name="connsiteX87" fmla="*/ 4626998 w 4884781"/>
                    <a:gd name="connsiteY87" fmla="*/ 59129 h 385005"/>
                    <a:gd name="connsiteX88" fmla="*/ 4656181 w 4884781"/>
                    <a:gd name="connsiteY88" fmla="*/ 63993 h 385005"/>
                    <a:gd name="connsiteX89" fmla="*/ 4695092 w 4884781"/>
                    <a:gd name="connsiteY89" fmla="*/ 68857 h 385005"/>
                    <a:gd name="connsiteX90" fmla="*/ 4724275 w 4884781"/>
                    <a:gd name="connsiteY90" fmla="*/ 68857 h 385005"/>
                    <a:gd name="connsiteX91" fmla="*/ 4758321 w 4884781"/>
                    <a:gd name="connsiteY91" fmla="*/ 59129 h 385005"/>
                    <a:gd name="connsiteX92" fmla="*/ 4787504 w 4884781"/>
                    <a:gd name="connsiteY92" fmla="*/ 44537 h 385005"/>
                    <a:gd name="connsiteX93" fmla="*/ 4841006 w 4884781"/>
                    <a:gd name="connsiteY93" fmla="*/ 39674 h 385005"/>
                    <a:gd name="connsiteX94" fmla="*/ 4884781 w 4884781"/>
                    <a:gd name="connsiteY94" fmla="*/ 39674 h 385005"/>
                    <a:gd name="connsiteX95" fmla="*/ 4884781 w 4884781"/>
                    <a:gd name="connsiteY95" fmla="*/ 385005 h 385005"/>
                    <a:gd name="connsiteX96" fmla="*/ 0 w 4884781"/>
                    <a:gd name="connsiteY96" fmla="*/ 369132 h 385005"/>
                    <a:gd name="connsiteX97" fmla="*/ 0 w 4884781"/>
                    <a:gd name="connsiteY97" fmla="*/ 93440 h 38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884781" h="385005">
                      <a:moveTo>
                        <a:pt x="0" y="93440"/>
                      </a:moveTo>
                      <a:cubicBezTo>
                        <a:pt x="64847" y="98428"/>
                        <a:pt x="38723" y="107767"/>
                        <a:pt x="64726" y="107767"/>
                      </a:cubicBezTo>
                      <a:cubicBezTo>
                        <a:pt x="110111" y="112810"/>
                        <a:pt x="93819" y="112631"/>
                        <a:pt x="113364" y="112631"/>
                      </a:cubicBezTo>
                      <a:lnTo>
                        <a:pt x="176594" y="112631"/>
                      </a:lnTo>
                      <a:lnTo>
                        <a:pt x="200913" y="107767"/>
                      </a:lnTo>
                      <a:lnTo>
                        <a:pt x="249551" y="107767"/>
                      </a:lnTo>
                      <a:lnTo>
                        <a:pt x="288462" y="98039"/>
                      </a:lnTo>
                      <a:lnTo>
                        <a:pt x="317645" y="102903"/>
                      </a:lnTo>
                      <a:lnTo>
                        <a:pt x="337100" y="122359"/>
                      </a:lnTo>
                      <a:lnTo>
                        <a:pt x="385738" y="107767"/>
                      </a:lnTo>
                      <a:lnTo>
                        <a:pt x="414921" y="98039"/>
                      </a:lnTo>
                      <a:lnTo>
                        <a:pt x="487879" y="98039"/>
                      </a:lnTo>
                      <a:lnTo>
                        <a:pt x="526789" y="98039"/>
                      </a:lnTo>
                      <a:lnTo>
                        <a:pt x="590019" y="93176"/>
                      </a:lnTo>
                      <a:lnTo>
                        <a:pt x="619202" y="83448"/>
                      </a:lnTo>
                      <a:lnTo>
                        <a:pt x="662977" y="68857"/>
                      </a:lnTo>
                      <a:lnTo>
                        <a:pt x="677568" y="73720"/>
                      </a:lnTo>
                      <a:lnTo>
                        <a:pt x="701887" y="88312"/>
                      </a:lnTo>
                      <a:lnTo>
                        <a:pt x="721343" y="78584"/>
                      </a:lnTo>
                      <a:lnTo>
                        <a:pt x="755389" y="73720"/>
                      </a:lnTo>
                      <a:lnTo>
                        <a:pt x="784572" y="78584"/>
                      </a:lnTo>
                      <a:lnTo>
                        <a:pt x="823483" y="88312"/>
                      </a:lnTo>
                      <a:lnTo>
                        <a:pt x="842938" y="93176"/>
                      </a:lnTo>
                      <a:cubicBezTo>
                        <a:pt x="889936" y="87954"/>
                        <a:pt x="872032" y="88312"/>
                        <a:pt x="896440" y="88312"/>
                      </a:cubicBezTo>
                      <a:lnTo>
                        <a:pt x="1008309" y="88312"/>
                      </a:lnTo>
                      <a:lnTo>
                        <a:pt x="1047219" y="107767"/>
                      </a:lnTo>
                      <a:cubicBezTo>
                        <a:pt x="1092576" y="117847"/>
                        <a:pt x="1076046" y="117495"/>
                        <a:pt x="1095857" y="117495"/>
                      </a:cubicBezTo>
                      <a:lnTo>
                        <a:pt x="1188270" y="102903"/>
                      </a:lnTo>
                      <a:lnTo>
                        <a:pt x="1266092" y="117495"/>
                      </a:lnTo>
                      <a:lnTo>
                        <a:pt x="1329321" y="122359"/>
                      </a:lnTo>
                      <a:lnTo>
                        <a:pt x="1363368" y="117495"/>
                      </a:lnTo>
                      <a:lnTo>
                        <a:pt x="1397415" y="117495"/>
                      </a:lnTo>
                      <a:cubicBezTo>
                        <a:pt x="1423000" y="97026"/>
                        <a:pt x="1411353" y="98039"/>
                        <a:pt x="1426598" y="98039"/>
                      </a:cubicBezTo>
                      <a:lnTo>
                        <a:pt x="1470372" y="107767"/>
                      </a:lnTo>
                      <a:lnTo>
                        <a:pt x="1519011" y="102903"/>
                      </a:lnTo>
                      <a:lnTo>
                        <a:pt x="1596832" y="102903"/>
                      </a:lnTo>
                      <a:lnTo>
                        <a:pt x="1645470" y="98039"/>
                      </a:lnTo>
                      <a:lnTo>
                        <a:pt x="1669789" y="102903"/>
                      </a:lnTo>
                      <a:lnTo>
                        <a:pt x="1708700" y="98039"/>
                      </a:lnTo>
                      <a:lnTo>
                        <a:pt x="1776794" y="88312"/>
                      </a:lnTo>
                      <a:lnTo>
                        <a:pt x="1810840" y="88312"/>
                      </a:lnTo>
                      <a:lnTo>
                        <a:pt x="1864343" y="98039"/>
                      </a:lnTo>
                      <a:lnTo>
                        <a:pt x="1893526" y="93176"/>
                      </a:lnTo>
                      <a:lnTo>
                        <a:pt x="1947028" y="78584"/>
                      </a:lnTo>
                      <a:lnTo>
                        <a:pt x="2005394" y="59129"/>
                      </a:lnTo>
                      <a:lnTo>
                        <a:pt x="2049168" y="59129"/>
                      </a:lnTo>
                      <a:lnTo>
                        <a:pt x="2112398" y="68857"/>
                      </a:lnTo>
                      <a:lnTo>
                        <a:pt x="2126989" y="63993"/>
                      </a:lnTo>
                      <a:lnTo>
                        <a:pt x="2161036" y="59129"/>
                      </a:lnTo>
                      <a:lnTo>
                        <a:pt x="2224266" y="78584"/>
                      </a:lnTo>
                      <a:lnTo>
                        <a:pt x="2379909" y="83448"/>
                      </a:lnTo>
                      <a:lnTo>
                        <a:pt x="2433411" y="73720"/>
                      </a:lnTo>
                      <a:cubicBezTo>
                        <a:pt x="2459120" y="89146"/>
                        <a:pt x="2448276" y="88312"/>
                        <a:pt x="2462594" y="88312"/>
                      </a:cubicBezTo>
                      <a:lnTo>
                        <a:pt x="2520960" y="83448"/>
                      </a:lnTo>
                      <a:lnTo>
                        <a:pt x="2564734" y="63993"/>
                      </a:lnTo>
                      <a:lnTo>
                        <a:pt x="2593917" y="54265"/>
                      </a:lnTo>
                      <a:lnTo>
                        <a:pt x="2637692" y="44537"/>
                      </a:lnTo>
                      <a:cubicBezTo>
                        <a:pt x="2702538" y="39550"/>
                        <a:pt x="2679782" y="39674"/>
                        <a:pt x="2705785" y="39674"/>
                      </a:cubicBezTo>
                      <a:lnTo>
                        <a:pt x="2734968" y="54265"/>
                      </a:lnTo>
                      <a:lnTo>
                        <a:pt x="2803062" y="39674"/>
                      </a:lnTo>
                      <a:cubicBezTo>
                        <a:pt x="2877450" y="0"/>
                        <a:pt x="2848457" y="763"/>
                        <a:pt x="2880883" y="763"/>
                      </a:cubicBezTo>
                      <a:lnTo>
                        <a:pt x="2934385" y="763"/>
                      </a:lnTo>
                      <a:lnTo>
                        <a:pt x="2968432" y="5627"/>
                      </a:lnTo>
                      <a:lnTo>
                        <a:pt x="3094892" y="5627"/>
                      </a:lnTo>
                      <a:lnTo>
                        <a:pt x="3148394" y="34810"/>
                      </a:lnTo>
                      <a:lnTo>
                        <a:pt x="3211623" y="39674"/>
                      </a:lnTo>
                      <a:lnTo>
                        <a:pt x="3304036" y="49401"/>
                      </a:lnTo>
                      <a:lnTo>
                        <a:pt x="3367266" y="54265"/>
                      </a:lnTo>
                      <a:lnTo>
                        <a:pt x="3406177" y="39674"/>
                      </a:lnTo>
                      <a:lnTo>
                        <a:pt x="3459679" y="29946"/>
                      </a:lnTo>
                      <a:lnTo>
                        <a:pt x="3561819" y="63993"/>
                      </a:lnTo>
                      <a:lnTo>
                        <a:pt x="3629913" y="73720"/>
                      </a:lnTo>
                      <a:lnTo>
                        <a:pt x="3756372" y="78584"/>
                      </a:lnTo>
                      <a:lnTo>
                        <a:pt x="3795283" y="78584"/>
                      </a:lnTo>
                      <a:lnTo>
                        <a:pt x="3887696" y="59129"/>
                      </a:lnTo>
                      <a:lnTo>
                        <a:pt x="3946062" y="73720"/>
                      </a:lnTo>
                      <a:cubicBezTo>
                        <a:pt x="4040076" y="58876"/>
                        <a:pt x="4007289" y="59129"/>
                        <a:pt x="4043338" y="59129"/>
                      </a:cubicBezTo>
                      <a:lnTo>
                        <a:pt x="4091977" y="68857"/>
                      </a:lnTo>
                      <a:lnTo>
                        <a:pt x="4169798" y="59129"/>
                      </a:lnTo>
                      <a:cubicBezTo>
                        <a:pt x="4200580" y="53998"/>
                        <a:pt x="4189119" y="54265"/>
                        <a:pt x="4203845" y="54265"/>
                      </a:cubicBezTo>
                      <a:lnTo>
                        <a:pt x="4233028" y="59129"/>
                      </a:lnTo>
                      <a:lnTo>
                        <a:pt x="4320577" y="68857"/>
                      </a:lnTo>
                      <a:cubicBezTo>
                        <a:pt x="4361096" y="63792"/>
                        <a:pt x="4346416" y="63993"/>
                        <a:pt x="4364351" y="63993"/>
                      </a:cubicBezTo>
                      <a:lnTo>
                        <a:pt x="4398398" y="54265"/>
                      </a:lnTo>
                      <a:lnTo>
                        <a:pt x="4437309" y="54265"/>
                      </a:lnTo>
                      <a:lnTo>
                        <a:pt x="4534585" y="68857"/>
                      </a:lnTo>
                      <a:lnTo>
                        <a:pt x="4592951" y="63993"/>
                      </a:lnTo>
                      <a:cubicBezTo>
                        <a:pt x="4623733" y="58862"/>
                        <a:pt x="4612272" y="59129"/>
                        <a:pt x="4626998" y="59129"/>
                      </a:cubicBezTo>
                      <a:lnTo>
                        <a:pt x="4656181" y="63993"/>
                      </a:lnTo>
                      <a:lnTo>
                        <a:pt x="4695092" y="68857"/>
                      </a:lnTo>
                      <a:lnTo>
                        <a:pt x="4724275" y="68857"/>
                      </a:lnTo>
                      <a:lnTo>
                        <a:pt x="4758321" y="59129"/>
                      </a:lnTo>
                      <a:lnTo>
                        <a:pt x="4787504" y="44537"/>
                      </a:lnTo>
                      <a:lnTo>
                        <a:pt x="4841006" y="39674"/>
                      </a:lnTo>
                      <a:lnTo>
                        <a:pt x="4884781" y="39674"/>
                      </a:lnTo>
                      <a:lnTo>
                        <a:pt x="4884781" y="385005"/>
                      </a:lnTo>
                      <a:lnTo>
                        <a:pt x="0" y="369132"/>
                      </a:lnTo>
                      <a:lnTo>
                        <a:pt x="0" y="93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Rectangle 138"/>
              <p:cNvSpPr/>
              <p:nvPr/>
            </p:nvSpPr>
            <p:spPr>
              <a:xfrm>
                <a:off x="2995643" y="4932276"/>
                <a:ext cx="2234893" cy="2971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819" y="4923469"/>
                <a:ext cx="2514600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5647" y="4914346"/>
                <a:ext cx="60960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2096644" y="1941606"/>
              <a:ext cx="3869571" cy="1139683"/>
              <a:chOff x="4024335" y="1531861"/>
              <a:chExt cx="3869571" cy="1139683"/>
            </a:xfrm>
          </p:grpSpPr>
          <p:grpSp>
            <p:nvGrpSpPr>
              <p:cNvPr id="74" name="Group 26"/>
              <p:cNvGrpSpPr/>
              <p:nvPr/>
            </p:nvGrpSpPr>
            <p:grpSpPr>
              <a:xfrm>
                <a:off x="4024335" y="1531861"/>
                <a:ext cx="3869571" cy="1139683"/>
                <a:chOff x="5393459" y="5046929"/>
                <a:chExt cx="3048000" cy="803772"/>
              </a:xfrm>
              <a:solidFill>
                <a:schemeClr val="bg1"/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  <a:outerShdw blurRad="139700" dist="88900" dir="3600000" sx="102000" sy="102000" algn="ctr" rotWithShape="0">
                  <a:srgbClr val="000000">
                    <a:alpha val="44000"/>
                  </a:srgbClr>
                </a:outerShdw>
              </a:effectLst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5393459" y="5155386"/>
                  <a:ext cx="3048000" cy="6358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5393459" y="5046929"/>
                  <a:ext cx="3048000" cy="125831"/>
                </a:xfrm>
                <a:custGeom>
                  <a:avLst/>
                  <a:gdLst>
                    <a:gd name="connsiteX0" fmla="*/ 9728 w 4897877"/>
                    <a:gd name="connsiteY0" fmla="*/ 102903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9728 w 4897877"/>
                    <a:gd name="connsiteY97" fmla="*/ 102903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0 w 4884781"/>
                    <a:gd name="connsiteY0" fmla="*/ 93440 h 385005"/>
                    <a:gd name="connsiteX1" fmla="*/ 64726 w 4884781"/>
                    <a:gd name="connsiteY1" fmla="*/ 107767 h 385005"/>
                    <a:gd name="connsiteX2" fmla="*/ 113364 w 4884781"/>
                    <a:gd name="connsiteY2" fmla="*/ 112631 h 385005"/>
                    <a:gd name="connsiteX3" fmla="*/ 176594 w 4884781"/>
                    <a:gd name="connsiteY3" fmla="*/ 112631 h 385005"/>
                    <a:gd name="connsiteX4" fmla="*/ 200913 w 4884781"/>
                    <a:gd name="connsiteY4" fmla="*/ 107767 h 385005"/>
                    <a:gd name="connsiteX5" fmla="*/ 249551 w 4884781"/>
                    <a:gd name="connsiteY5" fmla="*/ 107767 h 385005"/>
                    <a:gd name="connsiteX6" fmla="*/ 288462 w 4884781"/>
                    <a:gd name="connsiteY6" fmla="*/ 98039 h 385005"/>
                    <a:gd name="connsiteX7" fmla="*/ 317645 w 4884781"/>
                    <a:gd name="connsiteY7" fmla="*/ 102903 h 385005"/>
                    <a:gd name="connsiteX8" fmla="*/ 337100 w 4884781"/>
                    <a:gd name="connsiteY8" fmla="*/ 122359 h 385005"/>
                    <a:gd name="connsiteX9" fmla="*/ 385738 w 4884781"/>
                    <a:gd name="connsiteY9" fmla="*/ 107767 h 385005"/>
                    <a:gd name="connsiteX10" fmla="*/ 414921 w 4884781"/>
                    <a:gd name="connsiteY10" fmla="*/ 98039 h 385005"/>
                    <a:gd name="connsiteX11" fmla="*/ 487879 w 4884781"/>
                    <a:gd name="connsiteY11" fmla="*/ 98039 h 385005"/>
                    <a:gd name="connsiteX12" fmla="*/ 526789 w 4884781"/>
                    <a:gd name="connsiteY12" fmla="*/ 98039 h 385005"/>
                    <a:gd name="connsiteX13" fmla="*/ 590019 w 4884781"/>
                    <a:gd name="connsiteY13" fmla="*/ 93176 h 385005"/>
                    <a:gd name="connsiteX14" fmla="*/ 619202 w 4884781"/>
                    <a:gd name="connsiteY14" fmla="*/ 83448 h 385005"/>
                    <a:gd name="connsiteX15" fmla="*/ 662977 w 4884781"/>
                    <a:gd name="connsiteY15" fmla="*/ 68857 h 385005"/>
                    <a:gd name="connsiteX16" fmla="*/ 677568 w 4884781"/>
                    <a:gd name="connsiteY16" fmla="*/ 73720 h 385005"/>
                    <a:gd name="connsiteX17" fmla="*/ 701887 w 4884781"/>
                    <a:gd name="connsiteY17" fmla="*/ 88312 h 385005"/>
                    <a:gd name="connsiteX18" fmla="*/ 721343 w 4884781"/>
                    <a:gd name="connsiteY18" fmla="*/ 78584 h 385005"/>
                    <a:gd name="connsiteX19" fmla="*/ 755389 w 4884781"/>
                    <a:gd name="connsiteY19" fmla="*/ 73720 h 385005"/>
                    <a:gd name="connsiteX20" fmla="*/ 784572 w 4884781"/>
                    <a:gd name="connsiteY20" fmla="*/ 78584 h 385005"/>
                    <a:gd name="connsiteX21" fmla="*/ 823483 w 4884781"/>
                    <a:gd name="connsiteY21" fmla="*/ 88312 h 385005"/>
                    <a:gd name="connsiteX22" fmla="*/ 842938 w 4884781"/>
                    <a:gd name="connsiteY22" fmla="*/ 93176 h 385005"/>
                    <a:gd name="connsiteX23" fmla="*/ 896440 w 4884781"/>
                    <a:gd name="connsiteY23" fmla="*/ 88312 h 385005"/>
                    <a:gd name="connsiteX24" fmla="*/ 1008309 w 4884781"/>
                    <a:gd name="connsiteY24" fmla="*/ 88312 h 385005"/>
                    <a:gd name="connsiteX25" fmla="*/ 1047219 w 4884781"/>
                    <a:gd name="connsiteY25" fmla="*/ 107767 h 385005"/>
                    <a:gd name="connsiteX26" fmla="*/ 1095857 w 4884781"/>
                    <a:gd name="connsiteY26" fmla="*/ 117495 h 385005"/>
                    <a:gd name="connsiteX27" fmla="*/ 1188270 w 4884781"/>
                    <a:gd name="connsiteY27" fmla="*/ 102903 h 385005"/>
                    <a:gd name="connsiteX28" fmla="*/ 1266092 w 4884781"/>
                    <a:gd name="connsiteY28" fmla="*/ 117495 h 385005"/>
                    <a:gd name="connsiteX29" fmla="*/ 1329321 w 4884781"/>
                    <a:gd name="connsiteY29" fmla="*/ 122359 h 385005"/>
                    <a:gd name="connsiteX30" fmla="*/ 1363368 w 4884781"/>
                    <a:gd name="connsiteY30" fmla="*/ 117495 h 385005"/>
                    <a:gd name="connsiteX31" fmla="*/ 1397415 w 4884781"/>
                    <a:gd name="connsiteY31" fmla="*/ 117495 h 385005"/>
                    <a:gd name="connsiteX32" fmla="*/ 1426598 w 4884781"/>
                    <a:gd name="connsiteY32" fmla="*/ 98039 h 385005"/>
                    <a:gd name="connsiteX33" fmla="*/ 1470372 w 4884781"/>
                    <a:gd name="connsiteY33" fmla="*/ 107767 h 385005"/>
                    <a:gd name="connsiteX34" fmla="*/ 1519011 w 4884781"/>
                    <a:gd name="connsiteY34" fmla="*/ 102903 h 385005"/>
                    <a:gd name="connsiteX35" fmla="*/ 1596832 w 4884781"/>
                    <a:gd name="connsiteY35" fmla="*/ 102903 h 385005"/>
                    <a:gd name="connsiteX36" fmla="*/ 1645470 w 4884781"/>
                    <a:gd name="connsiteY36" fmla="*/ 98039 h 385005"/>
                    <a:gd name="connsiteX37" fmla="*/ 1669789 w 4884781"/>
                    <a:gd name="connsiteY37" fmla="*/ 102903 h 385005"/>
                    <a:gd name="connsiteX38" fmla="*/ 1708700 w 4884781"/>
                    <a:gd name="connsiteY38" fmla="*/ 98039 h 385005"/>
                    <a:gd name="connsiteX39" fmla="*/ 1776794 w 4884781"/>
                    <a:gd name="connsiteY39" fmla="*/ 88312 h 385005"/>
                    <a:gd name="connsiteX40" fmla="*/ 1810840 w 4884781"/>
                    <a:gd name="connsiteY40" fmla="*/ 88312 h 385005"/>
                    <a:gd name="connsiteX41" fmla="*/ 1864343 w 4884781"/>
                    <a:gd name="connsiteY41" fmla="*/ 98039 h 385005"/>
                    <a:gd name="connsiteX42" fmla="*/ 1893526 w 4884781"/>
                    <a:gd name="connsiteY42" fmla="*/ 93176 h 385005"/>
                    <a:gd name="connsiteX43" fmla="*/ 1947028 w 4884781"/>
                    <a:gd name="connsiteY43" fmla="*/ 78584 h 385005"/>
                    <a:gd name="connsiteX44" fmla="*/ 2005394 w 4884781"/>
                    <a:gd name="connsiteY44" fmla="*/ 59129 h 385005"/>
                    <a:gd name="connsiteX45" fmla="*/ 2049168 w 4884781"/>
                    <a:gd name="connsiteY45" fmla="*/ 59129 h 385005"/>
                    <a:gd name="connsiteX46" fmla="*/ 2112398 w 4884781"/>
                    <a:gd name="connsiteY46" fmla="*/ 68857 h 385005"/>
                    <a:gd name="connsiteX47" fmla="*/ 2126989 w 4884781"/>
                    <a:gd name="connsiteY47" fmla="*/ 63993 h 385005"/>
                    <a:gd name="connsiteX48" fmla="*/ 2161036 w 4884781"/>
                    <a:gd name="connsiteY48" fmla="*/ 59129 h 385005"/>
                    <a:gd name="connsiteX49" fmla="*/ 2224266 w 4884781"/>
                    <a:gd name="connsiteY49" fmla="*/ 78584 h 385005"/>
                    <a:gd name="connsiteX50" fmla="*/ 2379909 w 4884781"/>
                    <a:gd name="connsiteY50" fmla="*/ 83448 h 385005"/>
                    <a:gd name="connsiteX51" fmla="*/ 2433411 w 4884781"/>
                    <a:gd name="connsiteY51" fmla="*/ 73720 h 385005"/>
                    <a:gd name="connsiteX52" fmla="*/ 2462594 w 4884781"/>
                    <a:gd name="connsiteY52" fmla="*/ 88312 h 385005"/>
                    <a:gd name="connsiteX53" fmla="*/ 2520960 w 4884781"/>
                    <a:gd name="connsiteY53" fmla="*/ 83448 h 385005"/>
                    <a:gd name="connsiteX54" fmla="*/ 2564734 w 4884781"/>
                    <a:gd name="connsiteY54" fmla="*/ 63993 h 385005"/>
                    <a:gd name="connsiteX55" fmla="*/ 2593917 w 4884781"/>
                    <a:gd name="connsiteY55" fmla="*/ 54265 h 385005"/>
                    <a:gd name="connsiteX56" fmla="*/ 2637692 w 4884781"/>
                    <a:gd name="connsiteY56" fmla="*/ 44537 h 385005"/>
                    <a:gd name="connsiteX57" fmla="*/ 2705785 w 4884781"/>
                    <a:gd name="connsiteY57" fmla="*/ 39674 h 385005"/>
                    <a:gd name="connsiteX58" fmla="*/ 2734968 w 4884781"/>
                    <a:gd name="connsiteY58" fmla="*/ 54265 h 385005"/>
                    <a:gd name="connsiteX59" fmla="*/ 2803062 w 4884781"/>
                    <a:gd name="connsiteY59" fmla="*/ 39674 h 385005"/>
                    <a:gd name="connsiteX60" fmla="*/ 2880883 w 4884781"/>
                    <a:gd name="connsiteY60" fmla="*/ 763 h 385005"/>
                    <a:gd name="connsiteX61" fmla="*/ 2934385 w 4884781"/>
                    <a:gd name="connsiteY61" fmla="*/ 763 h 385005"/>
                    <a:gd name="connsiteX62" fmla="*/ 2968432 w 4884781"/>
                    <a:gd name="connsiteY62" fmla="*/ 5627 h 385005"/>
                    <a:gd name="connsiteX63" fmla="*/ 3094892 w 4884781"/>
                    <a:gd name="connsiteY63" fmla="*/ 5627 h 385005"/>
                    <a:gd name="connsiteX64" fmla="*/ 3148394 w 4884781"/>
                    <a:gd name="connsiteY64" fmla="*/ 34810 h 385005"/>
                    <a:gd name="connsiteX65" fmla="*/ 3211623 w 4884781"/>
                    <a:gd name="connsiteY65" fmla="*/ 39674 h 385005"/>
                    <a:gd name="connsiteX66" fmla="*/ 3304036 w 4884781"/>
                    <a:gd name="connsiteY66" fmla="*/ 49401 h 385005"/>
                    <a:gd name="connsiteX67" fmla="*/ 3367266 w 4884781"/>
                    <a:gd name="connsiteY67" fmla="*/ 54265 h 385005"/>
                    <a:gd name="connsiteX68" fmla="*/ 3406177 w 4884781"/>
                    <a:gd name="connsiteY68" fmla="*/ 39674 h 385005"/>
                    <a:gd name="connsiteX69" fmla="*/ 3459679 w 4884781"/>
                    <a:gd name="connsiteY69" fmla="*/ 29946 h 385005"/>
                    <a:gd name="connsiteX70" fmla="*/ 3561819 w 4884781"/>
                    <a:gd name="connsiteY70" fmla="*/ 63993 h 385005"/>
                    <a:gd name="connsiteX71" fmla="*/ 3629913 w 4884781"/>
                    <a:gd name="connsiteY71" fmla="*/ 73720 h 385005"/>
                    <a:gd name="connsiteX72" fmla="*/ 3756372 w 4884781"/>
                    <a:gd name="connsiteY72" fmla="*/ 78584 h 385005"/>
                    <a:gd name="connsiteX73" fmla="*/ 3795283 w 4884781"/>
                    <a:gd name="connsiteY73" fmla="*/ 78584 h 385005"/>
                    <a:gd name="connsiteX74" fmla="*/ 3887696 w 4884781"/>
                    <a:gd name="connsiteY74" fmla="*/ 59129 h 385005"/>
                    <a:gd name="connsiteX75" fmla="*/ 3946062 w 4884781"/>
                    <a:gd name="connsiteY75" fmla="*/ 73720 h 385005"/>
                    <a:gd name="connsiteX76" fmla="*/ 4043338 w 4884781"/>
                    <a:gd name="connsiteY76" fmla="*/ 59129 h 385005"/>
                    <a:gd name="connsiteX77" fmla="*/ 4091977 w 4884781"/>
                    <a:gd name="connsiteY77" fmla="*/ 68857 h 385005"/>
                    <a:gd name="connsiteX78" fmla="*/ 4169798 w 4884781"/>
                    <a:gd name="connsiteY78" fmla="*/ 59129 h 385005"/>
                    <a:gd name="connsiteX79" fmla="*/ 4203845 w 4884781"/>
                    <a:gd name="connsiteY79" fmla="*/ 54265 h 385005"/>
                    <a:gd name="connsiteX80" fmla="*/ 4233028 w 4884781"/>
                    <a:gd name="connsiteY80" fmla="*/ 59129 h 385005"/>
                    <a:gd name="connsiteX81" fmla="*/ 4320577 w 4884781"/>
                    <a:gd name="connsiteY81" fmla="*/ 68857 h 385005"/>
                    <a:gd name="connsiteX82" fmla="*/ 4364351 w 4884781"/>
                    <a:gd name="connsiteY82" fmla="*/ 63993 h 385005"/>
                    <a:gd name="connsiteX83" fmla="*/ 4398398 w 4884781"/>
                    <a:gd name="connsiteY83" fmla="*/ 54265 h 385005"/>
                    <a:gd name="connsiteX84" fmla="*/ 4437309 w 4884781"/>
                    <a:gd name="connsiteY84" fmla="*/ 54265 h 385005"/>
                    <a:gd name="connsiteX85" fmla="*/ 4534585 w 4884781"/>
                    <a:gd name="connsiteY85" fmla="*/ 68857 h 385005"/>
                    <a:gd name="connsiteX86" fmla="*/ 4592951 w 4884781"/>
                    <a:gd name="connsiteY86" fmla="*/ 63993 h 385005"/>
                    <a:gd name="connsiteX87" fmla="*/ 4626998 w 4884781"/>
                    <a:gd name="connsiteY87" fmla="*/ 59129 h 385005"/>
                    <a:gd name="connsiteX88" fmla="*/ 4656181 w 4884781"/>
                    <a:gd name="connsiteY88" fmla="*/ 63993 h 385005"/>
                    <a:gd name="connsiteX89" fmla="*/ 4695092 w 4884781"/>
                    <a:gd name="connsiteY89" fmla="*/ 68857 h 385005"/>
                    <a:gd name="connsiteX90" fmla="*/ 4724275 w 4884781"/>
                    <a:gd name="connsiteY90" fmla="*/ 68857 h 385005"/>
                    <a:gd name="connsiteX91" fmla="*/ 4758321 w 4884781"/>
                    <a:gd name="connsiteY91" fmla="*/ 59129 h 385005"/>
                    <a:gd name="connsiteX92" fmla="*/ 4787504 w 4884781"/>
                    <a:gd name="connsiteY92" fmla="*/ 44537 h 385005"/>
                    <a:gd name="connsiteX93" fmla="*/ 4841006 w 4884781"/>
                    <a:gd name="connsiteY93" fmla="*/ 39674 h 385005"/>
                    <a:gd name="connsiteX94" fmla="*/ 4884781 w 4884781"/>
                    <a:gd name="connsiteY94" fmla="*/ 39674 h 385005"/>
                    <a:gd name="connsiteX95" fmla="*/ 4884781 w 4884781"/>
                    <a:gd name="connsiteY95" fmla="*/ 385005 h 385005"/>
                    <a:gd name="connsiteX96" fmla="*/ 0 w 4884781"/>
                    <a:gd name="connsiteY96" fmla="*/ 369132 h 385005"/>
                    <a:gd name="connsiteX97" fmla="*/ 0 w 4884781"/>
                    <a:gd name="connsiteY97" fmla="*/ 93440 h 38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884781" h="385005">
                      <a:moveTo>
                        <a:pt x="0" y="93440"/>
                      </a:moveTo>
                      <a:cubicBezTo>
                        <a:pt x="64847" y="98428"/>
                        <a:pt x="38723" y="107767"/>
                        <a:pt x="64726" y="107767"/>
                      </a:cubicBezTo>
                      <a:cubicBezTo>
                        <a:pt x="110111" y="112810"/>
                        <a:pt x="93819" y="112631"/>
                        <a:pt x="113364" y="112631"/>
                      </a:cubicBezTo>
                      <a:lnTo>
                        <a:pt x="176594" y="112631"/>
                      </a:lnTo>
                      <a:lnTo>
                        <a:pt x="200913" y="107767"/>
                      </a:lnTo>
                      <a:lnTo>
                        <a:pt x="249551" y="107767"/>
                      </a:lnTo>
                      <a:lnTo>
                        <a:pt x="288462" y="98039"/>
                      </a:lnTo>
                      <a:lnTo>
                        <a:pt x="317645" y="102903"/>
                      </a:lnTo>
                      <a:lnTo>
                        <a:pt x="337100" y="122359"/>
                      </a:lnTo>
                      <a:lnTo>
                        <a:pt x="385738" y="107767"/>
                      </a:lnTo>
                      <a:lnTo>
                        <a:pt x="414921" y="98039"/>
                      </a:lnTo>
                      <a:lnTo>
                        <a:pt x="487879" y="98039"/>
                      </a:lnTo>
                      <a:lnTo>
                        <a:pt x="526789" y="98039"/>
                      </a:lnTo>
                      <a:lnTo>
                        <a:pt x="590019" y="93176"/>
                      </a:lnTo>
                      <a:lnTo>
                        <a:pt x="619202" y="83448"/>
                      </a:lnTo>
                      <a:lnTo>
                        <a:pt x="662977" y="68857"/>
                      </a:lnTo>
                      <a:lnTo>
                        <a:pt x="677568" y="73720"/>
                      </a:lnTo>
                      <a:lnTo>
                        <a:pt x="701887" y="88312"/>
                      </a:lnTo>
                      <a:lnTo>
                        <a:pt x="721343" y="78584"/>
                      </a:lnTo>
                      <a:lnTo>
                        <a:pt x="755389" y="73720"/>
                      </a:lnTo>
                      <a:lnTo>
                        <a:pt x="784572" y="78584"/>
                      </a:lnTo>
                      <a:lnTo>
                        <a:pt x="823483" y="88312"/>
                      </a:lnTo>
                      <a:lnTo>
                        <a:pt x="842938" y="93176"/>
                      </a:lnTo>
                      <a:cubicBezTo>
                        <a:pt x="889936" y="87954"/>
                        <a:pt x="872032" y="88312"/>
                        <a:pt x="896440" y="88312"/>
                      </a:cubicBezTo>
                      <a:lnTo>
                        <a:pt x="1008309" y="88312"/>
                      </a:lnTo>
                      <a:lnTo>
                        <a:pt x="1047219" y="107767"/>
                      </a:lnTo>
                      <a:cubicBezTo>
                        <a:pt x="1092576" y="117847"/>
                        <a:pt x="1076046" y="117495"/>
                        <a:pt x="1095857" y="117495"/>
                      </a:cubicBezTo>
                      <a:lnTo>
                        <a:pt x="1188270" y="102903"/>
                      </a:lnTo>
                      <a:lnTo>
                        <a:pt x="1266092" y="117495"/>
                      </a:lnTo>
                      <a:lnTo>
                        <a:pt x="1329321" y="122359"/>
                      </a:lnTo>
                      <a:lnTo>
                        <a:pt x="1363368" y="117495"/>
                      </a:lnTo>
                      <a:lnTo>
                        <a:pt x="1397415" y="117495"/>
                      </a:lnTo>
                      <a:cubicBezTo>
                        <a:pt x="1423000" y="97026"/>
                        <a:pt x="1411353" y="98039"/>
                        <a:pt x="1426598" y="98039"/>
                      </a:cubicBezTo>
                      <a:lnTo>
                        <a:pt x="1470372" y="107767"/>
                      </a:lnTo>
                      <a:lnTo>
                        <a:pt x="1519011" y="102903"/>
                      </a:lnTo>
                      <a:lnTo>
                        <a:pt x="1596832" y="102903"/>
                      </a:lnTo>
                      <a:lnTo>
                        <a:pt x="1645470" y="98039"/>
                      </a:lnTo>
                      <a:lnTo>
                        <a:pt x="1669789" y="102903"/>
                      </a:lnTo>
                      <a:lnTo>
                        <a:pt x="1708700" y="98039"/>
                      </a:lnTo>
                      <a:lnTo>
                        <a:pt x="1776794" y="88312"/>
                      </a:lnTo>
                      <a:lnTo>
                        <a:pt x="1810840" y="88312"/>
                      </a:lnTo>
                      <a:lnTo>
                        <a:pt x="1864343" y="98039"/>
                      </a:lnTo>
                      <a:lnTo>
                        <a:pt x="1893526" y="93176"/>
                      </a:lnTo>
                      <a:lnTo>
                        <a:pt x="1947028" y="78584"/>
                      </a:lnTo>
                      <a:lnTo>
                        <a:pt x="2005394" y="59129"/>
                      </a:lnTo>
                      <a:lnTo>
                        <a:pt x="2049168" y="59129"/>
                      </a:lnTo>
                      <a:lnTo>
                        <a:pt x="2112398" y="68857"/>
                      </a:lnTo>
                      <a:lnTo>
                        <a:pt x="2126989" y="63993"/>
                      </a:lnTo>
                      <a:lnTo>
                        <a:pt x="2161036" y="59129"/>
                      </a:lnTo>
                      <a:lnTo>
                        <a:pt x="2224266" y="78584"/>
                      </a:lnTo>
                      <a:lnTo>
                        <a:pt x="2379909" y="83448"/>
                      </a:lnTo>
                      <a:lnTo>
                        <a:pt x="2433411" y="73720"/>
                      </a:lnTo>
                      <a:cubicBezTo>
                        <a:pt x="2459120" y="89146"/>
                        <a:pt x="2448276" y="88312"/>
                        <a:pt x="2462594" y="88312"/>
                      </a:cubicBezTo>
                      <a:lnTo>
                        <a:pt x="2520960" y="83448"/>
                      </a:lnTo>
                      <a:lnTo>
                        <a:pt x="2564734" y="63993"/>
                      </a:lnTo>
                      <a:lnTo>
                        <a:pt x="2593917" y="54265"/>
                      </a:lnTo>
                      <a:lnTo>
                        <a:pt x="2637692" y="44537"/>
                      </a:lnTo>
                      <a:cubicBezTo>
                        <a:pt x="2702538" y="39550"/>
                        <a:pt x="2679782" y="39674"/>
                        <a:pt x="2705785" y="39674"/>
                      </a:cubicBezTo>
                      <a:lnTo>
                        <a:pt x="2734968" y="54265"/>
                      </a:lnTo>
                      <a:lnTo>
                        <a:pt x="2803062" y="39674"/>
                      </a:lnTo>
                      <a:cubicBezTo>
                        <a:pt x="2877450" y="0"/>
                        <a:pt x="2848457" y="763"/>
                        <a:pt x="2880883" y="763"/>
                      </a:cubicBezTo>
                      <a:lnTo>
                        <a:pt x="2934385" y="763"/>
                      </a:lnTo>
                      <a:lnTo>
                        <a:pt x="2968432" y="5627"/>
                      </a:lnTo>
                      <a:lnTo>
                        <a:pt x="3094892" y="5627"/>
                      </a:lnTo>
                      <a:lnTo>
                        <a:pt x="3148394" y="34810"/>
                      </a:lnTo>
                      <a:lnTo>
                        <a:pt x="3211623" y="39674"/>
                      </a:lnTo>
                      <a:lnTo>
                        <a:pt x="3304036" y="49401"/>
                      </a:lnTo>
                      <a:lnTo>
                        <a:pt x="3367266" y="54265"/>
                      </a:lnTo>
                      <a:lnTo>
                        <a:pt x="3406177" y="39674"/>
                      </a:lnTo>
                      <a:lnTo>
                        <a:pt x="3459679" y="29946"/>
                      </a:lnTo>
                      <a:lnTo>
                        <a:pt x="3561819" y="63993"/>
                      </a:lnTo>
                      <a:lnTo>
                        <a:pt x="3629913" y="73720"/>
                      </a:lnTo>
                      <a:lnTo>
                        <a:pt x="3756372" y="78584"/>
                      </a:lnTo>
                      <a:lnTo>
                        <a:pt x="3795283" y="78584"/>
                      </a:lnTo>
                      <a:lnTo>
                        <a:pt x="3887696" y="59129"/>
                      </a:lnTo>
                      <a:lnTo>
                        <a:pt x="3946062" y="73720"/>
                      </a:lnTo>
                      <a:cubicBezTo>
                        <a:pt x="4040076" y="58876"/>
                        <a:pt x="4007289" y="59129"/>
                        <a:pt x="4043338" y="59129"/>
                      </a:cubicBezTo>
                      <a:lnTo>
                        <a:pt x="4091977" y="68857"/>
                      </a:lnTo>
                      <a:lnTo>
                        <a:pt x="4169798" y="59129"/>
                      </a:lnTo>
                      <a:cubicBezTo>
                        <a:pt x="4200580" y="53998"/>
                        <a:pt x="4189119" y="54265"/>
                        <a:pt x="4203845" y="54265"/>
                      </a:cubicBezTo>
                      <a:lnTo>
                        <a:pt x="4233028" y="59129"/>
                      </a:lnTo>
                      <a:lnTo>
                        <a:pt x="4320577" y="68857"/>
                      </a:lnTo>
                      <a:cubicBezTo>
                        <a:pt x="4361096" y="63792"/>
                        <a:pt x="4346416" y="63993"/>
                        <a:pt x="4364351" y="63993"/>
                      </a:cubicBezTo>
                      <a:lnTo>
                        <a:pt x="4398398" y="54265"/>
                      </a:lnTo>
                      <a:lnTo>
                        <a:pt x="4437309" y="54265"/>
                      </a:lnTo>
                      <a:lnTo>
                        <a:pt x="4534585" y="68857"/>
                      </a:lnTo>
                      <a:lnTo>
                        <a:pt x="4592951" y="63993"/>
                      </a:lnTo>
                      <a:cubicBezTo>
                        <a:pt x="4623733" y="58862"/>
                        <a:pt x="4612272" y="59129"/>
                        <a:pt x="4626998" y="59129"/>
                      </a:cubicBezTo>
                      <a:lnTo>
                        <a:pt x="4656181" y="63993"/>
                      </a:lnTo>
                      <a:lnTo>
                        <a:pt x="4695092" y="68857"/>
                      </a:lnTo>
                      <a:lnTo>
                        <a:pt x="4724275" y="68857"/>
                      </a:lnTo>
                      <a:lnTo>
                        <a:pt x="4758321" y="59129"/>
                      </a:lnTo>
                      <a:lnTo>
                        <a:pt x="4787504" y="44537"/>
                      </a:lnTo>
                      <a:lnTo>
                        <a:pt x="4841006" y="39674"/>
                      </a:lnTo>
                      <a:lnTo>
                        <a:pt x="4884781" y="39674"/>
                      </a:lnTo>
                      <a:lnTo>
                        <a:pt x="4884781" y="385005"/>
                      </a:lnTo>
                      <a:lnTo>
                        <a:pt x="0" y="369132"/>
                      </a:lnTo>
                      <a:lnTo>
                        <a:pt x="0" y="93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 rot="10800000">
                  <a:off x="5393459" y="5715000"/>
                  <a:ext cx="3048000" cy="135701"/>
                </a:xfrm>
                <a:custGeom>
                  <a:avLst/>
                  <a:gdLst>
                    <a:gd name="connsiteX0" fmla="*/ 9728 w 4897877"/>
                    <a:gd name="connsiteY0" fmla="*/ 102903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9728 w 4897877"/>
                    <a:gd name="connsiteY97" fmla="*/ 102903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13096 w 4897877"/>
                    <a:gd name="connsiteY0" fmla="*/ 93440 h 385005"/>
                    <a:gd name="connsiteX1" fmla="*/ 77822 w 4897877"/>
                    <a:gd name="connsiteY1" fmla="*/ 107767 h 385005"/>
                    <a:gd name="connsiteX2" fmla="*/ 126460 w 4897877"/>
                    <a:gd name="connsiteY2" fmla="*/ 112631 h 385005"/>
                    <a:gd name="connsiteX3" fmla="*/ 189690 w 4897877"/>
                    <a:gd name="connsiteY3" fmla="*/ 112631 h 385005"/>
                    <a:gd name="connsiteX4" fmla="*/ 214009 w 4897877"/>
                    <a:gd name="connsiteY4" fmla="*/ 107767 h 385005"/>
                    <a:gd name="connsiteX5" fmla="*/ 262647 w 4897877"/>
                    <a:gd name="connsiteY5" fmla="*/ 107767 h 385005"/>
                    <a:gd name="connsiteX6" fmla="*/ 301558 w 4897877"/>
                    <a:gd name="connsiteY6" fmla="*/ 98039 h 385005"/>
                    <a:gd name="connsiteX7" fmla="*/ 330741 w 4897877"/>
                    <a:gd name="connsiteY7" fmla="*/ 102903 h 385005"/>
                    <a:gd name="connsiteX8" fmla="*/ 350196 w 4897877"/>
                    <a:gd name="connsiteY8" fmla="*/ 122359 h 385005"/>
                    <a:gd name="connsiteX9" fmla="*/ 398834 w 4897877"/>
                    <a:gd name="connsiteY9" fmla="*/ 107767 h 385005"/>
                    <a:gd name="connsiteX10" fmla="*/ 428017 w 4897877"/>
                    <a:gd name="connsiteY10" fmla="*/ 98039 h 385005"/>
                    <a:gd name="connsiteX11" fmla="*/ 500975 w 4897877"/>
                    <a:gd name="connsiteY11" fmla="*/ 98039 h 385005"/>
                    <a:gd name="connsiteX12" fmla="*/ 539885 w 4897877"/>
                    <a:gd name="connsiteY12" fmla="*/ 98039 h 385005"/>
                    <a:gd name="connsiteX13" fmla="*/ 603115 w 4897877"/>
                    <a:gd name="connsiteY13" fmla="*/ 93176 h 385005"/>
                    <a:gd name="connsiteX14" fmla="*/ 632298 w 4897877"/>
                    <a:gd name="connsiteY14" fmla="*/ 83448 h 385005"/>
                    <a:gd name="connsiteX15" fmla="*/ 676073 w 4897877"/>
                    <a:gd name="connsiteY15" fmla="*/ 68857 h 385005"/>
                    <a:gd name="connsiteX16" fmla="*/ 690664 w 4897877"/>
                    <a:gd name="connsiteY16" fmla="*/ 73720 h 385005"/>
                    <a:gd name="connsiteX17" fmla="*/ 714983 w 4897877"/>
                    <a:gd name="connsiteY17" fmla="*/ 88312 h 385005"/>
                    <a:gd name="connsiteX18" fmla="*/ 734439 w 4897877"/>
                    <a:gd name="connsiteY18" fmla="*/ 78584 h 385005"/>
                    <a:gd name="connsiteX19" fmla="*/ 768485 w 4897877"/>
                    <a:gd name="connsiteY19" fmla="*/ 73720 h 385005"/>
                    <a:gd name="connsiteX20" fmla="*/ 797668 w 4897877"/>
                    <a:gd name="connsiteY20" fmla="*/ 78584 h 385005"/>
                    <a:gd name="connsiteX21" fmla="*/ 836579 w 4897877"/>
                    <a:gd name="connsiteY21" fmla="*/ 88312 h 385005"/>
                    <a:gd name="connsiteX22" fmla="*/ 856034 w 4897877"/>
                    <a:gd name="connsiteY22" fmla="*/ 93176 h 385005"/>
                    <a:gd name="connsiteX23" fmla="*/ 909536 w 4897877"/>
                    <a:gd name="connsiteY23" fmla="*/ 88312 h 385005"/>
                    <a:gd name="connsiteX24" fmla="*/ 1021405 w 4897877"/>
                    <a:gd name="connsiteY24" fmla="*/ 88312 h 385005"/>
                    <a:gd name="connsiteX25" fmla="*/ 1060315 w 4897877"/>
                    <a:gd name="connsiteY25" fmla="*/ 107767 h 385005"/>
                    <a:gd name="connsiteX26" fmla="*/ 1108953 w 4897877"/>
                    <a:gd name="connsiteY26" fmla="*/ 117495 h 385005"/>
                    <a:gd name="connsiteX27" fmla="*/ 1201366 w 4897877"/>
                    <a:gd name="connsiteY27" fmla="*/ 102903 h 385005"/>
                    <a:gd name="connsiteX28" fmla="*/ 1279188 w 4897877"/>
                    <a:gd name="connsiteY28" fmla="*/ 117495 h 385005"/>
                    <a:gd name="connsiteX29" fmla="*/ 1342417 w 4897877"/>
                    <a:gd name="connsiteY29" fmla="*/ 122359 h 385005"/>
                    <a:gd name="connsiteX30" fmla="*/ 1376464 w 4897877"/>
                    <a:gd name="connsiteY30" fmla="*/ 117495 h 385005"/>
                    <a:gd name="connsiteX31" fmla="*/ 1410511 w 4897877"/>
                    <a:gd name="connsiteY31" fmla="*/ 117495 h 385005"/>
                    <a:gd name="connsiteX32" fmla="*/ 1439694 w 4897877"/>
                    <a:gd name="connsiteY32" fmla="*/ 98039 h 385005"/>
                    <a:gd name="connsiteX33" fmla="*/ 1483468 w 4897877"/>
                    <a:gd name="connsiteY33" fmla="*/ 107767 h 385005"/>
                    <a:gd name="connsiteX34" fmla="*/ 1532107 w 4897877"/>
                    <a:gd name="connsiteY34" fmla="*/ 102903 h 385005"/>
                    <a:gd name="connsiteX35" fmla="*/ 1609928 w 4897877"/>
                    <a:gd name="connsiteY35" fmla="*/ 102903 h 385005"/>
                    <a:gd name="connsiteX36" fmla="*/ 1658566 w 4897877"/>
                    <a:gd name="connsiteY36" fmla="*/ 98039 h 385005"/>
                    <a:gd name="connsiteX37" fmla="*/ 1682885 w 4897877"/>
                    <a:gd name="connsiteY37" fmla="*/ 102903 h 385005"/>
                    <a:gd name="connsiteX38" fmla="*/ 1721796 w 4897877"/>
                    <a:gd name="connsiteY38" fmla="*/ 98039 h 385005"/>
                    <a:gd name="connsiteX39" fmla="*/ 1789890 w 4897877"/>
                    <a:gd name="connsiteY39" fmla="*/ 88312 h 385005"/>
                    <a:gd name="connsiteX40" fmla="*/ 1823936 w 4897877"/>
                    <a:gd name="connsiteY40" fmla="*/ 88312 h 385005"/>
                    <a:gd name="connsiteX41" fmla="*/ 1877439 w 4897877"/>
                    <a:gd name="connsiteY41" fmla="*/ 98039 h 385005"/>
                    <a:gd name="connsiteX42" fmla="*/ 1906622 w 4897877"/>
                    <a:gd name="connsiteY42" fmla="*/ 93176 h 385005"/>
                    <a:gd name="connsiteX43" fmla="*/ 1960124 w 4897877"/>
                    <a:gd name="connsiteY43" fmla="*/ 78584 h 385005"/>
                    <a:gd name="connsiteX44" fmla="*/ 2018490 w 4897877"/>
                    <a:gd name="connsiteY44" fmla="*/ 59129 h 385005"/>
                    <a:gd name="connsiteX45" fmla="*/ 2062264 w 4897877"/>
                    <a:gd name="connsiteY45" fmla="*/ 59129 h 385005"/>
                    <a:gd name="connsiteX46" fmla="*/ 2125494 w 4897877"/>
                    <a:gd name="connsiteY46" fmla="*/ 68857 h 385005"/>
                    <a:gd name="connsiteX47" fmla="*/ 2140085 w 4897877"/>
                    <a:gd name="connsiteY47" fmla="*/ 63993 h 385005"/>
                    <a:gd name="connsiteX48" fmla="*/ 2174132 w 4897877"/>
                    <a:gd name="connsiteY48" fmla="*/ 59129 h 385005"/>
                    <a:gd name="connsiteX49" fmla="*/ 2237362 w 4897877"/>
                    <a:gd name="connsiteY49" fmla="*/ 78584 h 385005"/>
                    <a:gd name="connsiteX50" fmla="*/ 2393005 w 4897877"/>
                    <a:gd name="connsiteY50" fmla="*/ 83448 h 385005"/>
                    <a:gd name="connsiteX51" fmla="*/ 2446507 w 4897877"/>
                    <a:gd name="connsiteY51" fmla="*/ 73720 h 385005"/>
                    <a:gd name="connsiteX52" fmla="*/ 2475690 w 4897877"/>
                    <a:gd name="connsiteY52" fmla="*/ 88312 h 385005"/>
                    <a:gd name="connsiteX53" fmla="*/ 2534056 w 4897877"/>
                    <a:gd name="connsiteY53" fmla="*/ 83448 h 385005"/>
                    <a:gd name="connsiteX54" fmla="*/ 2577830 w 4897877"/>
                    <a:gd name="connsiteY54" fmla="*/ 63993 h 385005"/>
                    <a:gd name="connsiteX55" fmla="*/ 2607013 w 4897877"/>
                    <a:gd name="connsiteY55" fmla="*/ 54265 h 385005"/>
                    <a:gd name="connsiteX56" fmla="*/ 2650788 w 4897877"/>
                    <a:gd name="connsiteY56" fmla="*/ 44537 h 385005"/>
                    <a:gd name="connsiteX57" fmla="*/ 2718881 w 4897877"/>
                    <a:gd name="connsiteY57" fmla="*/ 39674 h 385005"/>
                    <a:gd name="connsiteX58" fmla="*/ 2748064 w 4897877"/>
                    <a:gd name="connsiteY58" fmla="*/ 54265 h 385005"/>
                    <a:gd name="connsiteX59" fmla="*/ 2816158 w 4897877"/>
                    <a:gd name="connsiteY59" fmla="*/ 39674 h 385005"/>
                    <a:gd name="connsiteX60" fmla="*/ 2893979 w 4897877"/>
                    <a:gd name="connsiteY60" fmla="*/ 763 h 385005"/>
                    <a:gd name="connsiteX61" fmla="*/ 2947481 w 4897877"/>
                    <a:gd name="connsiteY61" fmla="*/ 763 h 385005"/>
                    <a:gd name="connsiteX62" fmla="*/ 2981528 w 4897877"/>
                    <a:gd name="connsiteY62" fmla="*/ 5627 h 385005"/>
                    <a:gd name="connsiteX63" fmla="*/ 3107988 w 4897877"/>
                    <a:gd name="connsiteY63" fmla="*/ 5627 h 385005"/>
                    <a:gd name="connsiteX64" fmla="*/ 3161490 w 4897877"/>
                    <a:gd name="connsiteY64" fmla="*/ 34810 h 385005"/>
                    <a:gd name="connsiteX65" fmla="*/ 3224719 w 4897877"/>
                    <a:gd name="connsiteY65" fmla="*/ 39674 h 385005"/>
                    <a:gd name="connsiteX66" fmla="*/ 3317132 w 4897877"/>
                    <a:gd name="connsiteY66" fmla="*/ 49401 h 385005"/>
                    <a:gd name="connsiteX67" fmla="*/ 3380362 w 4897877"/>
                    <a:gd name="connsiteY67" fmla="*/ 54265 h 385005"/>
                    <a:gd name="connsiteX68" fmla="*/ 3419273 w 4897877"/>
                    <a:gd name="connsiteY68" fmla="*/ 39674 h 385005"/>
                    <a:gd name="connsiteX69" fmla="*/ 3472775 w 4897877"/>
                    <a:gd name="connsiteY69" fmla="*/ 29946 h 385005"/>
                    <a:gd name="connsiteX70" fmla="*/ 3574915 w 4897877"/>
                    <a:gd name="connsiteY70" fmla="*/ 63993 h 385005"/>
                    <a:gd name="connsiteX71" fmla="*/ 3643009 w 4897877"/>
                    <a:gd name="connsiteY71" fmla="*/ 73720 h 385005"/>
                    <a:gd name="connsiteX72" fmla="*/ 3769468 w 4897877"/>
                    <a:gd name="connsiteY72" fmla="*/ 78584 h 385005"/>
                    <a:gd name="connsiteX73" fmla="*/ 3808379 w 4897877"/>
                    <a:gd name="connsiteY73" fmla="*/ 78584 h 385005"/>
                    <a:gd name="connsiteX74" fmla="*/ 3900792 w 4897877"/>
                    <a:gd name="connsiteY74" fmla="*/ 59129 h 385005"/>
                    <a:gd name="connsiteX75" fmla="*/ 3959158 w 4897877"/>
                    <a:gd name="connsiteY75" fmla="*/ 73720 h 385005"/>
                    <a:gd name="connsiteX76" fmla="*/ 4056434 w 4897877"/>
                    <a:gd name="connsiteY76" fmla="*/ 59129 h 385005"/>
                    <a:gd name="connsiteX77" fmla="*/ 4105073 w 4897877"/>
                    <a:gd name="connsiteY77" fmla="*/ 68857 h 385005"/>
                    <a:gd name="connsiteX78" fmla="*/ 4182894 w 4897877"/>
                    <a:gd name="connsiteY78" fmla="*/ 59129 h 385005"/>
                    <a:gd name="connsiteX79" fmla="*/ 4216941 w 4897877"/>
                    <a:gd name="connsiteY79" fmla="*/ 54265 h 385005"/>
                    <a:gd name="connsiteX80" fmla="*/ 4246124 w 4897877"/>
                    <a:gd name="connsiteY80" fmla="*/ 59129 h 385005"/>
                    <a:gd name="connsiteX81" fmla="*/ 4333673 w 4897877"/>
                    <a:gd name="connsiteY81" fmla="*/ 68857 h 385005"/>
                    <a:gd name="connsiteX82" fmla="*/ 4377447 w 4897877"/>
                    <a:gd name="connsiteY82" fmla="*/ 63993 h 385005"/>
                    <a:gd name="connsiteX83" fmla="*/ 4411494 w 4897877"/>
                    <a:gd name="connsiteY83" fmla="*/ 54265 h 385005"/>
                    <a:gd name="connsiteX84" fmla="*/ 4450405 w 4897877"/>
                    <a:gd name="connsiteY84" fmla="*/ 54265 h 385005"/>
                    <a:gd name="connsiteX85" fmla="*/ 4547681 w 4897877"/>
                    <a:gd name="connsiteY85" fmla="*/ 68857 h 385005"/>
                    <a:gd name="connsiteX86" fmla="*/ 4606047 w 4897877"/>
                    <a:gd name="connsiteY86" fmla="*/ 63993 h 385005"/>
                    <a:gd name="connsiteX87" fmla="*/ 4640094 w 4897877"/>
                    <a:gd name="connsiteY87" fmla="*/ 59129 h 385005"/>
                    <a:gd name="connsiteX88" fmla="*/ 4669277 w 4897877"/>
                    <a:gd name="connsiteY88" fmla="*/ 63993 h 385005"/>
                    <a:gd name="connsiteX89" fmla="*/ 4708188 w 4897877"/>
                    <a:gd name="connsiteY89" fmla="*/ 68857 h 385005"/>
                    <a:gd name="connsiteX90" fmla="*/ 4737371 w 4897877"/>
                    <a:gd name="connsiteY90" fmla="*/ 68857 h 385005"/>
                    <a:gd name="connsiteX91" fmla="*/ 4771417 w 4897877"/>
                    <a:gd name="connsiteY91" fmla="*/ 59129 h 385005"/>
                    <a:gd name="connsiteX92" fmla="*/ 4800600 w 4897877"/>
                    <a:gd name="connsiteY92" fmla="*/ 44537 h 385005"/>
                    <a:gd name="connsiteX93" fmla="*/ 4854102 w 4897877"/>
                    <a:gd name="connsiteY93" fmla="*/ 39674 h 385005"/>
                    <a:gd name="connsiteX94" fmla="*/ 4897877 w 4897877"/>
                    <a:gd name="connsiteY94" fmla="*/ 39674 h 385005"/>
                    <a:gd name="connsiteX95" fmla="*/ 4897877 w 4897877"/>
                    <a:gd name="connsiteY95" fmla="*/ 385005 h 385005"/>
                    <a:gd name="connsiteX96" fmla="*/ 0 w 4897877"/>
                    <a:gd name="connsiteY96" fmla="*/ 380142 h 385005"/>
                    <a:gd name="connsiteX97" fmla="*/ 13096 w 4897877"/>
                    <a:gd name="connsiteY97" fmla="*/ 93440 h 385005"/>
                    <a:gd name="connsiteX0" fmla="*/ 0 w 4884781"/>
                    <a:gd name="connsiteY0" fmla="*/ 93440 h 385005"/>
                    <a:gd name="connsiteX1" fmla="*/ 64726 w 4884781"/>
                    <a:gd name="connsiteY1" fmla="*/ 107767 h 385005"/>
                    <a:gd name="connsiteX2" fmla="*/ 113364 w 4884781"/>
                    <a:gd name="connsiteY2" fmla="*/ 112631 h 385005"/>
                    <a:gd name="connsiteX3" fmla="*/ 176594 w 4884781"/>
                    <a:gd name="connsiteY3" fmla="*/ 112631 h 385005"/>
                    <a:gd name="connsiteX4" fmla="*/ 200913 w 4884781"/>
                    <a:gd name="connsiteY4" fmla="*/ 107767 h 385005"/>
                    <a:gd name="connsiteX5" fmla="*/ 249551 w 4884781"/>
                    <a:gd name="connsiteY5" fmla="*/ 107767 h 385005"/>
                    <a:gd name="connsiteX6" fmla="*/ 288462 w 4884781"/>
                    <a:gd name="connsiteY6" fmla="*/ 98039 h 385005"/>
                    <a:gd name="connsiteX7" fmla="*/ 317645 w 4884781"/>
                    <a:gd name="connsiteY7" fmla="*/ 102903 h 385005"/>
                    <a:gd name="connsiteX8" fmla="*/ 337100 w 4884781"/>
                    <a:gd name="connsiteY8" fmla="*/ 122359 h 385005"/>
                    <a:gd name="connsiteX9" fmla="*/ 385738 w 4884781"/>
                    <a:gd name="connsiteY9" fmla="*/ 107767 h 385005"/>
                    <a:gd name="connsiteX10" fmla="*/ 414921 w 4884781"/>
                    <a:gd name="connsiteY10" fmla="*/ 98039 h 385005"/>
                    <a:gd name="connsiteX11" fmla="*/ 487879 w 4884781"/>
                    <a:gd name="connsiteY11" fmla="*/ 98039 h 385005"/>
                    <a:gd name="connsiteX12" fmla="*/ 526789 w 4884781"/>
                    <a:gd name="connsiteY12" fmla="*/ 98039 h 385005"/>
                    <a:gd name="connsiteX13" fmla="*/ 590019 w 4884781"/>
                    <a:gd name="connsiteY13" fmla="*/ 93176 h 385005"/>
                    <a:gd name="connsiteX14" fmla="*/ 619202 w 4884781"/>
                    <a:gd name="connsiteY14" fmla="*/ 83448 h 385005"/>
                    <a:gd name="connsiteX15" fmla="*/ 662977 w 4884781"/>
                    <a:gd name="connsiteY15" fmla="*/ 68857 h 385005"/>
                    <a:gd name="connsiteX16" fmla="*/ 677568 w 4884781"/>
                    <a:gd name="connsiteY16" fmla="*/ 73720 h 385005"/>
                    <a:gd name="connsiteX17" fmla="*/ 701887 w 4884781"/>
                    <a:gd name="connsiteY17" fmla="*/ 88312 h 385005"/>
                    <a:gd name="connsiteX18" fmla="*/ 721343 w 4884781"/>
                    <a:gd name="connsiteY18" fmla="*/ 78584 h 385005"/>
                    <a:gd name="connsiteX19" fmla="*/ 755389 w 4884781"/>
                    <a:gd name="connsiteY19" fmla="*/ 73720 h 385005"/>
                    <a:gd name="connsiteX20" fmla="*/ 784572 w 4884781"/>
                    <a:gd name="connsiteY20" fmla="*/ 78584 h 385005"/>
                    <a:gd name="connsiteX21" fmla="*/ 823483 w 4884781"/>
                    <a:gd name="connsiteY21" fmla="*/ 88312 h 385005"/>
                    <a:gd name="connsiteX22" fmla="*/ 842938 w 4884781"/>
                    <a:gd name="connsiteY22" fmla="*/ 93176 h 385005"/>
                    <a:gd name="connsiteX23" fmla="*/ 896440 w 4884781"/>
                    <a:gd name="connsiteY23" fmla="*/ 88312 h 385005"/>
                    <a:gd name="connsiteX24" fmla="*/ 1008309 w 4884781"/>
                    <a:gd name="connsiteY24" fmla="*/ 88312 h 385005"/>
                    <a:gd name="connsiteX25" fmla="*/ 1047219 w 4884781"/>
                    <a:gd name="connsiteY25" fmla="*/ 107767 h 385005"/>
                    <a:gd name="connsiteX26" fmla="*/ 1095857 w 4884781"/>
                    <a:gd name="connsiteY26" fmla="*/ 117495 h 385005"/>
                    <a:gd name="connsiteX27" fmla="*/ 1188270 w 4884781"/>
                    <a:gd name="connsiteY27" fmla="*/ 102903 h 385005"/>
                    <a:gd name="connsiteX28" fmla="*/ 1266092 w 4884781"/>
                    <a:gd name="connsiteY28" fmla="*/ 117495 h 385005"/>
                    <a:gd name="connsiteX29" fmla="*/ 1329321 w 4884781"/>
                    <a:gd name="connsiteY29" fmla="*/ 122359 h 385005"/>
                    <a:gd name="connsiteX30" fmla="*/ 1363368 w 4884781"/>
                    <a:gd name="connsiteY30" fmla="*/ 117495 h 385005"/>
                    <a:gd name="connsiteX31" fmla="*/ 1397415 w 4884781"/>
                    <a:gd name="connsiteY31" fmla="*/ 117495 h 385005"/>
                    <a:gd name="connsiteX32" fmla="*/ 1426598 w 4884781"/>
                    <a:gd name="connsiteY32" fmla="*/ 98039 h 385005"/>
                    <a:gd name="connsiteX33" fmla="*/ 1470372 w 4884781"/>
                    <a:gd name="connsiteY33" fmla="*/ 107767 h 385005"/>
                    <a:gd name="connsiteX34" fmla="*/ 1519011 w 4884781"/>
                    <a:gd name="connsiteY34" fmla="*/ 102903 h 385005"/>
                    <a:gd name="connsiteX35" fmla="*/ 1596832 w 4884781"/>
                    <a:gd name="connsiteY35" fmla="*/ 102903 h 385005"/>
                    <a:gd name="connsiteX36" fmla="*/ 1645470 w 4884781"/>
                    <a:gd name="connsiteY36" fmla="*/ 98039 h 385005"/>
                    <a:gd name="connsiteX37" fmla="*/ 1669789 w 4884781"/>
                    <a:gd name="connsiteY37" fmla="*/ 102903 h 385005"/>
                    <a:gd name="connsiteX38" fmla="*/ 1708700 w 4884781"/>
                    <a:gd name="connsiteY38" fmla="*/ 98039 h 385005"/>
                    <a:gd name="connsiteX39" fmla="*/ 1776794 w 4884781"/>
                    <a:gd name="connsiteY39" fmla="*/ 88312 h 385005"/>
                    <a:gd name="connsiteX40" fmla="*/ 1810840 w 4884781"/>
                    <a:gd name="connsiteY40" fmla="*/ 88312 h 385005"/>
                    <a:gd name="connsiteX41" fmla="*/ 1864343 w 4884781"/>
                    <a:gd name="connsiteY41" fmla="*/ 98039 h 385005"/>
                    <a:gd name="connsiteX42" fmla="*/ 1893526 w 4884781"/>
                    <a:gd name="connsiteY42" fmla="*/ 93176 h 385005"/>
                    <a:gd name="connsiteX43" fmla="*/ 1947028 w 4884781"/>
                    <a:gd name="connsiteY43" fmla="*/ 78584 h 385005"/>
                    <a:gd name="connsiteX44" fmla="*/ 2005394 w 4884781"/>
                    <a:gd name="connsiteY44" fmla="*/ 59129 h 385005"/>
                    <a:gd name="connsiteX45" fmla="*/ 2049168 w 4884781"/>
                    <a:gd name="connsiteY45" fmla="*/ 59129 h 385005"/>
                    <a:gd name="connsiteX46" fmla="*/ 2112398 w 4884781"/>
                    <a:gd name="connsiteY46" fmla="*/ 68857 h 385005"/>
                    <a:gd name="connsiteX47" fmla="*/ 2126989 w 4884781"/>
                    <a:gd name="connsiteY47" fmla="*/ 63993 h 385005"/>
                    <a:gd name="connsiteX48" fmla="*/ 2161036 w 4884781"/>
                    <a:gd name="connsiteY48" fmla="*/ 59129 h 385005"/>
                    <a:gd name="connsiteX49" fmla="*/ 2224266 w 4884781"/>
                    <a:gd name="connsiteY49" fmla="*/ 78584 h 385005"/>
                    <a:gd name="connsiteX50" fmla="*/ 2379909 w 4884781"/>
                    <a:gd name="connsiteY50" fmla="*/ 83448 h 385005"/>
                    <a:gd name="connsiteX51" fmla="*/ 2433411 w 4884781"/>
                    <a:gd name="connsiteY51" fmla="*/ 73720 h 385005"/>
                    <a:gd name="connsiteX52" fmla="*/ 2462594 w 4884781"/>
                    <a:gd name="connsiteY52" fmla="*/ 88312 h 385005"/>
                    <a:gd name="connsiteX53" fmla="*/ 2520960 w 4884781"/>
                    <a:gd name="connsiteY53" fmla="*/ 83448 h 385005"/>
                    <a:gd name="connsiteX54" fmla="*/ 2564734 w 4884781"/>
                    <a:gd name="connsiteY54" fmla="*/ 63993 h 385005"/>
                    <a:gd name="connsiteX55" fmla="*/ 2593917 w 4884781"/>
                    <a:gd name="connsiteY55" fmla="*/ 54265 h 385005"/>
                    <a:gd name="connsiteX56" fmla="*/ 2637692 w 4884781"/>
                    <a:gd name="connsiteY56" fmla="*/ 44537 h 385005"/>
                    <a:gd name="connsiteX57" fmla="*/ 2705785 w 4884781"/>
                    <a:gd name="connsiteY57" fmla="*/ 39674 h 385005"/>
                    <a:gd name="connsiteX58" fmla="*/ 2734968 w 4884781"/>
                    <a:gd name="connsiteY58" fmla="*/ 54265 h 385005"/>
                    <a:gd name="connsiteX59" fmla="*/ 2803062 w 4884781"/>
                    <a:gd name="connsiteY59" fmla="*/ 39674 h 385005"/>
                    <a:gd name="connsiteX60" fmla="*/ 2880883 w 4884781"/>
                    <a:gd name="connsiteY60" fmla="*/ 763 h 385005"/>
                    <a:gd name="connsiteX61" fmla="*/ 2934385 w 4884781"/>
                    <a:gd name="connsiteY61" fmla="*/ 763 h 385005"/>
                    <a:gd name="connsiteX62" fmla="*/ 2968432 w 4884781"/>
                    <a:gd name="connsiteY62" fmla="*/ 5627 h 385005"/>
                    <a:gd name="connsiteX63" fmla="*/ 3094892 w 4884781"/>
                    <a:gd name="connsiteY63" fmla="*/ 5627 h 385005"/>
                    <a:gd name="connsiteX64" fmla="*/ 3148394 w 4884781"/>
                    <a:gd name="connsiteY64" fmla="*/ 34810 h 385005"/>
                    <a:gd name="connsiteX65" fmla="*/ 3211623 w 4884781"/>
                    <a:gd name="connsiteY65" fmla="*/ 39674 h 385005"/>
                    <a:gd name="connsiteX66" fmla="*/ 3304036 w 4884781"/>
                    <a:gd name="connsiteY66" fmla="*/ 49401 h 385005"/>
                    <a:gd name="connsiteX67" fmla="*/ 3367266 w 4884781"/>
                    <a:gd name="connsiteY67" fmla="*/ 54265 h 385005"/>
                    <a:gd name="connsiteX68" fmla="*/ 3406177 w 4884781"/>
                    <a:gd name="connsiteY68" fmla="*/ 39674 h 385005"/>
                    <a:gd name="connsiteX69" fmla="*/ 3459679 w 4884781"/>
                    <a:gd name="connsiteY69" fmla="*/ 29946 h 385005"/>
                    <a:gd name="connsiteX70" fmla="*/ 3561819 w 4884781"/>
                    <a:gd name="connsiteY70" fmla="*/ 63993 h 385005"/>
                    <a:gd name="connsiteX71" fmla="*/ 3629913 w 4884781"/>
                    <a:gd name="connsiteY71" fmla="*/ 73720 h 385005"/>
                    <a:gd name="connsiteX72" fmla="*/ 3756372 w 4884781"/>
                    <a:gd name="connsiteY72" fmla="*/ 78584 h 385005"/>
                    <a:gd name="connsiteX73" fmla="*/ 3795283 w 4884781"/>
                    <a:gd name="connsiteY73" fmla="*/ 78584 h 385005"/>
                    <a:gd name="connsiteX74" fmla="*/ 3887696 w 4884781"/>
                    <a:gd name="connsiteY74" fmla="*/ 59129 h 385005"/>
                    <a:gd name="connsiteX75" fmla="*/ 3946062 w 4884781"/>
                    <a:gd name="connsiteY75" fmla="*/ 73720 h 385005"/>
                    <a:gd name="connsiteX76" fmla="*/ 4043338 w 4884781"/>
                    <a:gd name="connsiteY76" fmla="*/ 59129 h 385005"/>
                    <a:gd name="connsiteX77" fmla="*/ 4091977 w 4884781"/>
                    <a:gd name="connsiteY77" fmla="*/ 68857 h 385005"/>
                    <a:gd name="connsiteX78" fmla="*/ 4169798 w 4884781"/>
                    <a:gd name="connsiteY78" fmla="*/ 59129 h 385005"/>
                    <a:gd name="connsiteX79" fmla="*/ 4203845 w 4884781"/>
                    <a:gd name="connsiteY79" fmla="*/ 54265 h 385005"/>
                    <a:gd name="connsiteX80" fmla="*/ 4233028 w 4884781"/>
                    <a:gd name="connsiteY80" fmla="*/ 59129 h 385005"/>
                    <a:gd name="connsiteX81" fmla="*/ 4320577 w 4884781"/>
                    <a:gd name="connsiteY81" fmla="*/ 68857 h 385005"/>
                    <a:gd name="connsiteX82" fmla="*/ 4364351 w 4884781"/>
                    <a:gd name="connsiteY82" fmla="*/ 63993 h 385005"/>
                    <a:gd name="connsiteX83" fmla="*/ 4398398 w 4884781"/>
                    <a:gd name="connsiteY83" fmla="*/ 54265 h 385005"/>
                    <a:gd name="connsiteX84" fmla="*/ 4437309 w 4884781"/>
                    <a:gd name="connsiteY84" fmla="*/ 54265 h 385005"/>
                    <a:gd name="connsiteX85" fmla="*/ 4534585 w 4884781"/>
                    <a:gd name="connsiteY85" fmla="*/ 68857 h 385005"/>
                    <a:gd name="connsiteX86" fmla="*/ 4592951 w 4884781"/>
                    <a:gd name="connsiteY86" fmla="*/ 63993 h 385005"/>
                    <a:gd name="connsiteX87" fmla="*/ 4626998 w 4884781"/>
                    <a:gd name="connsiteY87" fmla="*/ 59129 h 385005"/>
                    <a:gd name="connsiteX88" fmla="*/ 4656181 w 4884781"/>
                    <a:gd name="connsiteY88" fmla="*/ 63993 h 385005"/>
                    <a:gd name="connsiteX89" fmla="*/ 4695092 w 4884781"/>
                    <a:gd name="connsiteY89" fmla="*/ 68857 h 385005"/>
                    <a:gd name="connsiteX90" fmla="*/ 4724275 w 4884781"/>
                    <a:gd name="connsiteY90" fmla="*/ 68857 h 385005"/>
                    <a:gd name="connsiteX91" fmla="*/ 4758321 w 4884781"/>
                    <a:gd name="connsiteY91" fmla="*/ 59129 h 385005"/>
                    <a:gd name="connsiteX92" fmla="*/ 4787504 w 4884781"/>
                    <a:gd name="connsiteY92" fmla="*/ 44537 h 385005"/>
                    <a:gd name="connsiteX93" fmla="*/ 4841006 w 4884781"/>
                    <a:gd name="connsiteY93" fmla="*/ 39674 h 385005"/>
                    <a:gd name="connsiteX94" fmla="*/ 4884781 w 4884781"/>
                    <a:gd name="connsiteY94" fmla="*/ 39674 h 385005"/>
                    <a:gd name="connsiteX95" fmla="*/ 4884781 w 4884781"/>
                    <a:gd name="connsiteY95" fmla="*/ 385005 h 385005"/>
                    <a:gd name="connsiteX96" fmla="*/ 0 w 4884781"/>
                    <a:gd name="connsiteY96" fmla="*/ 369132 h 385005"/>
                    <a:gd name="connsiteX97" fmla="*/ 0 w 4884781"/>
                    <a:gd name="connsiteY97" fmla="*/ 93440 h 38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884781" h="385005">
                      <a:moveTo>
                        <a:pt x="0" y="93440"/>
                      </a:moveTo>
                      <a:cubicBezTo>
                        <a:pt x="64847" y="98428"/>
                        <a:pt x="38723" y="107767"/>
                        <a:pt x="64726" y="107767"/>
                      </a:cubicBezTo>
                      <a:cubicBezTo>
                        <a:pt x="110111" y="112810"/>
                        <a:pt x="93819" y="112631"/>
                        <a:pt x="113364" y="112631"/>
                      </a:cubicBezTo>
                      <a:lnTo>
                        <a:pt x="176594" y="112631"/>
                      </a:lnTo>
                      <a:lnTo>
                        <a:pt x="200913" y="107767"/>
                      </a:lnTo>
                      <a:lnTo>
                        <a:pt x="249551" y="107767"/>
                      </a:lnTo>
                      <a:lnTo>
                        <a:pt x="288462" y="98039"/>
                      </a:lnTo>
                      <a:lnTo>
                        <a:pt x="317645" y="102903"/>
                      </a:lnTo>
                      <a:lnTo>
                        <a:pt x="337100" y="122359"/>
                      </a:lnTo>
                      <a:lnTo>
                        <a:pt x="385738" y="107767"/>
                      </a:lnTo>
                      <a:lnTo>
                        <a:pt x="414921" y="98039"/>
                      </a:lnTo>
                      <a:lnTo>
                        <a:pt x="487879" y="98039"/>
                      </a:lnTo>
                      <a:lnTo>
                        <a:pt x="526789" y="98039"/>
                      </a:lnTo>
                      <a:lnTo>
                        <a:pt x="590019" y="93176"/>
                      </a:lnTo>
                      <a:lnTo>
                        <a:pt x="619202" y="83448"/>
                      </a:lnTo>
                      <a:lnTo>
                        <a:pt x="662977" y="68857"/>
                      </a:lnTo>
                      <a:lnTo>
                        <a:pt x="677568" y="73720"/>
                      </a:lnTo>
                      <a:lnTo>
                        <a:pt x="701887" y="88312"/>
                      </a:lnTo>
                      <a:lnTo>
                        <a:pt x="721343" y="78584"/>
                      </a:lnTo>
                      <a:lnTo>
                        <a:pt x="755389" y="73720"/>
                      </a:lnTo>
                      <a:lnTo>
                        <a:pt x="784572" y="78584"/>
                      </a:lnTo>
                      <a:lnTo>
                        <a:pt x="823483" y="88312"/>
                      </a:lnTo>
                      <a:lnTo>
                        <a:pt x="842938" y="93176"/>
                      </a:lnTo>
                      <a:cubicBezTo>
                        <a:pt x="889936" y="87954"/>
                        <a:pt x="872032" y="88312"/>
                        <a:pt x="896440" y="88312"/>
                      </a:cubicBezTo>
                      <a:lnTo>
                        <a:pt x="1008309" y="88312"/>
                      </a:lnTo>
                      <a:lnTo>
                        <a:pt x="1047219" y="107767"/>
                      </a:lnTo>
                      <a:cubicBezTo>
                        <a:pt x="1092576" y="117847"/>
                        <a:pt x="1076046" y="117495"/>
                        <a:pt x="1095857" y="117495"/>
                      </a:cubicBezTo>
                      <a:lnTo>
                        <a:pt x="1188270" y="102903"/>
                      </a:lnTo>
                      <a:lnTo>
                        <a:pt x="1266092" y="117495"/>
                      </a:lnTo>
                      <a:lnTo>
                        <a:pt x="1329321" y="122359"/>
                      </a:lnTo>
                      <a:lnTo>
                        <a:pt x="1363368" y="117495"/>
                      </a:lnTo>
                      <a:lnTo>
                        <a:pt x="1397415" y="117495"/>
                      </a:lnTo>
                      <a:cubicBezTo>
                        <a:pt x="1423000" y="97026"/>
                        <a:pt x="1411353" y="98039"/>
                        <a:pt x="1426598" y="98039"/>
                      </a:cubicBezTo>
                      <a:lnTo>
                        <a:pt x="1470372" y="107767"/>
                      </a:lnTo>
                      <a:lnTo>
                        <a:pt x="1519011" y="102903"/>
                      </a:lnTo>
                      <a:lnTo>
                        <a:pt x="1596832" y="102903"/>
                      </a:lnTo>
                      <a:lnTo>
                        <a:pt x="1645470" y="98039"/>
                      </a:lnTo>
                      <a:lnTo>
                        <a:pt x="1669789" y="102903"/>
                      </a:lnTo>
                      <a:lnTo>
                        <a:pt x="1708700" y="98039"/>
                      </a:lnTo>
                      <a:lnTo>
                        <a:pt x="1776794" y="88312"/>
                      </a:lnTo>
                      <a:lnTo>
                        <a:pt x="1810840" y="88312"/>
                      </a:lnTo>
                      <a:lnTo>
                        <a:pt x="1864343" y="98039"/>
                      </a:lnTo>
                      <a:lnTo>
                        <a:pt x="1893526" y="93176"/>
                      </a:lnTo>
                      <a:lnTo>
                        <a:pt x="1947028" y="78584"/>
                      </a:lnTo>
                      <a:lnTo>
                        <a:pt x="2005394" y="59129"/>
                      </a:lnTo>
                      <a:lnTo>
                        <a:pt x="2049168" y="59129"/>
                      </a:lnTo>
                      <a:lnTo>
                        <a:pt x="2112398" y="68857"/>
                      </a:lnTo>
                      <a:lnTo>
                        <a:pt x="2126989" y="63993"/>
                      </a:lnTo>
                      <a:lnTo>
                        <a:pt x="2161036" y="59129"/>
                      </a:lnTo>
                      <a:lnTo>
                        <a:pt x="2224266" y="78584"/>
                      </a:lnTo>
                      <a:lnTo>
                        <a:pt x="2379909" y="83448"/>
                      </a:lnTo>
                      <a:lnTo>
                        <a:pt x="2433411" y="73720"/>
                      </a:lnTo>
                      <a:cubicBezTo>
                        <a:pt x="2459120" y="89146"/>
                        <a:pt x="2448276" y="88312"/>
                        <a:pt x="2462594" y="88312"/>
                      </a:cubicBezTo>
                      <a:lnTo>
                        <a:pt x="2520960" y="83448"/>
                      </a:lnTo>
                      <a:lnTo>
                        <a:pt x="2564734" y="63993"/>
                      </a:lnTo>
                      <a:lnTo>
                        <a:pt x="2593917" y="54265"/>
                      </a:lnTo>
                      <a:lnTo>
                        <a:pt x="2637692" y="44537"/>
                      </a:lnTo>
                      <a:cubicBezTo>
                        <a:pt x="2702538" y="39550"/>
                        <a:pt x="2679782" y="39674"/>
                        <a:pt x="2705785" y="39674"/>
                      </a:cubicBezTo>
                      <a:lnTo>
                        <a:pt x="2734968" y="54265"/>
                      </a:lnTo>
                      <a:lnTo>
                        <a:pt x="2803062" y="39674"/>
                      </a:lnTo>
                      <a:cubicBezTo>
                        <a:pt x="2877450" y="0"/>
                        <a:pt x="2848457" y="763"/>
                        <a:pt x="2880883" y="763"/>
                      </a:cubicBezTo>
                      <a:lnTo>
                        <a:pt x="2934385" y="763"/>
                      </a:lnTo>
                      <a:lnTo>
                        <a:pt x="2968432" y="5627"/>
                      </a:lnTo>
                      <a:lnTo>
                        <a:pt x="3094892" y="5627"/>
                      </a:lnTo>
                      <a:lnTo>
                        <a:pt x="3148394" y="34810"/>
                      </a:lnTo>
                      <a:lnTo>
                        <a:pt x="3211623" y="39674"/>
                      </a:lnTo>
                      <a:lnTo>
                        <a:pt x="3304036" y="49401"/>
                      </a:lnTo>
                      <a:lnTo>
                        <a:pt x="3367266" y="54265"/>
                      </a:lnTo>
                      <a:lnTo>
                        <a:pt x="3406177" y="39674"/>
                      </a:lnTo>
                      <a:lnTo>
                        <a:pt x="3459679" y="29946"/>
                      </a:lnTo>
                      <a:lnTo>
                        <a:pt x="3561819" y="63993"/>
                      </a:lnTo>
                      <a:lnTo>
                        <a:pt x="3629913" y="73720"/>
                      </a:lnTo>
                      <a:lnTo>
                        <a:pt x="3756372" y="78584"/>
                      </a:lnTo>
                      <a:lnTo>
                        <a:pt x="3795283" y="78584"/>
                      </a:lnTo>
                      <a:lnTo>
                        <a:pt x="3887696" y="59129"/>
                      </a:lnTo>
                      <a:lnTo>
                        <a:pt x="3946062" y="73720"/>
                      </a:lnTo>
                      <a:cubicBezTo>
                        <a:pt x="4040076" y="58876"/>
                        <a:pt x="4007289" y="59129"/>
                        <a:pt x="4043338" y="59129"/>
                      </a:cubicBezTo>
                      <a:lnTo>
                        <a:pt x="4091977" y="68857"/>
                      </a:lnTo>
                      <a:lnTo>
                        <a:pt x="4169798" y="59129"/>
                      </a:lnTo>
                      <a:cubicBezTo>
                        <a:pt x="4200580" y="53998"/>
                        <a:pt x="4189119" y="54265"/>
                        <a:pt x="4203845" y="54265"/>
                      </a:cubicBezTo>
                      <a:lnTo>
                        <a:pt x="4233028" y="59129"/>
                      </a:lnTo>
                      <a:lnTo>
                        <a:pt x="4320577" y="68857"/>
                      </a:lnTo>
                      <a:cubicBezTo>
                        <a:pt x="4361096" y="63792"/>
                        <a:pt x="4346416" y="63993"/>
                        <a:pt x="4364351" y="63993"/>
                      </a:cubicBezTo>
                      <a:lnTo>
                        <a:pt x="4398398" y="54265"/>
                      </a:lnTo>
                      <a:lnTo>
                        <a:pt x="4437309" y="54265"/>
                      </a:lnTo>
                      <a:lnTo>
                        <a:pt x="4534585" y="68857"/>
                      </a:lnTo>
                      <a:lnTo>
                        <a:pt x="4592951" y="63993"/>
                      </a:lnTo>
                      <a:cubicBezTo>
                        <a:pt x="4623733" y="58862"/>
                        <a:pt x="4612272" y="59129"/>
                        <a:pt x="4626998" y="59129"/>
                      </a:cubicBezTo>
                      <a:lnTo>
                        <a:pt x="4656181" y="63993"/>
                      </a:lnTo>
                      <a:lnTo>
                        <a:pt x="4695092" y="68857"/>
                      </a:lnTo>
                      <a:lnTo>
                        <a:pt x="4724275" y="68857"/>
                      </a:lnTo>
                      <a:lnTo>
                        <a:pt x="4758321" y="59129"/>
                      </a:lnTo>
                      <a:lnTo>
                        <a:pt x="4787504" y="44537"/>
                      </a:lnTo>
                      <a:lnTo>
                        <a:pt x="4841006" y="39674"/>
                      </a:lnTo>
                      <a:lnTo>
                        <a:pt x="4884781" y="39674"/>
                      </a:lnTo>
                      <a:lnTo>
                        <a:pt x="4884781" y="385005"/>
                      </a:lnTo>
                      <a:lnTo>
                        <a:pt x="0" y="369132"/>
                      </a:lnTo>
                      <a:lnTo>
                        <a:pt x="0" y="93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2856" y="1783881"/>
                <a:ext cx="3526643" cy="198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" name="Rectangle 132"/>
              <p:cNvSpPr/>
              <p:nvPr/>
            </p:nvSpPr>
            <p:spPr>
              <a:xfrm>
                <a:off x="4280939" y="2174491"/>
                <a:ext cx="1228045" cy="27154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4" name="Picture 4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3258" y="2181840"/>
                <a:ext cx="1166473" cy="257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35330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1528 0.146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733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15187"/>
              </p:ext>
            </p:extLst>
          </p:nvPr>
        </p:nvGraphicFramePr>
        <p:xfrm>
          <a:off x="647699" y="1484832"/>
          <a:ext cx="7848603" cy="4663440"/>
        </p:xfrm>
        <a:graphic>
          <a:graphicData uri="http://schemas.openxmlformats.org/drawingml/2006/table">
            <a:tbl>
              <a:tblPr firstRow="1" bandRow="1">
                <a:effectLst>
                  <a:outerShdw blurRad="190500" dist="76200" dir="2700000" sx="102000" sy="102000" algn="ctr" rotWithShape="0">
                    <a:srgbClr val="000000">
                      <a:alpha val="44000"/>
                    </a:srgbClr>
                  </a:outerShdw>
                </a:effectLst>
                <a:tableStyleId>{5C22544A-7EE6-4342-B048-85BDC9FD1C3A}</a:tableStyleId>
              </a:tblPr>
              <a:tblGrid>
                <a:gridCol w="1121229"/>
                <a:gridCol w="1121229"/>
                <a:gridCol w="1121229"/>
                <a:gridCol w="1121229"/>
                <a:gridCol w="1121229"/>
                <a:gridCol w="1121229"/>
                <a:gridCol w="1121229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Sunday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Monday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Tuesday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Wednesday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Thursday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Friday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Saturday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274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1805674" y="302532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30776" y="302532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699" y="1484832"/>
            <a:ext cx="7845552" cy="274320"/>
          </a:xfrm>
          <a:prstGeom prst="rect">
            <a:avLst/>
          </a:prstGeom>
          <a:gradFill>
            <a:gsLst>
              <a:gs pos="70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 2007</a:t>
            </a:r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8054" y="3024655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30776" y="384828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457200" y="212698"/>
            <a:ext cx="7391400" cy="685800"/>
          </a:xfrm>
          <a:prstGeom prst="rect">
            <a:avLst/>
          </a:prstGeom>
        </p:spPr>
        <p:txBody>
          <a:bodyPr anchor="t"/>
          <a:lstStyle/>
          <a:p>
            <a:pPr eaLnBrk="0" hangingPunct="0"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 Firma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Consistently Targeting </a:t>
            </a:r>
            <a:b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Bid Price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265p </a:t>
            </a:r>
            <a:r>
              <a:rPr 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May 21</a:t>
            </a:r>
            <a:endParaRPr lang="en-US" sz="2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88770" y="384828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814430" y="3848286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55519" y="3848286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173412" y="3847615"/>
            <a:ext cx="104109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98054" y="467124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805674" y="4671246"/>
            <a:ext cx="104109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prstClr val="white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Bid Price: 265p</a:t>
            </a:r>
            <a:endParaRPr lang="en-US" sz="1400" b="1" dirty="0">
              <a:solidFill>
                <a:prstClr val="white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\\.PSF\Citigroup_shared\SecondHalfPNGS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13531</TotalTime>
  <Words>410</Words>
  <Application>Microsoft Office PowerPoint</Application>
  <PresentationFormat>On-screen Show (4:3)</PresentationFormat>
  <Paragraphs>253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Mainz Presentation</dc:title>
  <dc:creator>Impact</dc:creator>
  <cp:lastModifiedBy>IMPACT</cp:lastModifiedBy>
  <cp:revision>1754</cp:revision>
  <dcterms:created xsi:type="dcterms:W3CDTF">2008-02-24T01:30:22Z</dcterms:created>
  <dcterms:modified xsi:type="dcterms:W3CDTF">2015-03-19T17:45:07Z</dcterms:modified>
</cp:coreProperties>
</file>